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/>
    <p:restoredTop sz="92562"/>
  </p:normalViewPr>
  <p:slideViewPr>
    <p:cSldViewPr snapToGrid="0" snapToObjects="1">
      <p:cViewPr varScale="1">
        <p:scale>
          <a:sx n="38" d="100"/>
          <a:sy n="38" d="100"/>
        </p:scale>
        <p:origin x="20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04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3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084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405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76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55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08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63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9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25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346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2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3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1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3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7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97C5A54-B772-0943-9F08-DEA05AF64374}" type="datetimeFigureOut">
              <a:rPr lang="en-US" smtClean="0"/>
              <a:t>1/20/17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E1C51-23AE-8046-A0A4-646EA8ECEF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72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309219"/>
            <a:ext cx="8825658" cy="3329581"/>
          </a:xfrm>
        </p:spPr>
        <p:txBody>
          <a:bodyPr/>
          <a:lstStyle/>
          <a:p>
            <a:r>
              <a:rPr lang="en-US" dirty="0"/>
              <a:t>Group B – ranking </a:t>
            </a:r>
            <a:r>
              <a:rPr lang="en-US" dirty="0" smtClean="0"/>
              <a:t>criteria and prioritization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did what was asked (I think)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5378" y="1150884"/>
            <a:ext cx="9774621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System status metrics: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800" dirty="0" smtClean="0"/>
              <a:t>Condition of system (includes age) risk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800" dirty="0" smtClean="0"/>
              <a:t>Environmental risk (*not just climate change, include other natural hazards such as earthquakes, volcanos)</a:t>
            </a:r>
            <a:endParaRPr lang="en-US" sz="2800" dirty="0"/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800" dirty="0" smtClean="0"/>
              <a:t>Impact of loss of system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800" dirty="0" smtClean="0"/>
              <a:t>Other health factors (e.g., community demographics, vulnerable populations)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800" dirty="0" smtClean="0"/>
              <a:t>Community capacity score (e.g., operator turnover, capital reserve, uniqueness of system, these are things that can be mitigated)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800" dirty="0" smtClean="0"/>
              <a:t>Logistical factors (access to roads, barges,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4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293" y="1012418"/>
            <a:ext cx="7593773" cy="57120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259" y="178419"/>
            <a:ext cx="6025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Scoring system: WEAR example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3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262" y="162066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X axis: condition/age risk + environmental risk</a:t>
            </a:r>
          </a:p>
          <a:p>
            <a:endParaRPr lang="en-US" sz="3600" dirty="0" smtClean="0"/>
          </a:p>
          <a:p>
            <a:r>
              <a:rPr lang="en-US" sz="3600" dirty="0" smtClean="0"/>
              <a:t>Y axis: impact of loss of system with the following components as multipliers </a:t>
            </a:r>
          </a:p>
          <a:p>
            <a:pPr lvl="1"/>
            <a:r>
              <a:rPr lang="en-US" sz="3200" dirty="0" smtClean="0"/>
              <a:t>Logistic factors</a:t>
            </a:r>
          </a:p>
          <a:p>
            <a:pPr lvl="1"/>
            <a:r>
              <a:rPr lang="en-US" sz="3200" dirty="0" smtClean="0"/>
              <a:t>Other health impacts</a:t>
            </a:r>
          </a:p>
          <a:p>
            <a:pPr lvl="1"/>
            <a:r>
              <a:rPr lang="en-US" sz="3200" dirty="0" smtClean="0"/>
              <a:t>Community capacity score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46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11" y="658976"/>
            <a:ext cx="10087303" cy="435133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As scalable as community wants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Community vulnerability assessment – granulation is smaller than needed for the asset inventory so that community can use it for other purposes.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90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118</TotalTime>
  <Words>161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Wingdings 3</vt:lpstr>
      <vt:lpstr>Arial</vt:lpstr>
      <vt:lpstr>Ion</vt:lpstr>
      <vt:lpstr>Group B – ranking criteria and prioritization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7</cp:revision>
  <dcterms:created xsi:type="dcterms:W3CDTF">2017-01-21T00:00:18Z</dcterms:created>
  <dcterms:modified xsi:type="dcterms:W3CDTF">2017-01-21T01:58:30Z</dcterms:modified>
</cp:coreProperties>
</file>