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E065E9-C1EF-4580-A0B6-12FBD580EB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952CB97-8653-4BFE-A663-DC4A4389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ating stuff in lag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461504" cy="497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810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To Sewage Lagoons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9906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Lagoons are part of a system and collection will determine the success of the Lagoon.</a:t>
            </a:r>
            <a:endParaRPr lang="en-US" dirty="0"/>
          </a:p>
        </p:txBody>
      </p:sp>
      <p:pic>
        <p:nvPicPr>
          <p:cNvPr id="4" name="Picture 3" descr="IMG_4081.JPG"/>
          <p:cNvPicPr>
            <a:picLocks noChangeAspect="1"/>
          </p:cNvPicPr>
          <p:nvPr/>
        </p:nvPicPr>
        <p:blipFill>
          <a:blip r:embed="rId2" cstate="print"/>
          <a:srcRect t="26882" b="24373"/>
          <a:stretch>
            <a:fillRect/>
          </a:stretch>
        </p:blipFill>
        <p:spPr>
          <a:xfrm>
            <a:off x="381000" y="3124200"/>
            <a:ext cx="8382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8132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 Interruptions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4526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Natural Disaster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Kotlik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Crooked Creek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4038600" cy="4526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System Breakdowns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Freeze ups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Equipment failure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99" y="3276600"/>
            <a:ext cx="448056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Buckets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here to stay in some capacity.</a:t>
            </a:r>
          </a:p>
          <a:p>
            <a:r>
              <a:rPr lang="en-US" dirty="0" smtClean="0"/>
              <a:t>We need to have a plan for when they are needed.</a:t>
            </a:r>
          </a:p>
        </p:txBody>
      </p:sp>
      <p:pic>
        <p:nvPicPr>
          <p:cNvPr id="5" name="Picture 4" descr="iphone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257550"/>
            <a:ext cx="43942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447800"/>
            <a:ext cx="4838700" cy="3870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</a:p>
          <a:p>
            <a:r>
              <a:rPr lang="en-US" dirty="0" smtClean="0"/>
              <a:t>Air Flow</a:t>
            </a:r>
          </a:p>
          <a:p>
            <a:r>
              <a:rPr lang="en-US" dirty="0" smtClean="0"/>
              <a:t>Discharge</a:t>
            </a:r>
          </a:p>
          <a:p>
            <a:r>
              <a:rPr lang="en-US" dirty="0" smtClean="0"/>
              <a:t>Sludge Removal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lagoon should be limited.</a:t>
            </a:r>
          </a:p>
          <a:p>
            <a:pPr lvl="1"/>
            <a:r>
              <a:rPr lang="en-US" dirty="0" smtClean="0"/>
              <a:t>Operators need easy access to lagoon.</a:t>
            </a:r>
          </a:p>
          <a:p>
            <a:pPr lvl="1"/>
            <a:r>
              <a:rPr lang="en-US" dirty="0" smtClean="0"/>
              <a:t>Public needs limited access for dumping honey buckets.</a:t>
            </a:r>
          </a:p>
          <a:p>
            <a:pPr lvl="1"/>
            <a:r>
              <a:rPr lang="en-US" dirty="0" smtClean="0"/>
              <a:t>Fencing must be designed appropriately for soil conditions.</a:t>
            </a:r>
          </a:p>
          <a:p>
            <a:endParaRPr lang="en-US" dirty="0"/>
          </a:p>
        </p:txBody>
      </p:sp>
      <p:pic>
        <p:nvPicPr>
          <p:cNvPr id="4" name="Picture 3" descr="fencedown2(06-0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4495800"/>
            <a:ext cx="2763520" cy="2072640"/>
          </a:xfrm>
          <a:prstGeom prst="rect">
            <a:avLst/>
          </a:prstGeom>
        </p:spPr>
      </p:pic>
      <p:pic>
        <p:nvPicPr>
          <p:cNvPr id="5" name="Picture 4" descr="opengate(07-0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495800"/>
            <a:ext cx="2763520" cy="2072640"/>
          </a:xfrm>
          <a:prstGeom prst="rect">
            <a:avLst/>
          </a:prstGeom>
        </p:spPr>
      </p:pic>
      <p:pic>
        <p:nvPicPr>
          <p:cNvPr id="6" name="Picture 5" descr="two sewage lagoons, eek 8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577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686050"/>
            <a:ext cx="5257800" cy="3943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brush clear to allow air flow is important to </a:t>
            </a:r>
            <a:r>
              <a:rPr lang="en-US" dirty="0" smtClean="0"/>
              <a:t>healthy </a:t>
            </a:r>
            <a:r>
              <a:rPr lang="en-US" dirty="0" smtClean="0"/>
              <a:t>lagoon and smell reduction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Lagoon 1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38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Size of Lagoon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Lagoons can be made too large.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They don’t ever fill up and can’t provide treatment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Lagoons can be made too small.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These quickly reach capacity and require frequent discharge.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River</a:t>
            </a:r>
          </a:p>
          <a:p>
            <a:r>
              <a:rPr lang="en-US" dirty="0" smtClean="0"/>
              <a:t>Wetland</a:t>
            </a:r>
          </a:p>
          <a:p>
            <a:r>
              <a:rPr lang="en-US" dirty="0" smtClean="0"/>
              <a:t>Dry land</a:t>
            </a:r>
          </a:p>
          <a:p>
            <a:endParaRPr lang="en-US" dirty="0"/>
          </a:p>
        </p:txBody>
      </p:sp>
      <p:pic>
        <p:nvPicPr>
          <p:cNvPr id="6" name="Picture 5" descr="Photo-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4381500" cy="3505200"/>
          </a:xfrm>
          <a:prstGeom prst="rect">
            <a:avLst/>
          </a:prstGeom>
        </p:spPr>
      </p:pic>
      <p:pic>
        <p:nvPicPr>
          <p:cNvPr id="7" name="Picture 6" descr="Outfall H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295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Sludge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equipment</a:t>
            </a:r>
          </a:p>
          <a:p>
            <a:pPr lvl="1"/>
            <a:r>
              <a:rPr lang="en-US" dirty="0" smtClean="0"/>
              <a:t>Dredge</a:t>
            </a:r>
          </a:p>
          <a:p>
            <a:pPr lvl="1"/>
            <a:r>
              <a:rPr lang="en-US" dirty="0" smtClean="0"/>
              <a:t>Dewatering</a:t>
            </a:r>
          </a:p>
          <a:p>
            <a:pPr lvl="1"/>
            <a:r>
              <a:rPr lang="en-US" dirty="0" smtClean="0"/>
              <a:t>Disposal</a:t>
            </a:r>
            <a:endParaRPr lang="en-US" dirty="0"/>
          </a:p>
        </p:txBody>
      </p:sp>
      <p:pic>
        <p:nvPicPr>
          <p:cNvPr id="4" name="Picture 3" descr="dewatering ope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7" y="1295400"/>
            <a:ext cx="4188933" cy="2862943"/>
          </a:xfrm>
          <a:prstGeom prst="rect">
            <a:avLst/>
          </a:prstGeom>
        </p:spPr>
      </p:pic>
      <p:pic>
        <p:nvPicPr>
          <p:cNvPr id="5" name="Picture 4" descr="sewage dr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114800"/>
            <a:ext cx="4446753" cy="249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3973"/>
            <a:ext cx="7467600" cy="6570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Location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 town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Smell and disease vector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Close to town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Best for access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Town may grow around lagoon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Far from town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Too far to transport,  leads to public dumping.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Increased pumping and collection cost.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Honey bucket liners</a:t>
            </a:r>
          </a:p>
          <a:p>
            <a:r>
              <a:rPr lang="en-US" dirty="0" smtClean="0"/>
              <a:t>Trash</a:t>
            </a:r>
          </a:p>
          <a:p>
            <a:r>
              <a:rPr lang="en-US" dirty="0" smtClean="0"/>
              <a:t>Broken Hoppers</a:t>
            </a:r>
          </a:p>
          <a:p>
            <a:endParaRPr lang="en-US" dirty="0"/>
          </a:p>
        </p:txBody>
      </p:sp>
      <p:pic>
        <p:nvPicPr>
          <p:cNvPr id="4" name="Picture 3" descr="CSS IMG_0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01932"/>
            <a:ext cx="4800600" cy="430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1804</TotalTime>
  <Words>209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Challenges To Sewage Lagoons</vt:lpstr>
      <vt:lpstr>Operations </vt:lpstr>
      <vt:lpstr>Access</vt:lpstr>
      <vt:lpstr>Air Flow </vt:lpstr>
      <vt:lpstr> Size of Lagoon</vt:lpstr>
      <vt:lpstr>Discharge</vt:lpstr>
      <vt:lpstr>Sludge Removal</vt:lpstr>
      <vt:lpstr>Location</vt:lpstr>
      <vt:lpstr>Foreign Materials</vt:lpstr>
      <vt:lpstr>Collection</vt:lpstr>
      <vt:lpstr>System Interruptions</vt:lpstr>
      <vt:lpstr>Honey Buckets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rwhite1</dc:creator>
  <cp:lastModifiedBy>Bob White</cp:lastModifiedBy>
  <cp:revision>171</cp:revision>
  <dcterms:created xsi:type="dcterms:W3CDTF">2015-01-08T17:18:20Z</dcterms:created>
  <dcterms:modified xsi:type="dcterms:W3CDTF">2015-01-30T06:51:03Z</dcterms:modified>
</cp:coreProperties>
</file>