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3" r:id="rId2"/>
    <p:sldId id="260" r:id="rId3"/>
    <p:sldId id="271" r:id="rId4"/>
    <p:sldId id="267" r:id="rId5"/>
    <p:sldId id="272" r:id="rId6"/>
    <p:sldId id="266" r:id="rId7"/>
    <p:sldId id="268" r:id="rId8"/>
    <p:sldId id="257" r:id="rId9"/>
    <p:sldId id="269" r:id="rId10"/>
    <p:sldId id="264" r:id="rId11"/>
    <p:sldId id="265" r:id="rId12"/>
    <p:sldId id="263" r:id="rId13"/>
    <p:sldId id="258" r:id="rId14"/>
    <p:sldId id="259" r:id="rId15"/>
    <p:sldId id="261" r:id="rId16"/>
    <p:sldId id="262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5" d="100"/>
          <a:sy n="75" d="100"/>
        </p:scale>
        <p:origin x="-96" y="-3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1/30/15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1/30/15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x-none" u="sng" dirty="0"/>
              <a:t>5</a:t>
            </a:r>
            <a:r>
              <a:rPr lang="x-none" u="sng" baseline="30000" dirty="0"/>
              <a:t>th</a:t>
            </a:r>
            <a:r>
              <a:rPr lang="x-none" u="sng" dirty="0"/>
              <a:t> Annual Water and Sanitation Workshop:</a:t>
            </a:r>
            <a:r>
              <a:rPr lang="x-none" b="1" u="sng" dirty="0"/>
              <a:t> </a:t>
            </a:r>
            <a:r>
              <a:rPr lang="x-none" b="1" i="1" u="sng" dirty="0"/>
              <a:t>Arctic Wastewater Treatment and Disposal: current status and research needs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GIFT BAGS </a:t>
            </a:r>
            <a:r>
              <a:rPr lang="en-US" dirty="0" smtClean="0">
                <a:sym typeface="Wingdings"/>
              </a:rPr>
              <a:t> (Door Prize)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4453467"/>
            <a:ext cx="8500533" cy="158789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059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8348" y="609600"/>
            <a:ext cx="7025654" cy="7673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Annual WAG BAG Cost By Community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572" y="1376979"/>
            <a:ext cx="3415615" cy="533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75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946" y="609600"/>
            <a:ext cx="8295056" cy="1320800"/>
          </a:xfrm>
        </p:spPr>
        <p:txBody>
          <a:bodyPr/>
          <a:lstStyle/>
          <a:p>
            <a:r>
              <a:rPr lang="en-US" dirty="0" smtClean="0"/>
              <a:t>What About The Cost Of Running A</a:t>
            </a:r>
            <a:br>
              <a:rPr lang="en-US" dirty="0" smtClean="0"/>
            </a:br>
            <a:r>
              <a:rPr lang="en-US" dirty="0" smtClean="0"/>
              <a:t>           Honey Bucket System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999" y="1781175"/>
            <a:ext cx="760095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79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188" y="609600"/>
            <a:ext cx="8305814" cy="1320800"/>
          </a:xfrm>
        </p:spPr>
        <p:txBody>
          <a:bodyPr/>
          <a:lstStyle/>
          <a:p>
            <a:r>
              <a:rPr lang="en-US" dirty="0" smtClean="0"/>
              <a:t>What Are The Cost To Eliminate The</a:t>
            </a:r>
            <a:br>
              <a:rPr lang="en-US" dirty="0" smtClean="0"/>
            </a:br>
            <a:r>
              <a:rPr lang="en-US" dirty="0" smtClean="0"/>
              <a:t>Honey Bucket Using The WAG BAG?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813" y="2743199"/>
            <a:ext cx="7137849" cy="21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32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4408" y="609600"/>
            <a:ext cx="6939593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Cost Per Person Per Day</a:t>
            </a:r>
            <a:br>
              <a:rPr lang="en-US" dirty="0" smtClean="0"/>
            </a:br>
            <a:r>
              <a:rPr lang="en-US" dirty="0" smtClean="0"/>
              <a:t>        ¼  20 oz. Soda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088" y="1930400"/>
            <a:ext cx="33337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09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5016" y="609600"/>
            <a:ext cx="6788986" cy="670560"/>
          </a:xfrm>
        </p:spPr>
        <p:txBody>
          <a:bodyPr/>
          <a:lstStyle/>
          <a:p>
            <a:r>
              <a:rPr lang="en-US" dirty="0" smtClean="0"/>
              <a:t>Cost Per House Per Day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157" y="1518509"/>
            <a:ext cx="1204394" cy="346670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19835" y="5223559"/>
            <a:ext cx="6788986" cy="11851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Is That Reasonable To Eliminate The Honey Bucket For The Home Owner?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99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7584539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</a:t>
            </a:r>
            <a:r>
              <a:rPr lang="en-US" sz="4800" dirty="0" smtClean="0"/>
              <a:t>Economy Of Scale?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118" y="2366682"/>
            <a:ext cx="7172922" cy="17104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4830184"/>
            <a:ext cx="5938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TCC – 470,000</a:t>
            </a:r>
          </a:p>
          <a:p>
            <a:r>
              <a:rPr lang="en-US" dirty="0" smtClean="0"/>
              <a:t>YKHC – 1,117,000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33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WAG BAGS For </a:t>
            </a:r>
            <a:r>
              <a:rPr lang="en-US" dirty="0"/>
              <a:t>A</a:t>
            </a:r>
            <a:r>
              <a:rPr lang="en-US" dirty="0" smtClean="0"/>
              <a:t>n Order Of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2,228,690?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350" y="2117274"/>
            <a:ext cx="1465169" cy="435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1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402" y="609600"/>
            <a:ext cx="8004599" cy="1778598"/>
          </a:xfrm>
        </p:spPr>
        <p:txBody>
          <a:bodyPr>
            <a:normAutofit/>
          </a:bodyPr>
          <a:lstStyle/>
          <a:p>
            <a:r>
              <a:rPr lang="en-US" dirty="0" smtClean="0"/>
              <a:t>				 Honey Buckets</a:t>
            </a:r>
            <a:br>
              <a:rPr lang="en-US" dirty="0" smtClean="0"/>
            </a:br>
            <a:r>
              <a:rPr lang="en-US" dirty="0" smtClean="0"/>
              <a:t>They are here and will be for a while</a:t>
            </a:r>
            <a:br>
              <a:rPr lang="en-US" dirty="0" smtClean="0"/>
            </a:br>
            <a:r>
              <a:rPr lang="en-US" dirty="0" smtClean="0"/>
              <a:t>		Is There </a:t>
            </a:r>
            <a:r>
              <a:rPr lang="en-US" dirty="0"/>
              <a:t>A</a:t>
            </a:r>
            <a:r>
              <a:rPr lang="en-US" dirty="0" smtClean="0"/>
              <a:t> Better Mouse Trap?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050" y="3300804"/>
            <a:ext cx="3961106" cy="205650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5007" y="2941484"/>
            <a:ext cx="3646842" cy="2733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5487" y="3625327"/>
            <a:ext cx="968188" cy="1570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147456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962" y="609600"/>
            <a:ext cx="5810040" cy="1320800"/>
          </a:xfrm>
        </p:spPr>
        <p:txBody>
          <a:bodyPr/>
          <a:lstStyle/>
          <a:p>
            <a:r>
              <a:rPr lang="en-US" dirty="0" smtClean="0"/>
              <a:t>WAG BAG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435" y="1215614"/>
            <a:ext cx="7458167" cy="559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79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/>
              <a:t>HONEY BUCKETS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They are reality and will be for awhile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032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886" y="609600"/>
            <a:ext cx="8026115" cy="1320800"/>
          </a:xfrm>
        </p:spPr>
        <p:txBody>
          <a:bodyPr/>
          <a:lstStyle/>
          <a:p>
            <a:r>
              <a:rPr lang="en-US" dirty="0" smtClean="0"/>
              <a:t>Is There </a:t>
            </a:r>
            <a:r>
              <a:rPr lang="en-US" dirty="0"/>
              <a:t>A</a:t>
            </a:r>
            <a:r>
              <a:rPr lang="en-US" dirty="0" smtClean="0"/>
              <a:t> Better Mouse Trap?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374" y="2590800"/>
            <a:ext cx="6529892" cy="339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5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402" y="609600"/>
            <a:ext cx="8004599" cy="17785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			 Honey Buckets</a:t>
            </a:r>
            <a:br>
              <a:rPr lang="en-US" dirty="0" smtClean="0"/>
            </a:br>
            <a:r>
              <a:rPr lang="en-US" dirty="0" smtClean="0"/>
              <a:t>They are reality and will be for a while</a:t>
            </a:r>
            <a:br>
              <a:rPr lang="en-US" dirty="0" smtClean="0"/>
            </a:br>
            <a:r>
              <a:rPr lang="en-US" dirty="0" smtClean="0"/>
              <a:t>		Is There </a:t>
            </a:r>
            <a:r>
              <a:rPr lang="en-US" dirty="0"/>
              <a:t>A</a:t>
            </a:r>
            <a:r>
              <a:rPr lang="en-US" dirty="0" smtClean="0"/>
              <a:t> Better Mouse Trap?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050" y="3300804"/>
            <a:ext cx="3961106" cy="205650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5007" y="2941484"/>
            <a:ext cx="3646842" cy="2733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5487" y="3625327"/>
            <a:ext cx="968188" cy="1570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59158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 dirty="0" smtClean="0"/>
              <a:t>The </a:t>
            </a:r>
            <a:r>
              <a:rPr lang="en-US" dirty="0"/>
              <a:t>Cost </a:t>
            </a:r>
            <a:r>
              <a:rPr lang="en-US" dirty="0" smtClean="0"/>
              <a:t>To </a:t>
            </a:r>
            <a:r>
              <a:rPr lang="en-US" dirty="0"/>
              <a:t>Eliminate </a:t>
            </a:r>
            <a:r>
              <a:rPr lang="en-US" dirty="0" smtClean="0"/>
              <a:t>The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Honey Bucket Using </a:t>
            </a:r>
            <a:r>
              <a:rPr lang="en-US" dirty="0" smtClean="0"/>
              <a:t>The </a:t>
            </a:r>
            <a:r>
              <a:rPr lang="en-US" dirty="0"/>
              <a:t>WAG </a:t>
            </a:r>
            <a:r>
              <a:rPr lang="en-US" dirty="0" smtClean="0"/>
              <a:t>BAG?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0772" y="3140731"/>
            <a:ext cx="4578322" cy="155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87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188" y="609600"/>
            <a:ext cx="8305814" cy="1320800"/>
          </a:xfrm>
        </p:spPr>
        <p:txBody>
          <a:bodyPr/>
          <a:lstStyle/>
          <a:p>
            <a:r>
              <a:rPr lang="en-US" dirty="0" smtClean="0"/>
              <a:t>What Are The Cost To Eliminate The</a:t>
            </a:r>
            <a:br>
              <a:rPr lang="en-US" dirty="0" smtClean="0"/>
            </a:br>
            <a:r>
              <a:rPr lang="en-US" dirty="0" smtClean="0"/>
              <a:t>Honey Bucket Using The WAG BAG?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813" y="2743199"/>
            <a:ext cx="7137849" cy="21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98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5468" y="338056"/>
            <a:ext cx="5045337" cy="652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31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Many Times Does That Equal?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919" y="2592593"/>
            <a:ext cx="8155497" cy="142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877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351</TotalTime>
  <Words>122</Words>
  <Application>Microsoft Macintosh PowerPoint</Application>
  <PresentationFormat>Custom</PresentationFormat>
  <Paragraphs>22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5th Annual Water and Sanitation Workshop: Arctic Wastewater Treatment and Disposal: current status and research needs   GIFT BAGS  (Door Prize)</vt:lpstr>
      <vt:lpstr>WAG BAG</vt:lpstr>
      <vt:lpstr>HONEY BUCKETS</vt:lpstr>
      <vt:lpstr>Is There A Better Mouse Trap?</vt:lpstr>
      <vt:lpstr>     Honey Buckets They are reality and will be for a while   Is There A Better Mouse Trap?</vt:lpstr>
      <vt:lpstr>What Are The Cost To Eliminate The Honey Bucket Using The WAG BAG?</vt:lpstr>
      <vt:lpstr>What Are The Cost To Eliminate The Honey Bucket Using The WAG BAG?</vt:lpstr>
      <vt:lpstr>PowerPoint Presentation</vt:lpstr>
      <vt:lpstr>How Many Times Does That Equal?</vt:lpstr>
      <vt:lpstr>Annual WAG BAG Cost By Community</vt:lpstr>
      <vt:lpstr>What About The Cost Of Running A            Honey Bucket System</vt:lpstr>
      <vt:lpstr>What Are The Cost To Eliminate The Honey Bucket Using The WAG BAG?</vt:lpstr>
      <vt:lpstr>Cost Per Person Per Day         ¼  20 oz. Soda </vt:lpstr>
      <vt:lpstr>Cost Per House Per Day</vt:lpstr>
      <vt:lpstr>                 Economy Of Scale?</vt:lpstr>
      <vt:lpstr>Cost of WAG BAGS For An Order Of                      2,228,690?</vt:lpstr>
      <vt:lpstr>     Honey Buckets They are here and will be for a while   Is There A Better Mouse Trap?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HONEY BUCKETS</dc:title>
  <dc:creator>Wagner, Dennis</dc:creator>
  <cp:lastModifiedBy>Cheryl Rosa</cp:lastModifiedBy>
  <cp:revision>22</cp:revision>
  <dcterms:created xsi:type="dcterms:W3CDTF">2015-01-23T20:31:06Z</dcterms:created>
  <dcterms:modified xsi:type="dcterms:W3CDTF">2015-01-30T19:18:49Z</dcterms:modified>
</cp:coreProperties>
</file>