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0" r:id="rId6"/>
    <p:sldId id="320" r:id="rId7"/>
    <p:sldId id="321" r:id="rId8"/>
    <p:sldId id="31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le" initials="hale" lastIdx="1" clrIdx="0"/>
  <p:cmAuthor id="1" name="bntabor" initials="b" lastIdx="14" clrIdx="1"/>
  <p:cmAuthor id="2" name="alsayers-fay" initials="a" lastIdx="7" clrIdx="2"/>
  <p:cmAuthor id="3" name="Shirey, Gina" initials="SG" lastIdx="1" clrIdx="3">
    <p:extLst>
      <p:ext uri="{19B8F6BF-5375-455C-9EA6-DF929625EA0E}">
        <p15:presenceInfo xmlns:p15="http://schemas.microsoft.com/office/powerpoint/2012/main" userId="S-1-5-21-1984772128-1885951126-709122288-38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6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00" autoAdjust="0"/>
  </p:normalViewPr>
  <p:slideViewPr>
    <p:cSldViewPr>
      <p:cViewPr varScale="1">
        <p:scale>
          <a:sx n="99" d="100"/>
          <a:sy n="99" d="100"/>
        </p:scale>
        <p:origin x="18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90" d="100"/>
          <a:sy n="90" d="100"/>
        </p:scale>
        <p:origin x="3732" y="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ECB12-CD75-4429-8735-5748E443C69F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B382F-44AA-4AE4-A238-DE7CA78B0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2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93AF09-759B-41A1-86B3-6F707E6D2B1A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C82E93-6F94-4E75-A8A2-586EE043A4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8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6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1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4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DEC-5515-417E-84AF-9CB05BEC75B4}" type="datetime1">
              <a:rPr lang="en-US" smtClean="0"/>
              <a:t>1/28/2015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0DB0-9960-4C85-894D-839CF8135104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9C42-093D-4F3F-AE2A-BE5D93AD2B28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4FC2-E976-46D0-B62A-E7590B7F9382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F573E-98EC-466F-9884-04449381BD39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9C04-269F-46B2-A47E-E3C6571D2430}" type="datetime1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BEDD-4E93-4025-A1BF-2538566C9FEA}" type="datetime1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18CB-C0FA-4756-BD28-E9F638DB6EF8}" type="datetime1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D887D-6B62-4A00-918B-838F1D2961AE}" type="datetime1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8DEB-38F9-4EC7-BB1E-465C9396A9E6}" type="datetime1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4466-CFB9-44BE-8A47-1B8BCB7ADD63}" type="datetime1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F6512-99FE-44F8-BF8F-73679EDBF410}" type="datetime1">
              <a:rPr lang="en-US" smtClean="0"/>
              <a:t>1/28/2015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851648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Permitting Requirements for Lagoons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7854696" cy="12192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Alaska Department of Environmental Conservation</a:t>
            </a:r>
          </a:p>
          <a:p>
            <a:r>
              <a:rPr lang="en-US" sz="2000" dirty="0" smtClean="0"/>
              <a:t>Division of Water</a:t>
            </a:r>
            <a:endParaRPr lang="en-US" sz="2000" dirty="0"/>
          </a:p>
          <a:p>
            <a:r>
              <a:rPr lang="en-US" sz="2000" dirty="0" smtClean="0"/>
              <a:t>Wastewater Discharge Authorization Program</a:t>
            </a:r>
            <a:endParaRPr lang="en-US" sz="2000" dirty="0" smtClean="0"/>
          </a:p>
          <a:p>
            <a:r>
              <a:rPr lang="en-US" sz="2000" dirty="0" smtClean="0"/>
              <a:t>Brian Doyle</a:t>
            </a:r>
            <a:endParaRPr lang="en-US" sz="2000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Permitting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Discharges to Surface Water</a:t>
            </a:r>
          </a:p>
          <a:p>
            <a:pPr lvl="1"/>
            <a:r>
              <a:rPr lang="en-US" dirty="0" smtClean="0"/>
              <a:t>AKG573000 Small Domestic General Permit</a:t>
            </a:r>
          </a:p>
          <a:p>
            <a:pPr lvl="1"/>
            <a:r>
              <a:rPr lang="en-US" dirty="0" smtClean="0"/>
              <a:t>Alaska Pollutant Discharge Elimination System (APDES) Individual Permit</a:t>
            </a:r>
          </a:p>
          <a:p>
            <a:pPr marL="0" lvl="1" indent="0">
              <a:buNone/>
              <a:tabLst>
                <a:tab pos="0" algn="l"/>
              </a:tabLst>
            </a:pPr>
            <a:r>
              <a:rPr lang="en-US" dirty="0" smtClean="0"/>
              <a:t>For Land or Subsurface</a:t>
            </a:r>
          </a:p>
          <a:p>
            <a:pPr marL="682625" lvl="1" indent="-342900">
              <a:tabLst>
                <a:tab pos="0" algn="l"/>
              </a:tabLst>
            </a:pPr>
            <a:r>
              <a:rPr lang="en-US" dirty="0" smtClean="0"/>
              <a:t>Individual State Discharge Permit</a:t>
            </a:r>
            <a:r>
              <a:rPr lang="en-US" dirty="0"/>
              <a:t>	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Improving and Protecting Alaska's Water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Secondary or Equivalent to Secondary treatment.</a:t>
            </a:r>
          </a:p>
          <a:p>
            <a:r>
              <a:rPr lang="en-US" dirty="0" smtClean="0"/>
              <a:t>BOD, TSS, Fecal Coliform, pH</a:t>
            </a:r>
          </a:p>
          <a:p>
            <a:pPr lvl="1"/>
            <a:r>
              <a:rPr lang="en-US" dirty="0" err="1" smtClean="0"/>
              <a:t>Frequecy</a:t>
            </a:r>
            <a:r>
              <a:rPr lang="en-US" dirty="0" smtClean="0"/>
              <a:t> Dependent Upon Size</a:t>
            </a:r>
          </a:p>
          <a:p>
            <a:pPr lvl="1"/>
            <a:r>
              <a:rPr lang="en-US" dirty="0" smtClean="0"/>
              <a:t>Allows 65% Removal of BOD and TSS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3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Requirements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 and Maintenance</a:t>
            </a:r>
            <a:endParaRPr lang="en-US" dirty="0"/>
          </a:p>
          <a:p>
            <a:pPr lvl="1"/>
            <a:r>
              <a:rPr lang="en-US" dirty="0" smtClean="0"/>
              <a:t>Lagoon Drawdown Conditions</a:t>
            </a:r>
          </a:p>
          <a:p>
            <a:pPr lvl="1"/>
            <a:r>
              <a:rPr lang="en-US" dirty="0" smtClean="0"/>
              <a:t>Lagoon Maintenance Program Plan</a:t>
            </a:r>
          </a:p>
          <a:p>
            <a:pPr lvl="1"/>
            <a:r>
              <a:rPr lang="en-US" dirty="0" smtClean="0"/>
              <a:t>Lagoon Inspection</a:t>
            </a:r>
          </a:p>
          <a:p>
            <a:pPr lvl="1"/>
            <a:endParaRPr lang="en-US" dirty="0" smtClean="0"/>
          </a:p>
          <a:p>
            <a:pPr marL="259715" indent="-342900"/>
            <a:r>
              <a:rPr lang="en-US" dirty="0" smtClean="0"/>
              <a:t>Leaking Lagoon Evaluation Work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0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</a:t>
            </a:r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 for your time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!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Brian Doyle</a:t>
            </a:r>
            <a:endParaRPr lang="en-US" sz="3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Wastewater Discharge Authorization Program</a:t>
            </a:r>
            <a:endParaRPr lang="en-US" sz="3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(907) </a:t>
            </a: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465-5366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Brian.Doyle@Alaska.gov</a:t>
            </a:r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4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0B539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E273820BDFCE4F979284F8BF29172C" ma:contentTypeVersion="1" ma:contentTypeDescription="Create a new document." ma:contentTypeScope="" ma:versionID="43c156edf8d9eb445321ded7d4fd26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AB62B2-CE60-418D-ADA5-EB5050744031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D4AC549-8CB3-4CCE-A2E7-A4E7AEBCD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78AC7B-3132-41F9-881D-5BBAA23560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22170</TotalTime>
  <Words>147</Words>
  <Application>Microsoft Office PowerPoint</Application>
  <PresentationFormat>On-screen Show (4:3)</PresentationFormat>
  <Paragraphs>43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Permitting Requirements for Lagoons</vt:lpstr>
      <vt:lpstr>Permitting Options</vt:lpstr>
      <vt:lpstr>Monitoring Requirements</vt:lpstr>
      <vt:lpstr>Operational Requirements </vt:lpstr>
      <vt:lpstr>PowerPoint Presentation</vt:lpstr>
    </vt:vector>
  </TitlesOfParts>
  <Company>DEC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Antidegradation</dc:title>
  <dc:creator>bntabor</dc:creator>
  <cp:lastModifiedBy>Doyle, Brian</cp:lastModifiedBy>
  <cp:revision>415</cp:revision>
  <cp:lastPrinted>2014-03-20T22:06:53Z</cp:lastPrinted>
  <dcterms:created xsi:type="dcterms:W3CDTF">2012-12-20T01:34:14Z</dcterms:created>
  <dcterms:modified xsi:type="dcterms:W3CDTF">2015-01-29T00:03:17Z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0x01010085E273820BDFCE4F979284F8BF29172C</vt:lpwstr>
  </property>
  <property fmtid="{D5CDD505-2E9C-101B-9397-08002B2CF9AE}" pid="3" name="Order">
    <vt:r8>400</vt:r8>
  </property>
  <property fmtid="{D5CDD505-2E9C-101B-9397-08002B2CF9AE}" pid="4" name="xd_ProgID">
    <vt:lpwstr/>
  </property>
  <property fmtid="{D5CDD505-2E9C-101B-9397-08002B2CF9AE}" pid="5" name="TemplateUrl">
    <vt:lpwstr/>
  </property>
</Properties>
</file>