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D2FDD-793F-4C8A-8139-2FCDD3647F07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1CD3-3686-4678-9ADE-0974CAC8C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23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D2FDD-793F-4C8A-8139-2FCDD3647F07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1CD3-3686-4678-9ADE-0974CAC8C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7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D2FDD-793F-4C8A-8139-2FCDD3647F07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1CD3-3686-4678-9ADE-0974CAC8C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69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D2FDD-793F-4C8A-8139-2FCDD3647F07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1CD3-3686-4678-9ADE-0974CAC8C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93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D2FDD-793F-4C8A-8139-2FCDD3647F07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1CD3-3686-4678-9ADE-0974CAC8C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06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D2FDD-793F-4C8A-8139-2FCDD3647F07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1CD3-3686-4678-9ADE-0974CAC8C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44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D2FDD-793F-4C8A-8139-2FCDD3647F07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1CD3-3686-4678-9ADE-0974CAC8C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41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D2FDD-793F-4C8A-8139-2FCDD3647F07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1CD3-3686-4678-9ADE-0974CAC8C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024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D2FDD-793F-4C8A-8139-2FCDD3647F07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1CD3-3686-4678-9ADE-0974CAC8C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98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D2FDD-793F-4C8A-8139-2FCDD3647F07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1CD3-3686-4678-9ADE-0974CAC8C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20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D2FDD-793F-4C8A-8139-2FCDD3647F07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1CD3-3686-4678-9ADE-0974CAC8C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402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D2FDD-793F-4C8A-8139-2FCDD3647F07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B1CD3-3686-4678-9ADE-0974CAC8C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2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We’re piped, so now what?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Repurpose to Multipurpose!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many people will be using:</a:t>
            </a:r>
          </a:p>
          <a:p>
            <a:pPr lvl="1"/>
            <a:r>
              <a:rPr lang="en-US" dirty="0" smtClean="0"/>
              <a:t>Laundry </a:t>
            </a:r>
          </a:p>
          <a:p>
            <a:pPr lvl="1"/>
            <a:r>
              <a:rPr lang="en-US" dirty="0" smtClean="0"/>
              <a:t>Sauna</a:t>
            </a:r>
          </a:p>
          <a:p>
            <a:pPr lvl="1"/>
            <a:r>
              <a:rPr lang="en-US" dirty="0" smtClean="0"/>
              <a:t>Showers</a:t>
            </a:r>
          </a:p>
          <a:p>
            <a:r>
              <a:rPr lang="en-US" dirty="0" smtClean="0"/>
              <a:t>What other business services would people like:</a:t>
            </a:r>
          </a:p>
          <a:p>
            <a:pPr lvl="1"/>
            <a:r>
              <a:rPr lang="en-US" dirty="0" smtClean="0"/>
              <a:t>Other ½ of building</a:t>
            </a:r>
          </a:p>
          <a:p>
            <a:pPr lvl="1"/>
            <a:r>
              <a:rPr lang="en-US" dirty="0" smtClean="0"/>
              <a:t>Fluff &amp; Fold</a:t>
            </a:r>
          </a:p>
          <a:p>
            <a:pPr lvl="1"/>
            <a:r>
              <a:rPr lang="en-US" dirty="0" err="1" smtClean="0"/>
              <a:t>Wifi</a:t>
            </a:r>
            <a:r>
              <a:rPr lang="en-US" dirty="0" smtClean="0"/>
              <a:t>, towel service, movies,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770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Staffing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RFP</a:t>
            </a:r>
          </a:p>
          <a:p>
            <a:pPr lvl="1"/>
            <a:r>
              <a:rPr lang="en-US" dirty="0" smtClean="0"/>
              <a:t>Must operate laundry and sauna</a:t>
            </a:r>
          </a:p>
          <a:p>
            <a:pPr lvl="1"/>
            <a:r>
              <a:rPr lang="en-US" dirty="0" smtClean="0"/>
              <a:t>Dual staffing new business/</a:t>
            </a:r>
            <a:r>
              <a:rPr lang="en-US" dirty="0" err="1" smtClean="0"/>
              <a:t>washeteria</a:t>
            </a:r>
            <a:endParaRPr lang="en-US" dirty="0" smtClean="0"/>
          </a:p>
          <a:p>
            <a:pPr lvl="1"/>
            <a:r>
              <a:rPr lang="en-US" dirty="0" smtClean="0"/>
              <a:t>Potentially add additional staff at busy times for </a:t>
            </a:r>
            <a:r>
              <a:rPr lang="en-US" dirty="0" err="1" smtClean="0"/>
              <a:t>washeteria</a:t>
            </a:r>
            <a:r>
              <a:rPr lang="en-US" dirty="0" smtClean="0"/>
              <a:t> sides</a:t>
            </a:r>
          </a:p>
          <a:p>
            <a:pPr lvl="1"/>
            <a:r>
              <a:rPr lang="en-US" dirty="0" smtClean="0"/>
              <a:t>Lease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8434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Sauna</a:t>
            </a:r>
          </a:p>
          <a:p>
            <a:pPr lvl="1"/>
            <a:r>
              <a:rPr lang="en-US" dirty="0" smtClean="0"/>
              <a:t>Easily cleanable surface</a:t>
            </a:r>
          </a:p>
          <a:p>
            <a:pPr lvl="1"/>
            <a:r>
              <a:rPr lang="en-US" dirty="0" smtClean="0"/>
              <a:t>Four options, what’s your favorite, and what would you like changed about it</a:t>
            </a:r>
          </a:p>
          <a:p>
            <a:pPr lvl="1"/>
            <a:r>
              <a:rPr lang="en-US" dirty="0" smtClean="0"/>
              <a:t>Potentially add shower?</a:t>
            </a:r>
          </a:p>
          <a:p>
            <a:r>
              <a:rPr lang="en-US" dirty="0" smtClean="0"/>
              <a:t>Laundry</a:t>
            </a:r>
          </a:p>
          <a:p>
            <a:pPr lvl="1"/>
            <a:r>
              <a:rPr lang="en-US" dirty="0" smtClean="0"/>
              <a:t>Must disinfect clothes</a:t>
            </a:r>
          </a:p>
          <a:p>
            <a:pPr lvl="1"/>
            <a:r>
              <a:rPr lang="en-US" dirty="0" smtClean="0"/>
              <a:t>Easily cleanable as well (</a:t>
            </a:r>
            <a:r>
              <a:rPr lang="en-US" dirty="0" err="1" smtClean="0"/>
              <a:t>ryno-lyner</a:t>
            </a:r>
            <a:r>
              <a:rPr lang="en-US" dirty="0" smtClean="0"/>
              <a:t> w/ floor drain)</a:t>
            </a:r>
          </a:p>
          <a:p>
            <a:pPr lvl="1"/>
            <a:r>
              <a:rPr lang="en-US" dirty="0" smtClean="0"/>
              <a:t>Sufficient capacity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35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Efficient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Waste heat</a:t>
            </a:r>
          </a:p>
          <a:p>
            <a:r>
              <a:rPr lang="en-US" dirty="0" smtClean="0"/>
              <a:t>Thermostat/set backs</a:t>
            </a:r>
          </a:p>
          <a:p>
            <a:r>
              <a:rPr lang="en-US" dirty="0" smtClean="0"/>
              <a:t>Lighting</a:t>
            </a:r>
          </a:p>
          <a:p>
            <a:r>
              <a:rPr lang="en-US" dirty="0" smtClean="0"/>
              <a:t>Ventilation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38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Away Message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 health</a:t>
            </a:r>
          </a:p>
          <a:p>
            <a:r>
              <a:rPr lang="en-US" dirty="0" smtClean="0"/>
              <a:t>Make community happy</a:t>
            </a:r>
          </a:p>
          <a:p>
            <a:r>
              <a:rPr lang="en-US" dirty="0" smtClean="0"/>
              <a:t>Run it like a business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999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130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We’re piped, so now what?</vt:lpstr>
      <vt:lpstr>Market Analysis</vt:lpstr>
      <vt:lpstr>Staffing </vt:lpstr>
      <vt:lpstr>Remodel</vt:lpstr>
      <vt:lpstr>Energy Efficient </vt:lpstr>
      <vt:lpstr>Take Away Message </vt:lpstr>
    </vt:vector>
  </TitlesOfParts>
  <Company>Centers for Disease Control and Prevention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We’re piped, so now what?</dc:title>
  <dc:creator>Tom Hennessy</dc:creator>
  <cp:lastModifiedBy>Tom Hennessy</cp:lastModifiedBy>
  <cp:revision>3</cp:revision>
  <dcterms:created xsi:type="dcterms:W3CDTF">2014-01-31T00:54:58Z</dcterms:created>
  <dcterms:modified xsi:type="dcterms:W3CDTF">2014-01-31T01:09:33Z</dcterms:modified>
</cp:coreProperties>
</file>