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62" r:id="rId5"/>
    <p:sldId id="263" r:id="rId6"/>
    <p:sldId id="259" r:id="rId7"/>
    <p:sldId id="260" r:id="rId8"/>
    <p:sldId id="264" r:id="rId9"/>
    <p:sldId id="265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53E3D-7797-475C-B0C6-374452F3D169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BBF9B-1748-42B1-B4A2-290B60B43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338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53E3D-7797-475C-B0C6-374452F3D169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BBF9B-1748-42B1-B4A2-290B60B43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468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53E3D-7797-475C-B0C6-374452F3D169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BBF9B-1748-42B1-B4A2-290B60B43F13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620854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53E3D-7797-475C-B0C6-374452F3D169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BBF9B-1748-42B1-B4A2-290B60B43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3072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53E3D-7797-475C-B0C6-374452F3D169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BBF9B-1748-42B1-B4A2-290B60B43F1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32081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53E3D-7797-475C-B0C6-374452F3D169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BBF9B-1748-42B1-B4A2-290B60B43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4200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53E3D-7797-475C-B0C6-374452F3D169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BBF9B-1748-42B1-B4A2-290B60B43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2704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53E3D-7797-475C-B0C6-374452F3D169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BBF9B-1748-42B1-B4A2-290B60B43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454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53E3D-7797-475C-B0C6-374452F3D169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BBF9B-1748-42B1-B4A2-290B60B43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659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53E3D-7797-475C-B0C6-374452F3D169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BBF9B-1748-42B1-B4A2-290B60B43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55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53E3D-7797-475C-B0C6-374452F3D169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BBF9B-1748-42B1-B4A2-290B60B43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981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53E3D-7797-475C-B0C6-374452F3D169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BBF9B-1748-42B1-B4A2-290B60B43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47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53E3D-7797-475C-B0C6-374452F3D169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BBF9B-1748-42B1-B4A2-290B60B43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809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53E3D-7797-475C-B0C6-374452F3D169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BBF9B-1748-42B1-B4A2-290B60B43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168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53E3D-7797-475C-B0C6-374452F3D169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BBF9B-1748-42B1-B4A2-290B60B43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931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53E3D-7797-475C-B0C6-374452F3D169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BBF9B-1748-42B1-B4A2-290B60B43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996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53E3D-7797-475C-B0C6-374452F3D169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3FBBF9B-1748-42B1-B4A2-290B60B43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415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Ideal </a:t>
            </a:r>
            <a:r>
              <a:rPr lang="en-US" dirty="0" err="1" smtClean="0"/>
              <a:t>Washeteria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for </a:t>
            </a:r>
            <a:br>
              <a:rPr lang="en-US" dirty="0" smtClean="0"/>
            </a:br>
            <a:r>
              <a:rPr lang="en-US" dirty="0" smtClean="0"/>
              <a:t>Large Population,</a:t>
            </a:r>
            <a:br>
              <a:rPr lang="en-US" dirty="0" smtClean="0"/>
            </a:br>
            <a:r>
              <a:rPr lang="en-US" dirty="0" smtClean="0"/>
              <a:t> Highly Dependent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Group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111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Use/User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Additional services will help to make sure an attendant is on duty</a:t>
            </a:r>
          </a:p>
          <a:p>
            <a:r>
              <a:rPr lang="en-US" dirty="0" smtClean="0"/>
              <a:t>Re-name the facility with local input – naming and logo contest that will impart local meaning and purpose</a:t>
            </a:r>
          </a:p>
          <a:p>
            <a:r>
              <a:rPr lang="en-US" dirty="0" smtClean="0"/>
              <a:t>Get sociologist or other expertise involved in early project to help build local buy in (not a job for engineers!)</a:t>
            </a:r>
          </a:p>
          <a:p>
            <a:r>
              <a:rPr lang="en-US" dirty="0" smtClean="0"/>
              <a:t>Use architect to enhance the experience of using the facility, leading to increased use</a:t>
            </a:r>
          </a:p>
          <a:p>
            <a:r>
              <a:rPr lang="en-US" dirty="0" smtClean="0"/>
              <a:t>Closed-circuit camera record for vandalism prevention (all hours)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74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Examine current practice: data on current facility (location, use, likes/dislikes, “turns per day”, peak use hours, physical use patterns, </a:t>
            </a:r>
            <a:r>
              <a:rPr lang="en-US" dirty="0" err="1" smtClean="0"/>
              <a:t>etc</a:t>
            </a:r>
            <a:r>
              <a:rPr lang="en-US" dirty="0" smtClean="0"/>
              <a:t>) </a:t>
            </a:r>
          </a:p>
          <a:p>
            <a:r>
              <a:rPr lang="en-US" dirty="0" smtClean="0"/>
              <a:t>Consider paying someone to gather use information on site</a:t>
            </a:r>
          </a:p>
          <a:p>
            <a:r>
              <a:rPr lang="en-US" dirty="0" smtClean="0"/>
              <a:t>Determine whether water treatment plant will be co-located (assume that it will)</a:t>
            </a:r>
          </a:p>
          <a:p>
            <a:r>
              <a:rPr lang="en-US" dirty="0" smtClean="0"/>
              <a:t>Demographics – population, income, other businesses</a:t>
            </a:r>
          </a:p>
          <a:p>
            <a:r>
              <a:rPr lang="en-US" dirty="0" smtClean="0"/>
              <a:t>Input from community – ideas, brainstorming, multi-use ideas</a:t>
            </a:r>
          </a:p>
          <a:p>
            <a:r>
              <a:rPr lang="en-US" dirty="0" smtClean="0"/>
              <a:t>Options for waste heat, wind,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922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Size and number of bathrooms and machines will be key consideration on for this facility, given heavy use</a:t>
            </a:r>
          </a:p>
          <a:p>
            <a:r>
              <a:rPr lang="en-US" dirty="0" smtClean="0"/>
              <a:t>Consider separate heating system for dryers in order more energy efficiency and drying time (180 degree operation)</a:t>
            </a:r>
          </a:p>
          <a:p>
            <a:r>
              <a:rPr lang="en-US" dirty="0" smtClean="0"/>
              <a:t>Explore hybrid heating for dryers (electric and fuel fired)</a:t>
            </a:r>
          </a:p>
          <a:p>
            <a:r>
              <a:rPr lang="en-US" dirty="0" smtClean="0"/>
              <a:t>Use waste heat to pre-heat the dryer plenum</a:t>
            </a:r>
          </a:p>
          <a:p>
            <a:r>
              <a:rPr lang="en-US" dirty="0" smtClean="0"/>
              <a:t>Use slab on grade foundation, if possible, to allow concrete floor. Otherwise, consider polyuria as flooring.</a:t>
            </a:r>
          </a:p>
          <a:p>
            <a:r>
              <a:rPr lang="en-US" dirty="0"/>
              <a:t>M</a:t>
            </a:r>
            <a:r>
              <a:rPr lang="en-US" dirty="0" smtClean="0"/>
              <a:t>ake room for kids to hang out, </a:t>
            </a:r>
          </a:p>
          <a:p>
            <a:r>
              <a:rPr lang="en-US" dirty="0" smtClean="0"/>
              <a:t>Space for other enterprises like food and beverage sales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94951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Design,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including city office in same facility</a:t>
            </a:r>
          </a:p>
          <a:p>
            <a:r>
              <a:rPr lang="en-US" dirty="0" smtClean="0"/>
              <a:t>Include space for attendant, storage, etc.</a:t>
            </a:r>
          </a:p>
          <a:p>
            <a:r>
              <a:rPr lang="en-US" dirty="0" smtClean="0"/>
              <a:t>Consider itinerant lodging</a:t>
            </a:r>
          </a:p>
          <a:p>
            <a:r>
              <a:rPr lang="en-US" dirty="0" smtClean="0"/>
              <a:t>Incorporate ability to add on to building into design – so future funding could construct addition for other uses</a:t>
            </a:r>
          </a:p>
          <a:p>
            <a:pPr marL="0" indent="0">
              <a:buNone/>
            </a:pPr>
            <a:r>
              <a:rPr lang="en-US" dirty="0" smtClean="0"/>
              <a:t>(Additional space for the other uses is primarily a capital expense, so capital funding may be a limitation)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11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Modularity: Consider modular design if several facilities are being developed at same time.</a:t>
            </a:r>
          </a:p>
          <a:p>
            <a:r>
              <a:rPr lang="en-US" dirty="0" smtClean="0"/>
              <a:t>Standard equipment and processes (brands, etc.): Promote and use to the extent possible.</a:t>
            </a:r>
          </a:p>
          <a:p>
            <a:r>
              <a:rPr lang="en-US" dirty="0" smtClean="0"/>
              <a:t>Community input into how the building looks and fits in.</a:t>
            </a:r>
          </a:p>
          <a:p>
            <a:r>
              <a:rPr lang="en-US" dirty="0" smtClean="0"/>
              <a:t>Steel siding </a:t>
            </a:r>
          </a:p>
          <a:p>
            <a:r>
              <a:rPr lang="en-US" dirty="0" smtClean="0"/>
              <a:t>Think about “flow” from one washer type to the right type of dryer</a:t>
            </a:r>
          </a:p>
          <a:p>
            <a:r>
              <a:rPr lang="en-US" dirty="0" smtClean="0"/>
              <a:t>Air re-use of dryer air to reduce energy usage</a:t>
            </a:r>
          </a:p>
          <a:p>
            <a:r>
              <a:rPr lang="en-US" dirty="0" smtClean="0"/>
              <a:t>Explore potential for heat recovery from wastewater</a:t>
            </a:r>
          </a:p>
          <a:p>
            <a:r>
              <a:rPr lang="en-US" dirty="0" smtClean="0"/>
              <a:t>Better ventilation could enhance user experience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660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 at alternatives to local labor force account construction – talk about construction contracts, design/build, etc.</a:t>
            </a:r>
          </a:p>
          <a:p>
            <a:r>
              <a:rPr lang="en-US" dirty="0" smtClean="0"/>
              <a:t>Metal pre-fab structure would probably allow for more multi-use options and open areas.</a:t>
            </a:r>
          </a:p>
          <a:p>
            <a:r>
              <a:rPr lang="en-US" dirty="0" smtClean="0"/>
              <a:t>Work with Cold Climate Housing center on alternative </a:t>
            </a:r>
            <a:r>
              <a:rPr lang="en-US" dirty="0" err="1" smtClean="0"/>
              <a:t>contruction</a:t>
            </a:r>
            <a:r>
              <a:rPr lang="en-US" dirty="0" smtClean="0"/>
              <a:t> approaches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746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Sanitary Facilities: Contribution to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anti-microbial surfaces wherever possible (copper, silver, etc.)</a:t>
            </a:r>
          </a:p>
          <a:p>
            <a:r>
              <a:rPr lang="en-US" dirty="0" smtClean="0"/>
              <a:t>Consider incorporating ozone into laundry – ensures a “kill step” in laundering process without paying for dryer (needs more information)</a:t>
            </a:r>
          </a:p>
          <a:p>
            <a:r>
              <a:rPr lang="en-US" dirty="0" smtClean="0"/>
              <a:t>Consider pricing for both washers and dryers so customers will user dryers.</a:t>
            </a:r>
          </a:p>
          <a:p>
            <a:r>
              <a:rPr lang="en-US" dirty="0" smtClean="0"/>
              <a:t>Greatly improved O&amp;M manuals and training to improve sanitary conditions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594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Explore partnership with economic enterprise to operate and maintain the </a:t>
            </a:r>
            <a:r>
              <a:rPr lang="en-US" dirty="0" err="1" smtClean="0"/>
              <a:t>washeteria</a:t>
            </a:r>
            <a:r>
              <a:rPr lang="en-US" dirty="0" smtClean="0"/>
              <a:t> (rather than local government)</a:t>
            </a:r>
          </a:p>
          <a:p>
            <a:r>
              <a:rPr lang="en-US" dirty="0" smtClean="0"/>
              <a:t>Mom and Pop operation – contract with someone local for five years</a:t>
            </a:r>
          </a:p>
          <a:p>
            <a:r>
              <a:rPr lang="en-US" dirty="0" smtClean="0"/>
              <a:t>Create a new cooperative to partner with smaller communities on operation of </a:t>
            </a:r>
            <a:r>
              <a:rPr lang="en-US" dirty="0" err="1" smtClean="0"/>
              <a:t>washeterias</a:t>
            </a:r>
            <a:r>
              <a:rPr lang="en-US" dirty="0" smtClean="0"/>
              <a:t> (similar to ARUC for piped communities)</a:t>
            </a:r>
          </a:p>
          <a:p>
            <a:r>
              <a:rPr lang="en-US" dirty="0" smtClean="0"/>
              <a:t>Enhanced training programs to approach </a:t>
            </a:r>
            <a:r>
              <a:rPr lang="en-US" dirty="0" err="1" smtClean="0"/>
              <a:t>washeteria</a:t>
            </a:r>
            <a:r>
              <a:rPr lang="en-US" dirty="0" smtClean="0"/>
              <a:t> operation (and book keeping) as business, rather than government function.</a:t>
            </a:r>
          </a:p>
          <a:p>
            <a:r>
              <a:rPr lang="en-US" dirty="0" smtClean="0"/>
              <a:t>Three keys to economic viability of business approach: pricing, hours, and services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984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Additional services – wash/dry/fold</a:t>
            </a:r>
          </a:p>
          <a:p>
            <a:r>
              <a:rPr lang="en-US" dirty="0" smtClean="0"/>
              <a:t>Onsite chlorine production for household sales (locally made bleach)</a:t>
            </a:r>
          </a:p>
          <a:p>
            <a:r>
              <a:rPr lang="en-US" dirty="0" smtClean="0"/>
              <a:t>Policy of only allowing detergent sold at facility (none from home) – helps to keep machines from breaking and increases revenue</a:t>
            </a:r>
          </a:p>
          <a:p>
            <a:r>
              <a:rPr lang="en-US" dirty="0" smtClean="0"/>
              <a:t>Appointment times for extra fee or low-use hours</a:t>
            </a:r>
          </a:p>
          <a:p>
            <a:r>
              <a:rPr lang="en-US" dirty="0" smtClean="0"/>
              <a:t>Space rental for birthday parties, meetings, etc.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5524383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138</TotalTime>
  <Words>667</Words>
  <Application>Microsoft Office PowerPoint</Application>
  <PresentationFormat>Widescreen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</vt:lpstr>
      <vt:lpstr>The Ideal Washeteria  for  Large Population,  Highly Dependent</vt:lpstr>
      <vt:lpstr>Initial Approach</vt:lpstr>
      <vt:lpstr>Design elements</vt:lpstr>
      <vt:lpstr>Design, continued</vt:lpstr>
      <vt:lpstr>Design (continued)</vt:lpstr>
      <vt:lpstr>Construction</vt:lpstr>
      <vt:lpstr>Sanitary Facilities: Contribution to Health</vt:lpstr>
      <vt:lpstr>Economics</vt:lpstr>
      <vt:lpstr>Economics (continued)</vt:lpstr>
      <vt:lpstr>Use/User Needs</vt:lpstr>
    </vt:vector>
  </TitlesOfParts>
  <Company>DEC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Ideal Washeteria  for  Large Population,  Highly Dependent</dc:title>
  <dc:creator>Griffith, Bill</dc:creator>
  <cp:lastModifiedBy>Griffith, Bill</cp:lastModifiedBy>
  <cp:revision>18</cp:revision>
  <dcterms:created xsi:type="dcterms:W3CDTF">2014-01-30T22:44:12Z</dcterms:created>
  <dcterms:modified xsi:type="dcterms:W3CDTF">2014-01-31T01:04:32Z</dcterms:modified>
</cp:coreProperties>
</file>