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5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2725A-AB1F-554C-A71A-780A49490E71}" type="datetimeFigureOut">
              <a:rPr lang="en-US" smtClean="0"/>
              <a:t>1/30/14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D00C6-FE9D-0E4B-B03A-31306EBC95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64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D00C6-FE9D-0E4B-B03A-31306EBC95F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94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046B-183D-BC40-A89F-1BB073B05E14}" type="datetimeFigureOut">
              <a:rPr lang="en-US" smtClean="0"/>
              <a:t>1/30/14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9FD98-ACE5-6745-9960-5524B6BE7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964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046B-183D-BC40-A89F-1BB073B05E14}" type="datetimeFigureOut">
              <a:rPr lang="en-US" smtClean="0"/>
              <a:t>1/30/14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9FD98-ACE5-6745-9960-5524B6BE7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03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046B-183D-BC40-A89F-1BB073B05E14}" type="datetimeFigureOut">
              <a:rPr lang="en-US" smtClean="0"/>
              <a:t>1/30/14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9FD98-ACE5-6745-9960-5524B6BE7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299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046B-183D-BC40-A89F-1BB073B05E14}" type="datetimeFigureOut">
              <a:rPr lang="en-US" smtClean="0"/>
              <a:t>1/30/14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9FD98-ACE5-6745-9960-5524B6BE7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317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046B-183D-BC40-A89F-1BB073B05E14}" type="datetimeFigureOut">
              <a:rPr lang="en-US" smtClean="0"/>
              <a:t>1/30/14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9FD98-ACE5-6745-9960-5524B6BE7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13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046B-183D-BC40-A89F-1BB073B05E14}" type="datetimeFigureOut">
              <a:rPr lang="en-US" smtClean="0"/>
              <a:t>1/30/14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9FD98-ACE5-6745-9960-5524B6BE7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77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046B-183D-BC40-A89F-1BB073B05E14}" type="datetimeFigureOut">
              <a:rPr lang="en-US" smtClean="0"/>
              <a:t>1/30/14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9FD98-ACE5-6745-9960-5524B6BE7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9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046B-183D-BC40-A89F-1BB073B05E14}" type="datetimeFigureOut">
              <a:rPr lang="en-US" smtClean="0"/>
              <a:t>1/30/14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9FD98-ACE5-6745-9960-5524B6BE7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74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046B-183D-BC40-A89F-1BB073B05E14}" type="datetimeFigureOut">
              <a:rPr lang="en-US" smtClean="0"/>
              <a:t>1/30/14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9FD98-ACE5-6745-9960-5524B6BE7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03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046B-183D-BC40-A89F-1BB073B05E14}" type="datetimeFigureOut">
              <a:rPr lang="en-US" smtClean="0"/>
              <a:t>1/30/14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9FD98-ACE5-6745-9960-5524B6BE7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13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2046B-183D-BC40-A89F-1BB073B05E14}" type="datetimeFigureOut">
              <a:rPr lang="en-US" smtClean="0"/>
              <a:t>1/30/14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9FD98-ACE5-6745-9960-5524B6BE7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60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7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2046B-183D-BC40-A89F-1BB073B05E14}" type="datetimeFigureOut">
              <a:rPr lang="en-US" smtClean="0"/>
              <a:t>1/30/14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9FD98-ACE5-6745-9960-5524B6BE73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894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2198" y="313599"/>
            <a:ext cx="8712642" cy="6186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Construction/Design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Octagonal design/energy conserving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Utilize waste heat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Handicapped ramp/showers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Internal plumbing “stub” wall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Separate M and W bathrooms and saunas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Floors: concrete (sealed) or vinyl (sealed corners)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Consider possibility of bathtub (W room/for bathing children)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Consider apartment above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Sanitary Facilities</a:t>
            </a:r>
          </a:p>
          <a:p>
            <a:pPr marL="742950" lvl="1" indent="-285750" algn="dist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Sanitizing hand wipes freely available</a:t>
            </a:r>
          </a:p>
          <a:p>
            <a:pPr marL="742950" lvl="1" indent="-285750" algn="dist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Evaluate where MRSA is present in equipment to guide control/eradication</a:t>
            </a:r>
          </a:p>
          <a:p>
            <a:pPr marL="742950" lvl="1" indent="-285750" algn="dist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Ozone washers</a:t>
            </a:r>
          </a:p>
          <a:p>
            <a:pPr marL="742950" lvl="1" indent="-285750" algn="dist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Evaluate if you can relax heat requirements on dryers with use of ozone in washers</a:t>
            </a:r>
          </a:p>
          <a:p>
            <a:pPr marL="742950" lvl="1" indent="-285750" algn="dist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Consider copper in limited application (door handles/shower heads)</a:t>
            </a:r>
          </a:p>
          <a:p>
            <a:pPr marL="742950" lvl="1" indent="-285750" algn="dist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Cleaning protocols– keep  checklist and make it available for public viewing</a:t>
            </a:r>
          </a:p>
          <a:p>
            <a:pPr marL="742950" lvl="1" indent="-285750" algn="dist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Educational flyer area</a:t>
            </a:r>
          </a:p>
          <a:p>
            <a:pPr marL="742950" lvl="1" indent="-285750" algn="dist">
              <a:buFont typeface="Arial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Fire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err="1" smtClean="0">
                <a:solidFill>
                  <a:schemeClr val="bg1"/>
                </a:solidFill>
              </a:rPr>
              <a:t>Sensaphone</a:t>
            </a:r>
            <a:endParaRPr lang="en-US" dirty="0" smtClean="0">
              <a:solidFill>
                <a:schemeClr val="bg1"/>
              </a:solidFill>
            </a:endParaRP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Avoid situations where people feel need to subvert rules/meet need or educate</a:t>
            </a:r>
          </a:p>
        </p:txBody>
      </p:sp>
    </p:spTree>
    <p:extLst>
      <p:ext uri="{BB962C8B-B14F-4D97-AF65-F5344CB8AC3E}">
        <p14:creationId xmlns:p14="http://schemas.microsoft.com/office/powerpoint/2010/main" val="2261314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2198" y="517437"/>
            <a:ext cx="8751114" cy="6186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Economics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Hours: 9-9, 4 days a week, 9-6, 2 days a week: attendant 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present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Tokens for showers, sauna and laundry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Programmable thermostat (adjusts when area not in use)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Waste heat option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Apartment above/operator duty covers landlord functions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Concessions: detergent/bleach/?food and drink (hard to offer healthy alternatives), 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attendant sells coffee, charge for internet access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Bleach in higher concentration?</a:t>
            </a:r>
          </a:p>
          <a:p>
            <a:pPr marL="742950" lvl="1" indent="-285750">
              <a:buFont typeface="Arial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Use/User Needs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Use local labor in construction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Communicate with local community prior to construction “community </a:t>
            </a:r>
            <a:r>
              <a:rPr lang="en-US" dirty="0" err="1" smtClean="0">
                <a:solidFill>
                  <a:schemeClr val="bg1"/>
                </a:solidFill>
              </a:rPr>
              <a:t>charette</a:t>
            </a:r>
            <a:r>
              <a:rPr lang="en-US" dirty="0" smtClean="0">
                <a:solidFill>
                  <a:schemeClr val="bg1"/>
                </a:solidFill>
              </a:rPr>
              <a:t>”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Pleasant seating area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Drinking fountain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Sauna</a:t>
            </a:r>
          </a:p>
          <a:p>
            <a:pPr marL="742950" lvl="1" indent="-285750">
              <a:buFont typeface="Arial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marL="742950" lvl="1" indent="-285750">
              <a:buFont typeface="Arial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39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ctagon 3"/>
          <p:cNvSpPr/>
          <p:nvPr/>
        </p:nvSpPr>
        <p:spPr>
          <a:xfrm>
            <a:off x="2252923" y="710555"/>
            <a:ext cx="6078361" cy="5760041"/>
          </a:xfrm>
          <a:prstGeom prst="oc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31284" y="2388678"/>
            <a:ext cx="665293" cy="10280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Arctic entry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1587630" y="2388678"/>
            <a:ext cx="665293" cy="102803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Arctic entry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136083" y="2653246"/>
            <a:ext cx="1451547" cy="529137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6083" y="3182383"/>
            <a:ext cx="604812" cy="2743957"/>
          </a:xfrm>
          <a:prstGeom prst="rect">
            <a:avLst/>
          </a:prstGeom>
          <a:solidFill>
            <a:srgbClr val="948A5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RAMP</a:t>
            </a:r>
            <a:endParaRPr lang="en-US" sz="12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5267697" y="710555"/>
            <a:ext cx="0" cy="5760041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20097" y="737515"/>
            <a:ext cx="0" cy="5760041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010112" y="3182383"/>
            <a:ext cx="2257585" cy="234333"/>
          </a:xfrm>
          <a:prstGeom prst="rect">
            <a:avLst/>
          </a:prstGeom>
          <a:solidFill>
            <a:schemeClr val="bg1"/>
          </a:solidFill>
          <a:ln>
            <a:solidFill>
              <a:srgbClr val="EEECE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STUB WALL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10112" y="3428225"/>
            <a:ext cx="1724544" cy="3819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Dryers (5)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010112" y="2800389"/>
            <a:ext cx="1724544" cy="3819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Washers (5)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734656" y="1928629"/>
            <a:ext cx="533041" cy="12537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734656" y="674875"/>
            <a:ext cx="533041" cy="12537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 Sauna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734656" y="4670470"/>
            <a:ext cx="533041" cy="12537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 Sauna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734656" y="3416716"/>
            <a:ext cx="533041" cy="125375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734656" y="2800389"/>
            <a:ext cx="533041" cy="381994"/>
          </a:xfrm>
          <a:prstGeom prst="rect">
            <a:avLst/>
          </a:prstGeom>
          <a:solidFill>
            <a:srgbClr val="9BBB5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750334" y="3428225"/>
            <a:ext cx="533041" cy="381994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2696559" y="1034874"/>
            <a:ext cx="1348279" cy="13538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18923493">
            <a:off x="2039494" y="1442416"/>
            <a:ext cx="2382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Seating (storage under)</a:t>
            </a:r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 rot="5400000" flipV="1">
            <a:off x="2652288" y="4761788"/>
            <a:ext cx="1348279" cy="13538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420097" y="5926340"/>
            <a:ext cx="1760275" cy="0"/>
          </a:xfrm>
          <a:prstGeom prst="line">
            <a:avLst/>
          </a:prstGeom>
          <a:ln>
            <a:solidFill>
              <a:srgbClr val="EEECE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800737" y="6083250"/>
            <a:ext cx="736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Office</a:t>
            </a:r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5800737" y="1767276"/>
            <a:ext cx="971552" cy="98783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800737" y="2784966"/>
            <a:ext cx="971552" cy="98783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800737" y="3810219"/>
            <a:ext cx="971552" cy="98783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>
            <a:off x="5420097" y="5011029"/>
            <a:ext cx="2732290" cy="0"/>
          </a:xfrm>
          <a:prstGeom prst="line">
            <a:avLst/>
          </a:prstGeom>
          <a:ln>
            <a:solidFill>
              <a:srgbClr val="EEECE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00737" y="5205729"/>
            <a:ext cx="904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Storage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340490" y="4186535"/>
            <a:ext cx="1160148" cy="327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303610" y="2061542"/>
            <a:ext cx="1160148" cy="3271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6689386" y="4654790"/>
            <a:ext cx="1447323" cy="3405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Work bench</a:t>
            </a:r>
            <a:endParaRPr lang="en-US" dirty="0"/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5420097" y="1536631"/>
            <a:ext cx="2058151" cy="313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32797" y="971247"/>
            <a:ext cx="904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Storage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 rot="16200000">
            <a:off x="4742988" y="3140094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Plumbing access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 flipV="1">
            <a:off x="5157953" y="3871435"/>
            <a:ext cx="109744" cy="2380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 flipV="1">
            <a:off x="5122221" y="2534089"/>
            <a:ext cx="109744" cy="23809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122221" y="4186535"/>
            <a:ext cx="161154" cy="18815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5122221" y="2257907"/>
            <a:ext cx="109744" cy="20507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5267697" y="5926340"/>
            <a:ext cx="152399" cy="5262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78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265</Words>
  <Application>Microsoft Macintosh PowerPoint</Application>
  <PresentationFormat>On-screen Show (4:3)</PresentationFormat>
  <Paragraphs>63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USARC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Rosa</dc:creator>
  <cp:lastModifiedBy>Cheryl Rosa</cp:lastModifiedBy>
  <cp:revision>9</cp:revision>
  <dcterms:created xsi:type="dcterms:W3CDTF">2014-01-30T23:40:13Z</dcterms:created>
  <dcterms:modified xsi:type="dcterms:W3CDTF">2014-01-31T01:02:18Z</dcterms:modified>
</cp:coreProperties>
</file>