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A628C3-75AF-0346-B037-262D038233FC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A89910-A8A7-2D47-9BD4-31450EF6D0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 Out Group 1: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on poor housekeeping and operations issues (i.e. vandalism)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Y-K Delta</a:t>
            </a:r>
          </a:p>
          <a:p>
            <a:r>
              <a:rPr lang="en-US" dirty="0" smtClean="0"/>
              <a:t>150 population</a:t>
            </a:r>
          </a:p>
          <a:p>
            <a:r>
              <a:rPr lang="en-US" dirty="0" smtClean="0"/>
              <a:t>Sauna, yes (6/3 votes)</a:t>
            </a:r>
          </a:p>
          <a:p>
            <a:r>
              <a:rPr lang="en-US" dirty="0" smtClean="0"/>
              <a:t>Innovative approach: sauna to be separate building from rest of </a:t>
            </a:r>
            <a:r>
              <a:rPr lang="en-US" dirty="0" err="1" smtClean="0"/>
              <a:t>washeteria</a:t>
            </a:r>
            <a:r>
              <a:rPr lang="en-US" dirty="0" smtClean="0"/>
              <a:t> in case of fire.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Construction/Design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Swipe </a:t>
            </a:r>
            <a:r>
              <a:rPr lang="en-US" dirty="0" smtClean="0"/>
              <a:t>card: watering point, washers, dryers, showers. Water delivery option as additional revenue source</a:t>
            </a:r>
          </a:p>
          <a:p>
            <a:r>
              <a:rPr lang="en-US" dirty="0" smtClean="0"/>
              <a:t>Separate washing area / folding area</a:t>
            </a:r>
          </a:p>
          <a:p>
            <a:r>
              <a:rPr lang="en-US" dirty="0" smtClean="0"/>
              <a:t>Walls: </a:t>
            </a:r>
            <a:r>
              <a:rPr lang="en-US" dirty="0" err="1" smtClean="0"/>
              <a:t>nudoboard</a:t>
            </a:r>
            <a:r>
              <a:rPr lang="en-US" dirty="0" smtClean="0"/>
              <a:t> </a:t>
            </a:r>
            <a:r>
              <a:rPr lang="en-US" dirty="0" smtClean="0"/>
              <a:t>FRP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Sanitary 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 washers, 4 dryers (front-end, industrial size only, large capacity)</a:t>
            </a:r>
          </a:p>
          <a:p>
            <a:r>
              <a:rPr lang="en-US" dirty="0" smtClean="0"/>
              <a:t>1 bath tub (</a:t>
            </a:r>
            <a:r>
              <a:rPr lang="en-US" dirty="0" err="1" smtClean="0"/>
              <a:t>w</a:t>
            </a:r>
            <a:r>
              <a:rPr lang="en-US" dirty="0" smtClean="0"/>
              <a:t>/ handicap access, for kids/elders), 2 showers (retractable </a:t>
            </a:r>
            <a:r>
              <a:rPr lang="en-US" dirty="0" smtClean="0"/>
              <a:t>shower </a:t>
            </a:r>
            <a:r>
              <a:rPr lang="en-US" dirty="0" smtClean="0"/>
              <a:t>head)</a:t>
            </a:r>
          </a:p>
          <a:p>
            <a:r>
              <a:rPr lang="en-US" dirty="0" smtClean="0"/>
              <a:t>3 toilets (reuse sink water and toilet bowl), big roll TP</a:t>
            </a:r>
          </a:p>
          <a:p>
            <a:r>
              <a:rPr lang="en-US" dirty="0" smtClean="0"/>
              <a:t>Discussed copper but vandalism/theft</a:t>
            </a:r>
          </a:p>
          <a:p>
            <a:r>
              <a:rPr lang="en-US" dirty="0" smtClean="0"/>
              <a:t>Was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&amp;</a:t>
            </a:r>
            <a:br>
              <a:rPr lang="en-US" dirty="0" smtClean="0"/>
            </a:br>
            <a:r>
              <a:rPr lang="en-US" dirty="0" smtClean="0"/>
              <a:t>Use</a:t>
            </a:r>
            <a:r>
              <a:rPr lang="en-US" dirty="0" smtClean="0"/>
              <a:t>/User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Food: large enough space for microwave food (kitchen-like), TV/DVD player (fenced off). Limited wireless for movie screening, </a:t>
            </a:r>
            <a:r>
              <a:rPr lang="en-US" dirty="0" err="1" smtClean="0"/>
              <a:t>googling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Smart hours for operation and management for less wage expenses (open 10am-10pm).</a:t>
            </a:r>
          </a:p>
          <a:p>
            <a:r>
              <a:rPr lang="en-US" dirty="0" smtClean="0"/>
              <a:t>Programmed thermostat and lights for when people are not in.</a:t>
            </a:r>
          </a:p>
          <a:p>
            <a:r>
              <a:rPr lang="en-US" dirty="0" smtClean="0"/>
              <a:t>Construct adjacent to power plant or “waste heat” (recovery heat).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&amp;</a:t>
            </a:r>
            <a:br>
              <a:rPr lang="en-US" dirty="0" smtClean="0"/>
            </a:br>
            <a:r>
              <a:rPr lang="en-US" dirty="0" smtClean="0"/>
              <a:t>Use/User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 more as a business.</a:t>
            </a:r>
          </a:p>
          <a:p>
            <a:r>
              <a:rPr lang="en-US" dirty="0" smtClean="0"/>
              <a:t> Sell trash bags, laundry, shower, products.</a:t>
            </a:r>
          </a:p>
          <a:p>
            <a:r>
              <a:rPr lang="en-US" dirty="0" smtClean="0"/>
              <a:t>Optional: Possibly offer laundry service for profit (clinic, school teachers, but this is 150 pop.), may increase earnings of operators.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&amp;</a:t>
            </a:r>
            <a:br>
              <a:rPr lang="en-US" dirty="0" smtClean="0"/>
            </a:br>
            <a:r>
              <a:rPr lang="en-US" dirty="0" smtClean="0"/>
              <a:t>Use/User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Membership: give discount for buying swipe card with so many loads on washer/dryer/shower.</a:t>
            </a:r>
          </a:p>
          <a:p>
            <a:r>
              <a:rPr lang="en-US" dirty="0" smtClean="0"/>
              <a:t>Art project to involve school kids to display paintings (no dollar value items to avoid loss)</a:t>
            </a:r>
          </a:p>
          <a:p>
            <a:r>
              <a:rPr lang="en-US" dirty="0" smtClean="0"/>
              <a:t>Insulated metal buildings to avoid </a:t>
            </a:r>
            <a:r>
              <a:rPr lang="en-US" dirty="0" err="1" smtClean="0"/>
              <a:t>rottening</a:t>
            </a:r>
            <a:r>
              <a:rPr lang="en-US" dirty="0" smtClean="0"/>
              <a:t> walls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Locked after certain time</a:t>
            </a:r>
          </a:p>
          <a:p>
            <a:r>
              <a:rPr lang="en-US" dirty="0" smtClean="0"/>
              <a:t>Electric / Firewood (driftwood)</a:t>
            </a:r>
          </a:p>
          <a:p>
            <a:r>
              <a:rPr lang="en-US" dirty="0" smtClean="0"/>
              <a:t>Two-leveled</a:t>
            </a:r>
          </a:p>
          <a:p>
            <a:r>
              <a:rPr lang="en-US" dirty="0" smtClean="0"/>
              <a:t>Pad foundation (flood), </a:t>
            </a:r>
            <a:r>
              <a:rPr lang="en-US" dirty="0" err="1" smtClean="0"/>
              <a:t>conex</a:t>
            </a:r>
            <a:endParaRPr lang="en-US" dirty="0" smtClean="0"/>
          </a:p>
          <a:p>
            <a:r>
              <a:rPr lang="en-US" dirty="0" smtClean="0"/>
              <a:t>Bring own mats (currently piece of cardboard)</a:t>
            </a:r>
          </a:p>
          <a:p>
            <a:r>
              <a:rPr lang="en-US" dirty="0" smtClean="0"/>
              <a:t>Only one person needs to have swipe card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94</TotalTime>
  <Words>366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Genesis</vt:lpstr>
      <vt:lpstr>Break Out Group 1:</vt:lpstr>
      <vt:lpstr>Scenario</vt:lpstr>
      <vt:lpstr>Construction/Design</vt:lpstr>
      <vt:lpstr>Sanitary Facilities</vt:lpstr>
      <vt:lpstr>Economics &amp; Use/User needs</vt:lpstr>
      <vt:lpstr>Economics &amp; Use/User needs</vt:lpstr>
      <vt:lpstr>Economics &amp; Use/User needs</vt:lpstr>
      <vt:lpstr>Sauna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 Out Group 1</dc:title>
  <dc:creator>Fatima Ochante</dc:creator>
  <cp:lastModifiedBy>Fatima Ochante</cp:lastModifiedBy>
  <cp:revision>10</cp:revision>
  <dcterms:created xsi:type="dcterms:W3CDTF">2014-01-30T23:28:32Z</dcterms:created>
  <dcterms:modified xsi:type="dcterms:W3CDTF">2014-01-31T01:03:14Z</dcterms:modified>
</cp:coreProperties>
</file>