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60" r:id="rId1"/>
  </p:sldMasterIdLst>
  <p:notesMasterIdLst>
    <p:notesMasterId r:id="rId23"/>
  </p:notesMasterIdLst>
  <p:sldIdLst>
    <p:sldId id="256" r:id="rId2"/>
    <p:sldId id="257" r:id="rId3"/>
    <p:sldId id="299" r:id="rId4"/>
    <p:sldId id="282" r:id="rId5"/>
    <p:sldId id="283" r:id="rId6"/>
    <p:sldId id="284" r:id="rId7"/>
    <p:sldId id="297" r:id="rId8"/>
    <p:sldId id="281" r:id="rId9"/>
    <p:sldId id="291" r:id="rId10"/>
    <p:sldId id="293" r:id="rId11"/>
    <p:sldId id="298" r:id="rId12"/>
    <p:sldId id="292" r:id="rId13"/>
    <p:sldId id="286" r:id="rId14"/>
    <p:sldId id="290" r:id="rId15"/>
    <p:sldId id="294" r:id="rId16"/>
    <p:sldId id="296" r:id="rId17"/>
    <p:sldId id="295" r:id="rId18"/>
    <p:sldId id="289" r:id="rId19"/>
    <p:sldId id="288" r:id="rId20"/>
    <p:sldId id="280" r:id="rId21"/>
    <p:sldId id="267" r:id="rId22"/>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77"/>
  </p:normalViewPr>
  <p:slideViewPr>
    <p:cSldViewPr showGuides="1">
      <p:cViewPr varScale="1">
        <p:scale>
          <a:sx n="210" d="100"/>
          <a:sy n="210" d="100"/>
        </p:scale>
        <p:origin x="248" y="176"/>
      </p:cViewPr>
      <p:guideLst>
        <p:guide orient="horz" pos="2160"/>
        <p:guide pos="2880"/>
      </p:guideLst>
    </p:cSldViewPr>
  </p:slideViewPr>
  <p:notesTextViewPr>
    <p:cViewPr>
      <p:scale>
        <a:sx n="1" d="1"/>
        <a:sy n="1" d="1"/>
      </p:scale>
      <p:origin x="0" y="0"/>
    </p:cViewPr>
  </p:notesTextViewPr>
  <p:notesViewPr>
    <p:cSldViewPr showGuides="1">
      <p:cViewPr>
        <p:scale>
          <a:sx n="100" d="100"/>
          <a:sy n="100" d="100"/>
        </p:scale>
        <p:origin x="-1512" y="106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69FF35-CBD1-974B-BCBD-E66123144FBB}"/>
              </a:ext>
            </a:extLst>
          </p:cNvPr>
          <p:cNvSpPr>
            <a:spLocks noGrp="1"/>
          </p:cNvSpPr>
          <p:nvPr>
            <p:ph type="hdr" sz="quarter"/>
          </p:nvPr>
        </p:nvSpPr>
        <p:spPr>
          <a:xfrm>
            <a:off x="0" y="0"/>
            <a:ext cx="3038475" cy="461963"/>
          </a:xfrm>
          <a:prstGeom prst="rect">
            <a:avLst/>
          </a:prstGeom>
        </p:spPr>
        <p:txBody>
          <a:bodyPr vert="horz" lIns="92830" tIns="46415" rIns="92830" bIns="4641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1CE23E1B-60C1-1747-AF87-FF0AC5F60E15}"/>
              </a:ext>
            </a:extLst>
          </p:cNvPr>
          <p:cNvSpPr>
            <a:spLocks noGrp="1"/>
          </p:cNvSpPr>
          <p:nvPr>
            <p:ph type="dt" idx="1"/>
          </p:nvPr>
        </p:nvSpPr>
        <p:spPr>
          <a:xfrm>
            <a:off x="3970338" y="0"/>
            <a:ext cx="3038475" cy="461963"/>
          </a:xfrm>
          <a:prstGeom prst="rect">
            <a:avLst/>
          </a:prstGeom>
        </p:spPr>
        <p:txBody>
          <a:bodyPr vert="horz" lIns="92830" tIns="46415" rIns="92830" bIns="46415" rtlCol="0"/>
          <a:lstStyle>
            <a:lvl1pPr algn="r" fontAlgn="auto">
              <a:spcBef>
                <a:spcPts val="0"/>
              </a:spcBef>
              <a:spcAft>
                <a:spcPts val="0"/>
              </a:spcAft>
              <a:defRPr sz="1200">
                <a:latin typeface="+mn-lt"/>
                <a:cs typeface="+mn-cs"/>
              </a:defRPr>
            </a:lvl1pPr>
          </a:lstStyle>
          <a:p>
            <a:pPr>
              <a:defRPr/>
            </a:pPr>
            <a:fld id="{237BF433-FE10-A948-A419-0637335564A3}" type="datetimeFigureOut">
              <a:rPr lang="en-US"/>
              <a:pPr>
                <a:defRPr/>
              </a:pPr>
              <a:t>10/26/20</a:t>
            </a:fld>
            <a:endParaRPr lang="en-US"/>
          </a:p>
        </p:txBody>
      </p:sp>
      <p:sp>
        <p:nvSpPr>
          <p:cNvPr id="4" name="Slide Image Placeholder 3">
            <a:extLst>
              <a:ext uri="{FF2B5EF4-FFF2-40B4-BE49-F238E27FC236}">
                <a16:creationId xmlns:a16="http://schemas.microsoft.com/office/drawing/2014/main" id="{95465E1F-DD93-0D46-A40E-7F0CB7957048}"/>
              </a:ext>
            </a:extLst>
          </p:cNvPr>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a:extLst>
              <a:ext uri="{FF2B5EF4-FFF2-40B4-BE49-F238E27FC236}">
                <a16:creationId xmlns:a16="http://schemas.microsoft.com/office/drawing/2014/main" id="{1D7640B9-9F45-BE49-8111-86371F2BED44}"/>
              </a:ext>
            </a:extLst>
          </p:cNvPr>
          <p:cNvSpPr>
            <a:spLocks noGrp="1"/>
          </p:cNvSpPr>
          <p:nvPr>
            <p:ph type="body" sz="quarter" idx="3"/>
          </p:nvPr>
        </p:nvSpPr>
        <p:spPr>
          <a:xfrm>
            <a:off x="701675" y="4387850"/>
            <a:ext cx="5607050" cy="4156075"/>
          </a:xfrm>
          <a:prstGeom prst="rect">
            <a:avLst/>
          </a:prstGeom>
        </p:spPr>
        <p:txBody>
          <a:bodyPr vert="horz" lIns="92830" tIns="46415" rIns="92830" bIns="464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FC2F9F4-4419-224B-B61A-ED5B2B3B881B}"/>
              </a:ext>
            </a:extLst>
          </p:cNvPr>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7AF07D52-C188-904C-877A-E7928AAFC161}"/>
              </a:ext>
            </a:extLst>
          </p:cNvPr>
          <p:cNvSpPr>
            <a:spLocks noGrp="1"/>
          </p:cNvSpPr>
          <p:nvPr>
            <p:ph type="sldNum" sz="quarter" idx="5"/>
          </p:nvPr>
        </p:nvSpPr>
        <p:spPr>
          <a:xfrm>
            <a:off x="3970338" y="8772525"/>
            <a:ext cx="3038475" cy="461963"/>
          </a:xfrm>
          <a:prstGeom prst="rect">
            <a:avLst/>
          </a:prstGeom>
        </p:spPr>
        <p:txBody>
          <a:bodyPr vert="horz" wrap="square" lIns="92830" tIns="46415" rIns="92830" bIns="46415" numCol="1" anchor="b" anchorCtr="0" compatLnSpc="1">
            <a:prstTxWarp prst="textNoShape">
              <a:avLst/>
            </a:prstTxWarp>
          </a:bodyPr>
          <a:lstStyle>
            <a:lvl1pPr algn="r">
              <a:defRPr sz="1200"/>
            </a:lvl1pPr>
          </a:lstStyle>
          <a:p>
            <a:fld id="{7CE499A2-141E-AB4A-B2BF-51923C56160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2FD6E7B-E836-1B49-9042-7D83B6492D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0EE5D783-238F-C34B-BAFC-95CA96F838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A44A5D04-FD0C-EB41-BF7E-35C106B0172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58875" indent="-231775" eaLnBrk="0" hangingPunct="0">
              <a:defRPr>
                <a:solidFill>
                  <a:schemeClr val="tx1"/>
                </a:solidFill>
                <a:latin typeface="Calibri" panose="020F0502020204030204" pitchFamily="34" charset="0"/>
                <a:cs typeface="Arial" panose="020B0604020202020204" pitchFamily="34" charset="0"/>
              </a:defRPr>
            </a:lvl3pPr>
            <a:lvl4pPr marL="1624013" indent="-231775" eaLnBrk="0" hangingPunct="0">
              <a:defRPr>
                <a:solidFill>
                  <a:schemeClr val="tx1"/>
                </a:solidFill>
                <a:latin typeface="Calibri" panose="020F0502020204030204" pitchFamily="34" charset="0"/>
                <a:cs typeface="Arial" panose="020B0604020202020204" pitchFamily="34" charset="0"/>
              </a:defRPr>
            </a:lvl4pPr>
            <a:lvl5pPr marL="2087563" indent="-231775" eaLnBrk="0" hangingPunct="0">
              <a:defRPr>
                <a:solidFill>
                  <a:schemeClr val="tx1"/>
                </a:solidFill>
                <a:latin typeface="Calibri" panose="020F0502020204030204" pitchFamily="34" charset="0"/>
                <a:cs typeface="Arial" panose="020B0604020202020204" pitchFamily="34" charset="0"/>
              </a:defRPr>
            </a:lvl5pPr>
            <a:lvl6pPr marL="2544763"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1963"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9163"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6363"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32382AC-455F-364E-94CA-53275A12EA1D}" type="slidenum">
              <a:rPr lang="en-US" altLang="en-US"/>
              <a:pPr eaLnBrk="1" hangingPunct="1"/>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52E0190-26DA-7440-910F-C633261952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8F3CA21-B456-9749-B07B-92C47560EF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A3EDF69-214A-A04A-AD44-BDB0A1FC01D9}"/>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B3661E9-0603-EA41-B296-E9063C478EA6}" type="slidenum">
              <a:rPr lang="en-US" altLang="en-US"/>
              <a:pPr eaLnBrk="1" hangingPunct="1"/>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1BE5183-E536-C547-8CC8-CF988A42EA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0EBB33D-B081-F044-B378-7A1A4D0128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4B540E72-22B7-BA48-96F8-65CF865571A4}"/>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38A9669-F94E-9340-8DFA-D4024B8C2532}" type="slidenum">
              <a:rPr lang="en-US" altLang="en-US"/>
              <a:pPr eaLnBrk="1" hangingPunct="1"/>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7EE7DAC-4D23-2046-9DFB-81FB28A471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D23A6CB-AF65-244D-B21D-2B9A19BB79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475C21C-2357-6243-9C69-C88C69C83E32}"/>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C147D48-FBDE-4A49-A624-C44B9C40A77D}" type="slidenum">
              <a:rPr lang="en-US" altLang="en-US"/>
              <a:pPr eaLnBrk="1" hangingPunct="1"/>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5BB8EF3-5C14-0240-895A-9612F3D9B4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7F0BF9B-17EF-C840-9B92-C016339E08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D4E2AA07-4169-2345-BC31-2A131FC5709A}"/>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29CCAEA-ECBC-704F-9304-29865D186172}" type="slidenum">
              <a:rPr lang="en-US" altLang="en-US"/>
              <a:pPr eaLnBrk="1" hangingPunct="1"/>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BE5842F-30E5-CA49-AE0A-5E0093E71D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5F5314A-F14D-1F4D-BA60-FCB4B65877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6208DA1-959E-144A-A1D7-3B4BD7B1D03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30515E3-F4C0-484B-9E86-17983B00196B}" type="slidenum">
              <a:rPr lang="en-US" altLang="en-US"/>
              <a:pPr eaLnBrk="1" hangingPunct="1"/>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5DBB782-5255-5E41-9ACC-08153EC8ED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C57200B1-BEBB-CC4B-9F5B-65C4C65107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4BEA375-742F-BD44-B791-B29079E9010A}"/>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501BE07-895F-3341-A2E5-D912FC015860}" type="slidenum">
              <a:rPr lang="en-US" altLang="en-US"/>
              <a:pPr eaLnBrk="1" hangingPunct="1"/>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738D537-B446-4347-B04A-F9F0F9AE78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81C3DD6A-0805-9E43-AD75-155A4C0AE0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EC799D9-39EE-DF41-91DC-2BA32544983F}"/>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51FEBF0-B76B-524E-BC54-2310F3CE5072}" type="slidenum">
              <a:rPr lang="en-US" altLang="en-US"/>
              <a:pPr eaLnBrk="1" hangingPunct="1"/>
              <a:t>21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F3CE754-AF7E-974D-B8FF-73AC9B55DFE0}"/>
              </a:ext>
            </a:extLst>
          </p:cNvPr>
          <p:cNvSpPr>
            <a:spLocks noGrp="1"/>
          </p:cNvSpPr>
          <p:nvPr>
            <p:ph type="dt" sz="half" idx="10"/>
          </p:nvPr>
        </p:nvSpPr>
        <p:spPr/>
        <p:txBody>
          <a:bodyPr/>
          <a:lstStyle>
            <a:lvl1pPr>
              <a:defRPr/>
            </a:lvl1pPr>
          </a:lstStyle>
          <a:p>
            <a:pPr>
              <a:defRPr/>
            </a:pPr>
            <a:fld id="{53D80565-D9E8-D548-BB30-BD381DAB5A33}" type="datetimeFigureOut">
              <a:rPr lang="en-US"/>
              <a:pPr>
                <a:defRPr/>
              </a:pPr>
              <a:t>10/26/20</a:t>
            </a:fld>
            <a:endParaRPr lang="en-US"/>
          </a:p>
        </p:txBody>
      </p:sp>
      <p:sp>
        <p:nvSpPr>
          <p:cNvPr id="5" name="Footer Placeholder 4">
            <a:extLst>
              <a:ext uri="{FF2B5EF4-FFF2-40B4-BE49-F238E27FC236}">
                <a16:creationId xmlns:a16="http://schemas.microsoft.com/office/drawing/2014/main" id="{5D778AB3-2A33-514D-A38C-DE0C7FE632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BB96E6-3EB8-2D40-9C73-4C47E10776FB}"/>
              </a:ext>
            </a:extLst>
          </p:cNvPr>
          <p:cNvSpPr>
            <a:spLocks noGrp="1"/>
          </p:cNvSpPr>
          <p:nvPr>
            <p:ph type="sldNum" sz="quarter" idx="12"/>
          </p:nvPr>
        </p:nvSpPr>
        <p:spPr/>
        <p:txBody>
          <a:bodyPr/>
          <a:lstStyle>
            <a:lvl1pPr>
              <a:defRPr/>
            </a:lvl1pPr>
          </a:lstStyle>
          <a:p>
            <a:fld id="{87DF869B-322E-A84F-86B4-9AF2B604F0C9}" type="slidenum">
              <a:rPr lang="en-US" altLang="en-US"/>
              <a:pPr/>
              <a:t>‹#›</a:t>
            </a:fld>
            <a:endParaRPr lang="en-US" altLang="en-US"/>
          </a:p>
        </p:txBody>
      </p:sp>
    </p:spTree>
    <p:extLst>
      <p:ext uri="{BB962C8B-B14F-4D97-AF65-F5344CB8AC3E}">
        <p14:creationId xmlns:p14="http://schemas.microsoft.com/office/powerpoint/2010/main" val="282885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05699-A86F-7640-99F0-D272AE953E8D}"/>
              </a:ext>
            </a:extLst>
          </p:cNvPr>
          <p:cNvSpPr>
            <a:spLocks noGrp="1"/>
          </p:cNvSpPr>
          <p:nvPr>
            <p:ph type="dt" sz="half" idx="10"/>
          </p:nvPr>
        </p:nvSpPr>
        <p:spPr/>
        <p:txBody>
          <a:bodyPr/>
          <a:lstStyle>
            <a:lvl1pPr>
              <a:defRPr/>
            </a:lvl1pPr>
          </a:lstStyle>
          <a:p>
            <a:pPr>
              <a:defRPr/>
            </a:pPr>
            <a:fld id="{F89D1143-CA48-8C40-800C-A923AFF8C288}" type="datetimeFigureOut">
              <a:rPr lang="en-US"/>
              <a:pPr>
                <a:defRPr/>
              </a:pPr>
              <a:t>10/26/20</a:t>
            </a:fld>
            <a:endParaRPr lang="en-US"/>
          </a:p>
        </p:txBody>
      </p:sp>
      <p:sp>
        <p:nvSpPr>
          <p:cNvPr id="5" name="Footer Placeholder 4">
            <a:extLst>
              <a:ext uri="{FF2B5EF4-FFF2-40B4-BE49-F238E27FC236}">
                <a16:creationId xmlns:a16="http://schemas.microsoft.com/office/drawing/2014/main" id="{A5D84B34-724B-2347-B289-AFEC567AAF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84F892-6BAD-7842-826C-9449650EC503}"/>
              </a:ext>
            </a:extLst>
          </p:cNvPr>
          <p:cNvSpPr>
            <a:spLocks noGrp="1"/>
          </p:cNvSpPr>
          <p:nvPr>
            <p:ph type="sldNum" sz="quarter" idx="12"/>
          </p:nvPr>
        </p:nvSpPr>
        <p:spPr/>
        <p:txBody>
          <a:bodyPr/>
          <a:lstStyle>
            <a:lvl1pPr>
              <a:defRPr/>
            </a:lvl1pPr>
          </a:lstStyle>
          <a:p>
            <a:fld id="{77C6FD92-2A1C-F144-8D4C-D9D795D4BE66}" type="slidenum">
              <a:rPr lang="en-US" altLang="en-US"/>
              <a:pPr/>
              <a:t>‹#›</a:t>
            </a:fld>
            <a:endParaRPr lang="en-US" altLang="en-US"/>
          </a:p>
        </p:txBody>
      </p:sp>
    </p:spTree>
    <p:extLst>
      <p:ext uri="{BB962C8B-B14F-4D97-AF65-F5344CB8AC3E}">
        <p14:creationId xmlns:p14="http://schemas.microsoft.com/office/powerpoint/2010/main" val="147161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396BA-927C-AE45-8482-4ADEFD6E1787}"/>
              </a:ext>
            </a:extLst>
          </p:cNvPr>
          <p:cNvSpPr>
            <a:spLocks noGrp="1"/>
          </p:cNvSpPr>
          <p:nvPr>
            <p:ph type="dt" sz="half" idx="10"/>
          </p:nvPr>
        </p:nvSpPr>
        <p:spPr/>
        <p:txBody>
          <a:bodyPr/>
          <a:lstStyle>
            <a:lvl1pPr>
              <a:defRPr/>
            </a:lvl1pPr>
          </a:lstStyle>
          <a:p>
            <a:pPr>
              <a:defRPr/>
            </a:pPr>
            <a:fld id="{19F9E35F-7F12-2A43-AD68-3C7B772CB0F2}" type="datetimeFigureOut">
              <a:rPr lang="en-US"/>
              <a:pPr>
                <a:defRPr/>
              </a:pPr>
              <a:t>10/26/20</a:t>
            </a:fld>
            <a:endParaRPr lang="en-US"/>
          </a:p>
        </p:txBody>
      </p:sp>
      <p:sp>
        <p:nvSpPr>
          <p:cNvPr id="5" name="Footer Placeholder 4">
            <a:extLst>
              <a:ext uri="{FF2B5EF4-FFF2-40B4-BE49-F238E27FC236}">
                <a16:creationId xmlns:a16="http://schemas.microsoft.com/office/drawing/2014/main" id="{9D438FDC-FA2D-834F-8F42-1B35C9D5B6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331906-3A59-9541-8EA6-79DBA0352F65}"/>
              </a:ext>
            </a:extLst>
          </p:cNvPr>
          <p:cNvSpPr>
            <a:spLocks noGrp="1"/>
          </p:cNvSpPr>
          <p:nvPr>
            <p:ph type="sldNum" sz="quarter" idx="12"/>
          </p:nvPr>
        </p:nvSpPr>
        <p:spPr/>
        <p:txBody>
          <a:bodyPr/>
          <a:lstStyle>
            <a:lvl1pPr>
              <a:defRPr/>
            </a:lvl1pPr>
          </a:lstStyle>
          <a:p>
            <a:fld id="{3CD15199-D2D4-FC40-AB8A-5C5B69A5486A}" type="slidenum">
              <a:rPr lang="en-US" altLang="en-US"/>
              <a:pPr/>
              <a:t>‹#›</a:t>
            </a:fld>
            <a:endParaRPr lang="en-US" altLang="en-US"/>
          </a:p>
        </p:txBody>
      </p:sp>
    </p:spTree>
    <p:extLst>
      <p:ext uri="{BB962C8B-B14F-4D97-AF65-F5344CB8AC3E}">
        <p14:creationId xmlns:p14="http://schemas.microsoft.com/office/powerpoint/2010/main" val="426041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0F340-6717-8148-973A-369E11E593D4}"/>
              </a:ext>
            </a:extLst>
          </p:cNvPr>
          <p:cNvSpPr>
            <a:spLocks noGrp="1"/>
          </p:cNvSpPr>
          <p:nvPr>
            <p:ph type="dt" sz="half" idx="10"/>
          </p:nvPr>
        </p:nvSpPr>
        <p:spPr/>
        <p:txBody>
          <a:bodyPr/>
          <a:lstStyle>
            <a:lvl1pPr>
              <a:defRPr/>
            </a:lvl1pPr>
          </a:lstStyle>
          <a:p>
            <a:pPr>
              <a:defRPr/>
            </a:pPr>
            <a:fld id="{FA3CE45A-A6A0-B74E-9B97-55C6DB6002E5}" type="datetimeFigureOut">
              <a:rPr lang="en-US"/>
              <a:pPr>
                <a:defRPr/>
              </a:pPr>
              <a:t>10/26/20</a:t>
            </a:fld>
            <a:endParaRPr lang="en-US"/>
          </a:p>
        </p:txBody>
      </p:sp>
      <p:sp>
        <p:nvSpPr>
          <p:cNvPr id="5" name="Footer Placeholder 4">
            <a:extLst>
              <a:ext uri="{FF2B5EF4-FFF2-40B4-BE49-F238E27FC236}">
                <a16:creationId xmlns:a16="http://schemas.microsoft.com/office/drawing/2014/main" id="{1309EFE3-8955-1945-9813-F003049F35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149590-F9EA-DA45-95D6-A6C24C0F6F5A}"/>
              </a:ext>
            </a:extLst>
          </p:cNvPr>
          <p:cNvSpPr>
            <a:spLocks noGrp="1"/>
          </p:cNvSpPr>
          <p:nvPr>
            <p:ph type="sldNum" sz="quarter" idx="12"/>
          </p:nvPr>
        </p:nvSpPr>
        <p:spPr/>
        <p:txBody>
          <a:bodyPr/>
          <a:lstStyle>
            <a:lvl1pPr>
              <a:defRPr/>
            </a:lvl1pPr>
          </a:lstStyle>
          <a:p>
            <a:fld id="{8DE37D62-8226-894E-9376-2008C8AA79EE}" type="slidenum">
              <a:rPr lang="en-US" altLang="en-US"/>
              <a:pPr/>
              <a:t>‹#›</a:t>
            </a:fld>
            <a:endParaRPr lang="en-US" altLang="en-US"/>
          </a:p>
        </p:txBody>
      </p:sp>
    </p:spTree>
    <p:extLst>
      <p:ext uri="{BB962C8B-B14F-4D97-AF65-F5344CB8AC3E}">
        <p14:creationId xmlns:p14="http://schemas.microsoft.com/office/powerpoint/2010/main" val="288311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D78A84-65F8-4C42-B6B9-BA0407CBE423}"/>
              </a:ext>
            </a:extLst>
          </p:cNvPr>
          <p:cNvSpPr>
            <a:spLocks noGrp="1"/>
          </p:cNvSpPr>
          <p:nvPr>
            <p:ph type="dt" sz="half" idx="10"/>
          </p:nvPr>
        </p:nvSpPr>
        <p:spPr/>
        <p:txBody>
          <a:bodyPr/>
          <a:lstStyle>
            <a:lvl1pPr>
              <a:defRPr/>
            </a:lvl1pPr>
          </a:lstStyle>
          <a:p>
            <a:pPr>
              <a:defRPr/>
            </a:pPr>
            <a:fld id="{91F24DA5-F8EC-FC43-AE8D-3FAC96DC400C}" type="datetimeFigureOut">
              <a:rPr lang="en-US"/>
              <a:pPr>
                <a:defRPr/>
              </a:pPr>
              <a:t>10/26/20</a:t>
            </a:fld>
            <a:endParaRPr lang="en-US"/>
          </a:p>
        </p:txBody>
      </p:sp>
      <p:sp>
        <p:nvSpPr>
          <p:cNvPr id="5" name="Footer Placeholder 4">
            <a:extLst>
              <a:ext uri="{FF2B5EF4-FFF2-40B4-BE49-F238E27FC236}">
                <a16:creationId xmlns:a16="http://schemas.microsoft.com/office/drawing/2014/main" id="{7C478A20-0637-7542-996A-FF5924F46B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2BC3D0-FF45-F34C-BB51-8AC11B4CA8C0}"/>
              </a:ext>
            </a:extLst>
          </p:cNvPr>
          <p:cNvSpPr>
            <a:spLocks noGrp="1"/>
          </p:cNvSpPr>
          <p:nvPr>
            <p:ph type="sldNum" sz="quarter" idx="12"/>
          </p:nvPr>
        </p:nvSpPr>
        <p:spPr/>
        <p:txBody>
          <a:bodyPr/>
          <a:lstStyle>
            <a:lvl1pPr>
              <a:defRPr/>
            </a:lvl1pPr>
          </a:lstStyle>
          <a:p>
            <a:fld id="{ECB2BBF5-4861-1546-AE45-589553F4D570}" type="slidenum">
              <a:rPr lang="en-US" altLang="en-US"/>
              <a:pPr/>
              <a:t>‹#›</a:t>
            </a:fld>
            <a:endParaRPr lang="en-US" altLang="en-US"/>
          </a:p>
        </p:txBody>
      </p:sp>
    </p:spTree>
    <p:extLst>
      <p:ext uri="{BB962C8B-B14F-4D97-AF65-F5344CB8AC3E}">
        <p14:creationId xmlns:p14="http://schemas.microsoft.com/office/powerpoint/2010/main" val="235852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8558A02-9162-1048-B678-5F9310F9DF10}"/>
              </a:ext>
            </a:extLst>
          </p:cNvPr>
          <p:cNvSpPr>
            <a:spLocks noGrp="1"/>
          </p:cNvSpPr>
          <p:nvPr>
            <p:ph type="dt" sz="half" idx="10"/>
          </p:nvPr>
        </p:nvSpPr>
        <p:spPr/>
        <p:txBody>
          <a:bodyPr/>
          <a:lstStyle>
            <a:lvl1pPr>
              <a:defRPr/>
            </a:lvl1pPr>
          </a:lstStyle>
          <a:p>
            <a:pPr>
              <a:defRPr/>
            </a:pPr>
            <a:fld id="{426ED181-158C-D141-86C8-884059F15FD2}" type="datetimeFigureOut">
              <a:rPr lang="en-US"/>
              <a:pPr>
                <a:defRPr/>
              </a:pPr>
              <a:t>10/26/20</a:t>
            </a:fld>
            <a:endParaRPr lang="en-US"/>
          </a:p>
        </p:txBody>
      </p:sp>
      <p:sp>
        <p:nvSpPr>
          <p:cNvPr id="6" name="Footer Placeholder 4">
            <a:extLst>
              <a:ext uri="{FF2B5EF4-FFF2-40B4-BE49-F238E27FC236}">
                <a16:creationId xmlns:a16="http://schemas.microsoft.com/office/drawing/2014/main" id="{E9BDDE3C-12AD-2C43-8702-E33DD7A2C2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2341024-055B-DC44-B6A5-E5C9FB83DC32}"/>
              </a:ext>
            </a:extLst>
          </p:cNvPr>
          <p:cNvSpPr>
            <a:spLocks noGrp="1"/>
          </p:cNvSpPr>
          <p:nvPr>
            <p:ph type="sldNum" sz="quarter" idx="12"/>
          </p:nvPr>
        </p:nvSpPr>
        <p:spPr/>
        <p:txBody>
          <a:bodyPr/>
          <a:lstStyle>
            <a:lvl1pPr>
              <a:defRPr/>
            </a:lvl1pPr>
          </a:lstStyle>
          <a:p>
            <a:fld id="{F1458FA3-012E-D445-A4DD-FF48ED314E60}" type="slidenum">
              <a:rPr lang="en-US" altLang="en-US"/>
              <a:pPr/>
              <a:t>‹#›</a:t>
            </a:fld>
            <a:endParaRPr lang="en-US" altLang="en-US"/>
          </a:p>
        </p:txBody>
      </p:sp>
    </p:spTree>
    <p:extLst>
      <p:ext uri="{BB962C8B-B14F-4D97-AF65-F5344CB8AC3E}">
        <p14:creationId xmlns:p14="http://schemas.microsoft.com/office/powerpoint/2010/main" val="86178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3A62C9C-E8C9-6749-81DB-D22839E5909F}"/>
              </a:ext>
            </a:extLst>
          </p:cNvPr>
          <p:cNvSpPr>
            <a:spLocks noGrp="1"/>
          </p:cNvSpPr>
          <p:nvPr>
            <p:ph type="dt" sz="half" idx="10"/>
          </p:nvPr>
        </p:nvSpPr>
        <p:spPr/>
        <p:txBody>
          <a:bodyPr/>
          <a:lstStyle>
            <a:lvl1pPr>
              <a:defRPr/>
            </a:lvl1pPr>
          </a:lstStyle>
          <a:p>
            <a:pPr>
              <a:defRPr/>
            </a:pPr>
            <a:fld id="{AD386720-4D9A-384B-84E6-CE6BF520136D}" type="datetimeFigureOut">
              <a:rPr lang="en-US"/>
              <a:pPr>
                <a:defRPr/>
              </a:pPr>
              <a:t>10/26/20</a:t>
            </a:fld>
            <a:endParaRPr lang="en-US"/>
          </a:p>
        </p:txBody>
      </p:sp>
      <p:sp>
        <p:nvSpPr>
          <p:cNvPr id="8" name="Footer Placeholder 4">
            <a:extLst>
              <a:ext uri="{FF2B5EF4-FFF2-40B4-BE49-F238E27FC236}">
                <a16:creationId xmlns:a16="http://schemas.microsoft.com/office/drawing/2014/main" id="{4BD6C948-966F-AB4C-9872-BD2C2D6B66E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214E9FD-CB1F-DD47-AB7D-48A06B71D71B}"/>
              </a:ext>
            </a:extLst>
          </p:cNvPr>
          <p:cNvSpPr>
            <a:spLocks noGrp="1"/>
          </p:cNvSpPr>
          <p:nvPr>
            <p:ph type="sldNum" sz="quarter" idx="12"/>
          </p:nvPr>
        </p:nvSpPr>
        <p:spPr/>
        <p:txBody>
          <a:bodyPr/>
          <a:lstStyle>
            <a:lvl1pPr>
              <a:defRPr/>
            </a:lvl1pPr>
          </a:lstStyle>
          <a:p>
            <a:fld id="{B0419493-55CB-F644-8749-A2526D8BC0EF}" type="slidenum">
              <a:rPr lang="en-US" altLang="en-US"/>
              <a:pPr/>
              <a:t>‹#›</a:t>
            </a:fld>
            <a:endParaRPr lang="en-US" altLang="en-US"/>
          </a:p>
        </p:txBody>
      </p:sp>
    </p:spTree>
    <p:extLst>
      <p:ext uri="{BB962C8B-B14F-4D97-AF65-F5344CB8AC3E}">
        <p14:creationId xmlns:p14="http://schemas.microsoft.com/office/powerpoint/2010/main" val="3572249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23A4B57-0816-234F-84FA-59AED83EC79D}"/>
              </a:ext>
            </a:extLst>
          </p:cNvPr>
          <p:cNvSpPr>
            <a:spLocks noGrp="1"/>
          </p:cNvSpPr>
          <p:nvPr>
            <p:ph type="dt" sz="half" idx="10"/>
          </p:nvPr>
        </p:nvSpPr>
        <p:spPr/>
        <p:txBody>
          <a:bodyPr/>
          <a:lstStyle>
            <a:lvl1pPr>
              <a:defRPr/>
            </a:lvl1pPr>
          </a:lstStyle>
          <a:p>
            <a:pPr>
              <a:defRPr/>
            </a:pPr>
            <a:fld id="{1E547CCD-0DA6-DF40-BDCA-036ABF02084C}" type="datetimeFigureOut">
              <a:rPr lang="en-US"/>
              <a:pPr>
                <a:defRPr/>
              </a:pPr>
              <a:t>10/26/20</a:t>
            </a:fld>
            <a:endParaRPr lang="en-US"/>
          </a:p>
        </p:txBody>
      </p:sp>
      <p:sp>
        <p:nvSpPr>
          <p:cNvPr id="4" name="Footer Placeholder 4">
            <a:extLst>
              <a:ext uri="{FF2B5EF4-FFF2-40B4-BE49-F238E27FC236}">
                <a16:creationId xmlns:a16="http://schemas.microsoft.com/office/drawing/2014/main" id="{88A217E3-9C17-8C41-97B6-652A577B1F4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05012D9-7D20-B04A-82D6-1AF460805DF5}"/>
              </a:ext>
            </a:extLst>
          </p:cNvPr>
          <p:cNvSpPr>
            <a:spLocks noGrp="1"/>
          </p:cNvSpPr>
          <p:nvPr>
            <p:ph type="sldNum" sz="quarter" idx="12"/>
          </p:nvPr>
        </p:nvSpPr>
        <p:spPr/>
        <p:txBody>
          <a:bodyPr/>
          <a:lstStyle>
            <a:lvl1pPr>
              <a:defRPr/>
            </a:lvl1pPr>
          </a:lstStyle>
          <a:p>
            <a:fld id="{729F57A6-C2A1-DE46-BC84-6B7C6B9A862A}" type="slidenum">
              <a:rPr lang="en-US" altLang="en-US"/>
              <a:pPr/>
              <a:t>‹#›</a:t>
            </a:fld>
            <a:endParaRPr lang="en-US" altLang="en-US"/>
          </a:p>
        </p:txBody>
      </p:sp>
    </p:spTree>
    <p:extLst>
      <p:ext uri="{BB962C8B-B14F-4D97-AF65-F5344CB8AC3E}">
        <p14:creationId xmlns:p14="http://schemas.microsoft.com/office/powerpoint/2010/main" val="424222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C6131D3-D71A-694E-933D-E16927C5FECF}"/>
              </a:ext>
            </a:extLst>
          </p:cNvPr>
          <p:cNvSpPr>
            <a:spLocks noGrp="1"/>
          </p:cNvSpPr>
          <p:nvPr>
            <p:ph type="dt" sz="half" idx="10"/>
          </p:nvPr>
        </p:nvSpPr>
        <p:spPr/>
        <p:txBody>
          <a:bodyPr/>
          <a:lstStyle>
            <a:lvl1pPr>
              <a:defRPr/>
            </a:lvl1pPr>
          </a:lstStyle>
          <a:p>
            <a:pPr>
              <a:defRPr/>
            </a:pPr>
            <a:fld id="{7CFFC55C-BC7C-2941-8A18-5459B5027432}" type="datetimeFigureOut">
              <a:rPr lang="en-US"/>
              <a:pPr>
                <a:defRPr/>
              </a:pPr>
              <a:t>10/26/20</a:t>
            </a:fld>
            <a:endParaRPr lang="en-US"/>
          </a:p>
        </p:txBody>
      </p:sp>
      <p:sp>
        <p:nvSpPr>
          <p:cNvPr id="3" name="Footer Placeholder 4">
            <a:extLst>
              <a:ext uri="{FF2B5EF4-FFF2-40B4-BE49-F238E27FC236}">
                <a16:creationId xmlns:a16="http://schemas.microsoft.com/office/drawing/2014/main" id="{DE331127-50B7-5F4A-83C8-3015AD4DD10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5CE43E8-F747-4F47-9F0A-2D24AF602767}"/>
              </a:ext>
            </a:extLst>
          </p:cNvPr>
          <p:cNvSpPr>
            <a:spLocks noGrp="1"/>
          </p:cNvSpPr>
          <p:nvPr>
            <p:ph type="sldNum" sz="quarter" idx="12"/>
          </p:nvPr>
        </p:nvSpPr>
        <p:spPr/>
        <p:txBody>
          <a:bodyPr/>
          <a:lstStyle>
            <a:lvl1pPr>
              <a:defRPr/>
            </a:lvl1pPr>
          </a:lstStyle>
          <a:p>
            <a:fld id="{1D748634-1ED3-2B43-A30C-4F2760E0C6ED}" type="slidenum">
              <a:rPr lang="en-US" altLang="en-US"/>
              <a:pPr/>
              <a:t>‹#›</a:t>
            </a:fld>
            <a:endParaRPr lang="en-US" altLang="en-US"/>
          </a:p>
        </p:txBody>
      </p:sp>
    </p:spTree>
    <p:extLst>
      <p:ext uri="{BB962C8B-B14F-4D97-AF65-F5344CB8AC3E}">
        <p14:creationId xmlns:p14="http://schemas.microsoft.com/office/powerpoint/2010/main" val="1736376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9F2E32F-2D10-7646-93FB-7154B09DFE09}"/>
              </a:ext>
            </a:extLst>
          </p:cNvPr>
          <p:cNvSpPr>
            <a:spLocks noGrp="1"/>
          </p:cNvSpPr>
          <p:nvPr>
            <p:ph type="dt" sz="half" idx="10"/>
          </p:nvPr>
        </p:nvSpPr>
        <p:spPr/>
        <p:txBody>
          <a:bodyPr/>
          <a:lstStyle>
            <a:lvl1pPr>
              <a:defRPr/>
            </a:lvl1pPr>
          </a:lstStyle>
          <a:p>
            <a:pPr>
              <a:defRPr/>
            </a:pPr>
            <a:fld id="{838356DD-7E9D-B740-AF53-978BC06D1B2D}" type="datetimeFigureOut">
              <a:rPr lang="en-US"/>
              <a:pPr>
                <a:defRPr/>
              </a:pPr>
              <a:t>10/26/20</a:t>
            </a:fld>
            <a:endParaRPr lang="en-US"/>
          </a:p>
        </p:txBody>
      </p:sp>
      <p:sp>
        <p:nvSpPr>
          <p:cNvPr id="6" name="Footer Placeholder 4">
            <a:extLst>
              <a:ext uri="{FF2B5EF4-FFF2-40B4-BE49-F238E27FC236}">
                <a16:creationId xmlns:a16="http://schemas.microsoft.com/office/drawing/2014/main" id="{A3B0D40A-E05E-364A-8F4C-5C224C2D21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3E0EA2-3F29-FF4E-B5E7-65A6D3521E43}"/>
              </a:ext>
            </a:extLst>
          </p:cNvPr>
          <p:cNvSpPr>
            <a:spLocks noGrp="1"/>
          </p:cNvSpPr>
          <p:nvPr>
            <p:ph type="sldNum" sz="quarter" idx="12"/>
          </p:nvPr>
        </p:nvSpPr>
        <p:spPr/>
        <p:txBody>
          <a:bodyPr/>
          <a:lstStyle>
            <a:lvl1pPr>
              <a:defRPr/>
            </a:lvl1pPr>
          </a:lstStyle>
          <a:p>
            <a:fld id="{2A192546-17F8-A14D-98CC-40E91E894B73}" type="slidenum">
              <a:rPr lang="en-US" altLang="en-US"/>
              <a:pPr/>
              <a:t>‹#›</a:t>
            </a:fld>
            <a:endParaRPr lang="en-US" altLang="en-US"/>
          </a:p>
        </p:txBody>
      </p:sp>
    </p:spTree>
    <p:extLst>
      <p:ext uri="{BB962C8B-B14F-4D97-AF65-F5344CB8AC3E}">
        <p14:creationId xmlns:p14="http://schemas.microsoft.com/office/powerpoint/2010/main" val="16886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5D4B759-B3F6-D642-8717-6465DE73687F}"/>
              </a:ext>
            </a:extLst>
          </p:cNvPr>
          <p:cNvSpPr>
            <a:spLocks noGrp="1"/>
          </p:cNvSpPr>
          <p:nvPr>
            <p:ph type="dt" sz="half" idx="10"/>
          </p:nvPr>
        </p:nvSpPr>
        <p:spPr/>
        <p:txBody>
          <a:bodyPr/>
          <a:lstStyle>
            <a:lvl1pPr>
              <a:defRPr/>
            </a:lvl1pPr>
          </a:lstStyle>
          <a:p>
            <a:pPr>
              <a:defRPr/>
            </a:pPr>
            <a:fld id="{2CD87778-6C43-AA4C-9EB4-306D2B3E66F3}" type="datetimeFigureOut">
              <a:rPr lang="en-US"/>
              <a:pPr>
                <a:defRPr/>
              </a:pPr>
              <a:t>10/26/20</a:t>
            </a:fld>
            <a:endParaRPr lang="en-US"/>
          </a:p>
        </p:txBody>
      </p:sp>
      <p:sp>
        <p:nvSpPr>
          <p:cNvPr id="6" name="Footer Placeholder 4">
            <a:extLst>
              <a:ext uri="{FF2B5EF4-FFF2-40B4-BE49-F238E27FC236}">
                <a16:creationId xmlns:a16="http://schemas.microsoft.com/office/drawing/2014/main" id="{D68B62BB-B947-064B-AFBC-56AA1C0A7F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C060AD4-1CFC-C045-B17F-1EF530B322B8}"/>
              </a:ext>
            </a:extLst>
          </p:cNvPr>
          <p:cNvSpPr>
            <a:spLocks noGrp="1"/>
          </p:cNvSpPr>
          <p:nvPr>
            <p:ph type="sldNum" sz="quarter" idx="12"/>
          </p:nvPr>
        </p:nvSpPr>
        <p:spPr/>
        <p:txBody>
          <a:bodyPr/>
          <a:lstStyle>
            <a:lvl1pPr>
              <a:defRPr/>
            </a:lvl1pPr>
          </a:lstStyle>
          <a:p>
            <a:fld id="{AE336C07-0FDC-194C-A678-F5E52D63BE9B}" type="slidenum">
              <a:rPr lang="en-US" altLang="en-US"/>
              <a:pPr/>
              <a:t>‹#›</a:t>
            </a:fld>
            <a:endParaRPr lang="en-US" altLang="en-US"/>
          </a:p>
        </p:txBody>
      </p:sp>
    </p:spTree>
    <p:extLst>
      <p:ext uri="{BB962C8B-B14F-4D97-AF65-F5344CB8AC3E}">
        <p14:creationId xmlns:p14="http://schemas.microsoft.com/office/powerpoint/2010/main" val="1426352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6401715-77EF-A640-9DE5-200A6997138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66A2D95-0C45-0046-A1CE-25F41ABA4BE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C4EDA86-145D-0440-9B01-AF9C74F09C5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0C653D2-A863-F34D-9D63-D68315497275}" type="datetimeFigureOut">
              <a:rPr lang="en-US"/>
              <a:pPr>
                <a:defRPr/>
              </a:pPr>
              <a:t>10/26/20</a:t>
            </a:fld>
            <a:endParaRPr lang="en-US"/>
          </a:p>
        </p:txBody>
      </p:sp>
      <p:sp>
        <p:nvSpPr>
          <p:cNvPr id="5" name="Footer Placeholder 4">
            <a:extLst>
              <a:ext uri="{FF2B5EF4-FFF2-40B4-BE49-F238E27FC236}">
                <a16:creationId xmlns:a16="http://schemas.microsoft.com/office/drawing/2014/main" id="{73B7560C-EBE9-204D-99CE-FFDC1711D0D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969F9CA8-8C4A-8848-BA39-BBDBD61B694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9B2F0F9-6A4A-BF4D-9AC4-459B804DCB0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3">
            <a:extLst>
              <a:ext uri="{FF2B5EF4-FFF2-40B4-BE49-F238E27FC236}">
                <a16:creationId xmlns:a16="http://schemas.microsoft.com/office/drawing/2014/main" id="{AFFA5F2B-DC06-4449-B239-6F040B693316}"/>
              </a:ext>
            </a:extLst>
          </p:cNvPr>
          <p:cNvGrpSpPr>
            <a:grpSpLocks/>
          </p:cNvGrpSpPr>
          <p:nvPr/>
        </p:nvGrpSpPr>
        <p:grpSpPr bwMode="auto">
          <a:xfrm>
            <a:off x="-12700" y="0"/>
            <a:ext cx="9169400" cy="6883400"/>
            <a:chOff x="-12700" y="0"/>
            <a:chExt cx="9169400" cy="6883400"/>
          </a:xfrm>
        </p:grpSpPr>
        <p:pic>
          <p:nvPicPr>
            <p:cNvPr id="2059" name="Picture 2">
              <a:extLst>
                <a:ext uri="{FF2B5EF4-FFF2-40B4-BE49-F238E27FC236}">
                  <a16:creationId xmlns:a16="http://schemas.microsoft.com/office/drawing/2014/main" id="{DA6B918A-B1E6-6645-A5EC-568730169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24625"/>
              <a:ext cx="91694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60" name="Group 1">
              <a:extLst>
                <a:ext uri="{FF2B5EF4-FFF2-40B4-BE49-F238E27FC236}">
                  <a16:creationId xmlns:a16="http://schemas.microsoft.com/office/drawing/2014/main" id="{CD1980E4-3A9B-6F42-9EDA-8F3A78F7645D}"/>
                </a:ext>
              </a:extLst>
            </p:cNvPr>
            <p:cNvGrpSpPr>
              <a:grpSpLocks/>
            </p:cNvGrpSpPr>
            <p:nvPr/>
          </p:nvGrpSpPr>
          <p:grpSpPr bwMode="auto">
            <a:xfrm>
              <a:off x="0" y="0"/>
              <a:ext cx="9144000" cy="781050"/>
              <a:chOff x="0" y="0"/>
              <a:chExt cx="9144000" cy="781050"/>
            </a:xfrm>
          </p:grpSpPr>
          <p:sp>
            <p:nvSpPr>
              <p:cNvPr id="7" name="Rectangle 6">
                <a:extLst>
                  <a:ext uri="{FF2B5EF4-FFF2-40B4-BE49-F238E27FC236}">
                    <a16:creationId xmlns:a16="http://schemas.microsoft.com/office/drawing/2014/main" id="{0FAAA158-038B-DB45-9A7A-93A8E9B73A7F}"/>
                  </a:ext>
                </a:extLst>
              </p:cNvPr>
              <p:cNvSpPr/>
              <p:nvPr/>
            </p:nvSpPr>
            <p:spPr>
              <a:xfrm>
                <a:off x="0" y="0"/>
                <a:ext cx="9144000" cy="78105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3975" indent="522288" fontAlgn="auto">
                  <a:spcBef>
                    <a:spcPts val="0"/>
                  </a:spcBef>
                  <a:spcAft>
                    <a:spcPts val="0"/>
                  </a:spcAft>
                  <a:defRPr/>
                </a:pPr>
                <a:r>
                  <a:rPr lang="en-US" sz="4400" b="1" dirty="0">
                    <a:solidFill>
                      <a:schemeClr val="bg1"/>
                    </a:solidFill>
                    <a:latin typeface="Franklin Gothic Medium" pitchFamily="34" charset="0"/>
                  </a:rPr>
                  <a:t>ANTHC</a:t>
                </a:r>
                <a:endParaRPr lang="en-US" sz="1600" b="1" dirty="0">
                  <a:solidFill>
                    <a:schemeClr val="bg1"/>
                  </a:solidFill>
                  <a:latin typeface="Franklin Gothic Medium" pitchFamily="34" charset="0"/>
                </a:endParaRPr>
              </a:p>
            </p:txBody>
          </p:sp>
          <p:sp>
            <p:nvSpPr>
              <p:cNvPr id="11" name="TextBox 10">
                <a:extLst>
                  <a:ext uri="{FF2B5EF4-FFF2-40B4-BE49-F238E27FC236}">
                    <a16:creationId xmlns:a16="http://schemas.microsoft.com/office/drawing/2014/main" id="{3C6808A6-93ED-FF48-A032-2E230F7416E9}"/>
                  </a:ext>
                </a:extLst>
              </p:cNvPr>
              <p:cNvSpPr txBox="1"/>
              <p:nvPr/>
            </p:nvSpPr>
            <p:spPr>
              <a:xfrm>
                <a:off x="2581275" y="96838"/>
                <a:ext cx="5486400" cy="585787"/>
              </a:xfrm>
              <a:prstGeom prst="rect">
                <a:avLst/>
              </a:prstGeom>
              <a:noFill/>
            </p:spPr>
            <p:txBody>
              <a:bodyPr>
                <a:spAutoFit/>
              </a:bodyPr>
              <a:lstStyle/>
              <a:p>
                <a:pPr marL="53975" indent="-53975" fontAlgn="auto">
                  <a:spcBef>
                    <a:spcPts val="0"/>
                  </a:spcBef>
                  <a:spcAft>
                    <a:spcPts val="0"/>
                  </a:spcAft>
                  <a:defRPr/>
                </a:pPr>
                <a:r>
                  <a:rPr lang="en-US" sz="1600" b="1" dirty="0">
                    <a:solidFill>
                      <a:schemeClr val="bg1"/>
                    </a:solidFill>
                    <a:latin typeface="Franklin Gothic Medium" pitchFamily="34" charset="0"/>
                    <a:cs typeface="+mn-cs"/>
                  </a:rPr>
                  <a:t>DIVISION OF ENVIRONMENTAL </a:t>
                </a:r>
              </a:p>
              <a:p>
                <a:pPr fontAlgn="auto">
                  <a:spcBef>
                    <a:spcPts val="0"/>
                  </a:spcBef>
                  <a:spcAft>
                    <a:spcPts val="0"/>
                  </a:spcAft>
                  <a:tabLst>
                    <a:tab pos="1314450" algn="l"/>
                    <a:tab pos="1376363" algn="l"/>
                  </a:tabLst>
                  <a:defRPr/>
                </a:pPr>
                <a:r>
                  <a:rPr lang="en-US" sz="1600" b="1" dirty="0">
                    <a:solidFill>
                      <a:schemeClr val="bg1"/>
                    </a:solidFill>
                    <a:latin typeface="Franklin Gothic Medium" pitchFamily="34" charset="0"/>
                    <a:cs typeface="+mn-cs"/>
                  </a:rPr>
                  <a:t>HEALTH &amp; ENGINEERING</a:t>
                </a:r>
              </a:p>
            </p:txBody>
          </p:sp>
          <p:pic>
            <p:nvPicPr>
              <p:cNvPr id="2063" name="Picture 7">
                <a:extLst>
                  <a:ext uri="{FF2B5EF4-FFF2-40B4-BE49-F238E27FC236}">
                    <a16:creationId xmlns:a16="http://schemas.microsoft.com/office/drawing/2014/main" id="{FE2C8BD3-5216-064F-A366-17F986897B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67" y="12382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51" name="Title 1">
            <a:extLst>
              <a:ext uri="{FF2B5EF4-FFF2-40B4-BE49-F238E27FC236}">
                <a16:creationId xmlns:a16="http://schemas.microsoft.com/office/drawing/2014/main" id="{68C89787-B2CD-9649-87ED-CE9FE5D79DBD}"/>
              </a:ext>
            </a:extLst>
          </p:cNvPr>
          <p:cNvSpPr>
            <a:spLocks noGrp="1"/>
          </p:cNvSpPr>
          <p:nvPr>
            <p:ph type="ctrTitle"/>
          </p:nvPr>
        </p:nvSpPr>
        <p:spPr/>
        <p:txBody>
          <a:bodyPr/>
          <a:lstStyle/>
          <a:p>
            <a:pPr eaLnBrk="1" hangingPunct="1"/>
            <a:endParaRPr lang="en-US" altLang="en-US"/>
          </a:p>
        </p:txBody>
      </p:sp>
      <p:sp>
        <p:nvSpPr>
          <p:cNvPr id="3" name="Subtitle 2">
            <a:extLst>
              <a:ext uri="{FF2B5EF4-FFF2-40B4-BE49-F238E27FC236}">
                <a16:creationId xmlns:a16="http://schemas.microsoft.com/office/drawing/2014/main" id="{8DF05051-37FB-EC47-9E6E-66FA987C6B18}"/>
              </a:ext>
            </a:extLst>
          </p:cNvPr>
          <p:cNvSpPr>
            <a:spLocks noGrp="1"/>
          </p:cNvSpPr>
          <p:nvPr>
            <p:ph type="subTitle" idx="1"/>
          </p:nvPr>
        </p:nvSpPr>
        <p:spPr/>
        <p:txBody>
          <a:bodyPr rtlCol="0">
            <a:normAutofit/>
          </a:bodyPr>
          <a:lstStyle/>
          <a:p>
            <a:pPr eaLnBrk="1" fontAlgn="auto" hangingPunct="1">
              <a:spcAft>
                <a:spcPts val="0"/>
              </a:spcAft>
              <a:defRPr/>
            </a:pPr>
            <a:endParaRPr lang="en-US"/>
          </a:p>
        </p:txBody>
      </p:sp>
      <p:cxnSp>
        <p:nvCxnSpPr>
          <p:cNvPr id="10" name="Straight Connector 9">
            <a:extLst>
              <a:ext uri="{FF2B5EF4-FFF2-40B4-BE49-F238E27FC236}">
                <a16:creationId xmlns:a16="http://schemas.microsoft.com/office/drawing/2014/main" id="{B70C30B3-8E27-7E48-8061-80B288D1A9BC}"/>
              </a:ext>
            </a:extLst>
          </p:cNvPr>
          <p:cNvCxnSpPr/>
          <p:nvPr/>
        </p:nvCxnSpPr>
        <p:spPr>
          <a:xfrm>
            <a:off x="2581275" y="125413"/>
            <a:ext cx="0" cy="533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54" name="TextBox 11">
            <a:extLst>
              <a:ext uri="{FF2B5EF4-FFF2-40B4-BE49-F238E27FC236}">
                <a16:creationId xmlns:a16="http://schemas.microsoft.com/office/drawing/2014/main" id="{A7AC4AD6-4E3B-8C44-A7D6-EA624808230D}"/>
              </a:ext>
            </a:extLst>
          </p:cNvPr>
          <p:cNvSpPr txBox="1">
            <a:spLocks noChangeArrowheads="1"/>
          </p:cNvSpPr>
          <p:nvPr/>
        </p:nvSpPr>
        <p:spPr bwMode="auto">
          <a:xfrm>
            <a:off x="304800" y="6559550"/>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055" name="Subtitle 2">
            <a:extLst>
              <a:ext uri="{FF2B5EF4-FFF2-40B4-BE49-F238E27FC236}">
                <a16:creationId xmlns:a16="http://schemas.microsoft.com/office/drawing/2014/main" id="{42ABA498-E144-E540-98A3-D4E52F8C1BC8}"/>
              </a:ext>
            </a:extLst>
          </p:cNvPr>
          <p:cNvSpPr txBox="1">
            <a:spLocks/>
          </p:cNvSpPr>
          <p:nvPr/>
        </p:nvSpPr>
        <p:spPr bwMode="auto">
          <a:xfrm>
            <a:off x="5943600" y="4381500"/>
            <a:ext cx="23288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2000">
                <a:solidFill>
                  <a:schemeClr val="bg1"/>
                </a:solidFill>
                <a:latin typeface="Franklin Gothic Medium" panose="020B0603020102020204" pitchFamily="34" charset="0"/>
              </a:rPr>
              <a:t>Don Antrobus, P.E.</a:t>
            </a:r>
            <a:br>
              <a:rPr lang="en-US" altLang="en-US" sz="2000">
                <a:solidFill>
                  <a:schemeClr val="bg1"/>
                </a:solidFill>
                <a:latin typeface="Franklin Gothic Medium" panose="020B0603020102020204" pitchFamily="34" charset="0"/>
              </a:rPr>
            </a:br>
            <a:r>
              <a:rPr lang="en-US" altLang="en-US" sz="2000">
                <a:solidFill>
                  <a:schemeClr val="bg1"/>
                </a:solidFill>
                <a:latin typeface="Franklin Gothic Medium" panose="020B0603020102020204" pitchFamily="34" charset="0"/>
              </a:rPr>
              <a:t>Design Director</a:t>
            </a:r>
            <a:br>
              <a:rPr lang="en-US" altLang="en-US" sz="2800">
                <a:solidFill>
                  <a:schemeClr val="bg1"/>
                </a:solidFill>
                <a:latin typeface="Franklin Gothic Medium" panose="020B0603020102020204" pitchFamily="34" charset="0"/>
              </a:rPr>
            </a:br>
            <a:endParaRPr lang="en-US" altLang="en-US" sz="2800">
              <a:solidFill>
                <a:schemeClr val="bg1"/>
              </a:solidFill>
              <a:latin typeface="Franklin Gothic Medium" panose="020B0603020102020204" pitchFamily="34" charset="0"/>
            </a:endParaRPr>
          </a:p>
        </p:txBody>
      </p:sp>
      <p:pic>
        <p:nvPicPr>
          <p:cNvPr id="2056" name="Picture 16" descr="C:\Users\dantrobus\Desktop\ARC pres\IMG_1890.jpg">
            <a:extLst>
              <a:ext uri="{FF2B5EF4-FFF2-40B4-BE49-F238E27FC236}">
                <a16:creationId xmlns:a16="http://schemas.microsoft.com/office/drawing/2014/main" id="{DB6EDD79-B6F6-D54F-A415-D0F468F308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935038"/>
            <a:ext cx="91440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42FCC41-F92B-AA4D-BE28-3A77C3845E4F}"/>
              </a:ext>
            </a:extLst>
          </p:cNvPr>
          <p:cNvSpPr txBox="1">
            <a:spLocks/>
          </p:cNvSpPr>
          <p:nvPr/>
        </p:nvSpPr>
        <p:spPr bwMode="auto">
          <a:xfrm>
            <a:off x="0" y="685800"/>
            <a:ext cx="74088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3600" dirty="0">
                <a:solidFill>
                  <a:srgbClr val="FFC000"/>
                </a:solidFill>
                <a:latin typeface="Franklin Gothic Medium" pitchFamily="34" charset="0"/>
              </a:rPr>
              <a:t>Evolution of Central Facilities</a:t>
            </a:r>
          </a:p>
          <a:p>
            <a:pPr eaLnBrk="1" hangingPunct="1">
              <a:defRPr/>
            </a:pPr>
            <a:r>
              <a:rPr lang="en-US" sz="3600" dirty="0">
                <a:solidFill>
                  <a:srgbClr val="FFC000"/>
                </a:solidFill>
                <a:latin typeface="Franklin Gothic Medium" pitchFamily="34" charset="0"/>
              </a:rPr>
              <a:t>The Washeteria</a:t>
            </a:r>
            <a:endParaRPr lang="en-US" sz="3600" dirty="0">
              <a:solidFill>
                <a:schemeClr val="accent6">
                  <a:lumMod val="75000"/>
                </a:schemeClr>
              </a:solidFill>
              <a:latin typeface="Franklin Gothic Medium" pitchFamily="34" charset="0"/>
            </a:endParaRPr>
          </a:p>
        </p:txBody>
      </p:sp>
      <p:sp>
        <p:nvSpPr>
          <p:cNvPr id="2058" name="TextBox 1">
            <a:extLst>
              <a:ext uri="{FF2B5EF4-FFF2-40B4-BE49-F238E27FC236}">
                <a16:creationId xmlns:a16="http://schemas.microsoft.com/office/drawing/2014/main" id="{06F5D2AC-990F-C544-9C72-4C1212875617}"/>
              </a:ext>
            </a:extLst>
          </p:cNvPr>
          <p:cNvSpPr txBox="1">
            <a:spLocks noChangeArrowheads="1"/>
          </p:cNvSpPr>
          <p:nvPr/>
        </p:nvSpPr>
        <p:spPr bwMode="auto">
          <a:xfrm>
            <a:off x="-685800" y="5373688"/>
            <a:ext cx="608171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C00000"/>
                </a:solidFill>
              </a:rPr>
              <a:t>Annual Water and Sanitation Renovations for the Arctic </a:t>
            </a:r>
          </a:p>
          <a:p>
            <a:pPr algn="ctr" eaLnBrk="1" hangingPunct="1">
              <a:spcBef>
                <a:spcPct val="0"/>
              </a:spcBef>
              <a:buFontTx/>
              <a:buNone/>
            </a:pPr>
            <a:r>
              <a:rPr lang="en-US" altLang="en-US" sz="2000" b="1">
                <a:solidFill>
                  <a:srgbClr val="C00000"/>
                </a:solidFill>
              </a:rPr>
              <a:t>January 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8C86E7D-3064-7D46-8BF0-818B6AD69A37}"/>
              </a:ext>
            </a:extLst>
          </p:cNvPr>
          <p:cNvSpPr>
            <a:spLocks noGrp="1"/>
          </p:cNvSpPr>
          <p:nvPr>
            <p:ph type="title"/>
          </p:nvPr>
        </p:nvSpPr>
        <p:spPr>
          <a:xfrm>
            <a:off x="228600" y="838200"/>
            <a:ext cx="8229600" cy="762000"/>
          </a:xfrm>
        </p:spPr>
        <p:txBody>
          <a:bodyPr/>
          <a:lstStyle/>
          <a:p>
            <a:r>
              <a:rPr lang="en-US" altLang="en-US" sz="3600"/>
              <a:t>Plumbing Philosophy and Floor Plan</a:t>
            </a:r>
          </a:p>
        </p:txBody>
      </p:sp>
      <p:sp>
        <p:nvSpPr>
          <p:cNvPr id="11267" name="Content Placeholder 2">
            <a:extLst>
              <a:ext uri="{FF2B5EF4-FFF2-40B4-BE49-F238E27FC236}">
                <a16:creationId xmlns:a16="http://schemas.microsoft.com/office/drawing/2014/main" id="{375F589B-286D-E14D-827E-9DEFDFAECD3A}"/>
              </a:ext>
            </a:extLst>
          </p:cNvPr>
          <p:cNvSpPr>
            <a:spLocks noGrp="1"/>
          </p:cNvSpPr>
          <p:nvPr>
            <p:ph idx="1"/>
          </p:nvPr>
        </p:nvSpPr>
        <p:spPr/>
        <p:txBody>
          <a:bodyPr/>
          <a:lstStyle/>
          <a:p>
            <a:endParaRPr lang="en-US" altLang="en-US"/>
          </a:p>
        </p:txBody>
      </p:sp>
      <p:pic>
        <p:nvPicPr>
          <p:cNvPr id="11268" name="Picture 2" descr="C:\Users\dantrobus\Desktop\ARC pres\AN-98-L91_AN-99-M19_Wash_WTP_Swg_Lagn.jpg">
            <a:extLst>
              <a:ext uri="{FF2B5EF4-FFF2-40B4-BE49-F238E27FC236}">
                <a16:creationId xmlns:a16="http://schemas.microsoft.com/office/drawing/2014/main" id="{97978F37-3ED0-5342-8C52-0C53A9589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3820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1FE0807-FD8E-9C47-A8B2-480700A8B531}"/>
              </a:ext>
            </a:extLst>
          </p:cNvPr>
          <p:cNvSpPr>
            <a:spLocks noGrp="1"/>
          </p:cNvSpPr>
          <p:nvPr>
            <p:ph type="title"/>
          </p:nvPr>
        </p:nvSpPr>
        <p:spPr>
          <a:xfrm>
            <a:off x="228600" y="838200"/>
            <a:ext cx="8229600" cy="762000"/>
          </a:xfrm>
        </p:spPr>
        <p:txBody>
          <a:bodyPr/>
          <a:lstStyle/>
          <a:p>
            <a:r>
              <a:rPr lang="en-US" altLang="en-US" sz="3600"/>
              <a:t>Plumbing Philosophy and Floor Plan</a:t>
            </a:r>
          </a:p>
        </p:txBody>
      </p:sp>
      <p:sp>
        <p:nvSpPr>
          <p:cNvPr id="12291" name="Content Placeholder 2">
            <a:extLst>
              <a:ext uri="{FF2B5EF4-FFF2-40B4-BE49-F238E27FC236}">
                <a16:creationId xmlns:a16="http://schemas.microsoft.com/office/drawing/2014/main" id="{677A5F09-26A1-FD43-9F96-EA614CCE9E84}"/>
              </a:ext>
            </a:extLst>
          </p:cNvPr>
          <p:cNvSpPr>
            <a:spLocks noGrp="1"/>
          </p:cNvSpPr>
          <p:nvPr>
            <p:ph idx="1"/>
          </p:nvPr>
        </p:nvSpPr>
        <p:spPr>
          <a:xfrm>
            <a:off x="457200" y="1752600"/>
            <a:ext cx="8229600" cy="4525963"/>
          </a:xfrm>
        </p:spPr>
        <p:txBody>
          <a:bodyPr/>
          <a:lstStyle/>
          <a:p>
            <a:pPr marL="0" indent="0">
              <a:buFont typeface="Arial" panose="020B0604020202020204" pitchFamily="34" charset="0"/>
              <a:buNone/>
            </a:pPr>
            <a:endParaRPr lang="en-US" altLang="en-US"/>
          </a:p>
        </p:txBody>
      </p:sp>
      <p:pic>
        <p:nvPicPr>
          <p:cNvPr id="12292" name="Picture 2" descr="C:\Users\dantrobus\Desktop\Raytrace_Bathroom_02.PNG">
            <a:extLst>
              <a:ext uri="{FF2B5EF4-FFF2-40B4-BE49-F238E27FC236}">
                <a16:creationId xmlns:a16="http://schemas.microsoft.com/office/drawing/2014/main" id="{6231A095-3BE7-824F-BE33-AC6AFF594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35100"/>
            <a:ext cx="51054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BFA12C1-2514-9D47-B422-BB00A900BE86}"/>
              </a:ext>
            </a:extLst>
          </p:cNvPr>
          <p:cNvSpPr>
            <a:spLocks noGrp="1"/>
          </p:cNvSpPr>
          <p:nvPr>
            <p:ph type="title"/>
          </p:nvPr>
        </p:nvSpPr>
        <p:spPr>
          <a:xfrm>
            <a:off x="228600" y="838200"/>
            <a:ext cx="8229600" cy="762000"/>
          </a:xfrm>
        </p:spPr>
        <p:txBody>
          <a:bodyPr/>
          <a:lstStyle/>
          <a:p>
            <a:r>
              <a:rPr lang="en-US" altLang="en-US" sz="3600"/>
              <a:t>Plumbing Philosophy and Floor Plan</a:t>
            </a:r>
          </a:p>
        </p:txBody>
      </p:sp>
      <p:pic>
        <p:nvPicPr>
          <p:cNvPr id="13315" name="Picture 2" descr="C:\Users\dantrobus\Desktop\ARC pres\KWK-07-013_New_Washeteria.jpg">
            <a:extLst>
              <a:ext uri="{FF2B5EF4-FFF2-40B4-BE49-F238E27FC236}">
                <a16:creationId xmlns:a16="http://schemas.microsoft.com/office/drawing/2014/main" id="{4BB4BA84-57B1-C449-9187-E394789215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23950" y="1752600"/>
            <a:ext cx="6896100" cy="4525963"/>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9C7AB75-DE63-A644-A15F-852C8E237549}"/>
              </a:ext>
            </a:extLst>
          </p:cNvPr>
          <p:cNvSpPr>
            <a:spLocks noGrp="1"/>
          </p:cNvSpPr>
          <p:nvPr>
            <p:ph type="title"/>
          </p:nvPr>
        </p:nvSpPr>
        <p:spPr>
          <a:xfrm>
            <a:off x="-533400" y="860425"/>
            <a:ext cx="8229600" cy="762000"/>
          </a:xfrm>
        </p:spPr>
        <p:txBody>
          <a:bodyPr/>
          <a:lstStyle/>
          <a:p>
            <a:r>
              <a:rPr lang="en-US" altLang="en-US"/>
              <a:t>Structure</a:t>
            </a:r>
          </a:p>
        </p:txBody>
      </p:sp>
      <p:sp>
        <p:nvSpPr>
          <p:cNvPr id="3" name="Content Placeholder 2">
            <a:extLst>
              <a:ext uri="{FF2B5EF4-FFF2-40B4-BE49-F238E27FC236}">
                <a16:creationId xmlns:a16="http://schemas.microsoft.com/office/drawing/2014/main" id="{EDD032EA-A057-AF4A-B36B-51B1178C3344}"/>
              </a:ext>
            </a:extLst>
          </p:cNvPr>
          <p:cNvSpPr>
            <a:spLocks noGrp="1"/>
          </p:cNvSpPr>
          <p:nvPr>
            <p:ph idx="1"/>
          </p:nvPr>
        </p:nvSpPr>
        <p:spPr>
          <a:xfrm>
            <a:off x="457200" y="1752600"/>
            <a:ext cx="8229600" cy="4525963"/>
          </a:xfrm>
        </p:spPr>
        <p:txBody>
          <a:bodyPr/>
          <a:lstStyle/>
          <a:p>
            <a:pPr>
              <a:buFont typeface="Arial" charset="0"/>
              <a:buChar char="•"/>
              <a:defRPr/>
            </a:pPr>
            <a:r>
              <a:rPr lang="en-US" dirty="0"/>
              <a:t>Wood Construction</a:t>
            </a:r>
          </a:p>
          <a:p>
            <a:pPr lvl="1">
              <a:buFont typeface="Arial" charset="0"/>
              <a:buChar char="–"/>
              <a:defRPr/>
            </a:pPr>
            <a:r>
              <a:rPr lang="en-US" dirty="0"/>
              <a:t>Panelized Construction</a:t>
            </a:r>
          </a:p>
          <a:p>
            <a:pPr lvl="1">
              <a:buFont typeface="Arial" charset="0"/>
              <a:buChar char="–"/>
              <a:defRPr/>
            </a:pPr>
            <a:r>
              <a:rPr lang="en-US" dirty="0"/>
              <a:t>Stick Framed Construction </a:t>
            </a:r>
          </a:p>
          <a:p>
            <a:pPr>
              <a:buFont typeface="Arial" charset="0"/>
              <a:buChar char="•"/>
              <a:defRPr/>
            </a:pPr>
            <a:r>
              <a:rPr lang="en-US" dirty="0"/>
              <a:t>Pre-fab Metal Buildings</a:t>
            </a:r>
          </a:p>
          <a:p>
            <a:pPr marL="0" indent="0">
              <a:buFont typeface="Arial" charset="0"/>
              <a:buNone/>
              <a:defRPr/>
            </a:pPr>
            <a:endParaRPr lang="en-US" dirty="0"/>
          </a:p>
        </p:txBody>
      </p:sp>
      <p:pic>
        <p:nvPicPr>
          <p:cNvPr id="14340" name="Picture 2" descr="C:\Users\dantrobus\Desktop\ARC pres\WTP10.jpg">
            <a:extLst>
              <a:ext uri="{FF2B5EF4-FFF2-40B4-BE49-F238E27FC236}">
                <a16:creationId xmlns:a16="http://schemas.microsoft.com/office/drawing/2014/main" id="{1324C7A6-BA49-3F4F-8C47-45451B2D1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663" y="838200"/>
            <a:ext cx="36703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C:\Users\dantrobus\Desktop\ARC pres\Picture 008.jpg">
            <a:extLst>
              <a:ext uri="{FF2B5EF4-FFF2-40B4-BE49-F238E27FC236}">
                <a16:creationId xmlns:a16="http://schemas.microsoft.com/office/drawing/2014/main" id="{A8A14220-EFC4-FB44-8FC3-4855BFA2E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588" y="38100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C:\Users\dantrobus\Desktop\3713_001.jpg">
            <a:extLst>
              <a:ext uri="{FF2B5EF4-FFF2-40B4-BE49-F238E27FC236}">
                <a16:creationId xmlns:a16="http://schemas.microsoft.com/office/drawing/2014/main" id="{E49B14A2-D68A-574D-AE11-7716302C0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191000"/>
            <a:ext cx="313055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9E5830C-53D4-3946-AECE-4938BE70F5CC}"/>
              </a:ext>
            </a:extLst>
          </p:cNvPr>
          <p:cNvSpPr>
            <a:spLocks noGrp="1"/>
          </p:cNvSpPr>
          <p:nvPr>
            <p:ph type="title"/>
          </p:nvPr>
        </p:nvSpPr>
        <p:spPr>
          <a:xfrm>
            <a:off x="457200" y="838200"/>
            <a:ext cx="8229600" cy="762000"/>
          </a:xfrm>
        </p:spPr>
        <p:txBody>
          <a:bodyPr/>
          <a:lstStyle/>
          <a:p>
            <a:r>
              <a:rPr lang="en-US" altLang="en-US" sz="3600"/>
              <a:t>Finishes and Aesthetics</a:t>
            </a:r>
          </a:p>
        </p:txBody>
      </p:sp>
      <p:pic>
        <p:nvPicPr>
          <p:cNvPr id="15363" name="Picture 4" descr="C:\Users\dantrobus\Desktop\ARC pres\ALT epoxy floor2 062904.JPG">
            <a:extLst>
              <a:ext uri="{FF2B5EF4-FFF2-40B4-BE49-F238E27FC236}">
                <a16:creationId xmlns:a16="http://schemas.microsoft.com/office/drawing/2014/main" id="{34EC7A6E-A5E3-494E-B2B0-B73DD511E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1447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B5FCF46B-BACB-1A4D-ADD9-BB4FC12A9137}"/>
              </a:ext>
            </a:extLst>
          </p:cNvPr>
          <p:cNvSpPr>
            <a:spLocks noGrp="1"/>
          </p:cNvSpPr>
          <p:nvPr>
            <p:ph idx="1"/>
          </p:nvPr>
        </p:nvSpPr>
        <p:spPr>
          <a:xfrm>
            <a:off x="457200" y="1447800"/>
            <a:ext cx="4953000" cy="4953000"/>
          </a:xfrm>
        </p:spPr>
        <p:txBody>
          <a:bodyPr/>
          <a:lstStyle/>
          <a:p>
            <a:pPr>
              <a:buFont typeface="Arial" charset="0"/>
              <a:buChar char="•"/>
              <a:defRPr/>
            </a:pPr>
            <a:r>
              <a:rPr lang="en-US" sz="2400" dirty="0"/>
              <a:t>Floors</a:t>
            </a:r>
          </a:p>
          <a:p>
            <a:pPr lvl="1">
              <a:buFont typeface="Arial" charset="0"/>
              <a:buChar char="–"/>
              <a:defRPr/>
            </a:pPr>
            <a:r>
              <a:rPr lang="en-US" sz="2000" dirty="0"/>
              <a:t>Durability, Ease of Repair, Application Safety, Community Preference.</a:t>
            </a:r>
          </a:p>
          <a:p>
            <a:pPr lvl="1">
              <a:buFont typeface="Arial" charset="0"/>
              <a:buChar char="–"/>
              <a:defRPr/>
            </a:pPr>
            <a:r>
              <a:rPr lang="en-US" sz="2000" dirty="0"/>
              <a:t>Options: Concrete, Epoxy, Rubber, </a:t>
            </a:r>
            <a:r>
              <a:rPr lang="en-US" sz="2000" dirty="0" err="1"/>
              <a:t>Polyurea</a:t>
            </a:r>
            <a:r>
              <a:rPr lang="en-US" sz="2000" dirty="0"/>
              <a:t>, Flexible Epoxies.</a:t>
            </a:r>
            <a:endParaRPr lang="en-US" sz="2400" dirty="0"/>
          </a:p>
          <a:p>
            <a:pPr>
              <a:buFont typeface="Arial" charset="0"/>
              <a:buChar char="•"/>
              <a:defRPr/>
            </a:pPr>
            <a:r>
              <a:rPr lang="en-US" sz="2400" dirty="0"/>
              <a:t>Interior Walls:</a:t>
            </a:r>
          </a:p>
          <a:p>
            <a:pPr lvl="1">
              <a:buFont typeface="Arial" charset="0"/>
              <a:buChar char="–"/>
              <a:defRPr/>
            </a:pPr>
            <a:r>
              <a:rPr lang="en-US" sz="2000" dirty="0"/>
              <a:t>Painted Plywood, Sheetrock, Wainscot, Fiber Reinforced Plastic (FRP)</a:t>
            </a:r>
          </a:p>
          <a:p>
            <a:pPr>
              <a:buFont typeface="Arial" charset="0"/>
              <a:buChar char="•"/>
              <a:defRPr/>
            </a:pPr>
            <a:r>
              <a:rPr lang="en-US" sz="2400" dirty="0"/>
              <a:t>Exterior Walls</a:t>
            </a:r>
          </a:p>
          <a:p>
            <a:pPr lvl="1">
              <a:buFont typeface="Arial" charset="0"/>
              <a:buChar char="–"/>
              <a:defRPr/>
            </a:pPr>
            <a:r>
              <a:rPr lang="en-US" sz="2000" dirty="0"/>
              <a:t>T1-11</a:t>
            </a:r>
          </a:p>
          <a:p>
            <a:pPr lvl="1">
              <a:buFont typeface="Arial" charset="0"/>
              <a:buChar char="–"/>
              <a:defRPr/>
            </a:pPr>
            <a:r>
              <a:rPr lang="en-US" sz="2000" dirty="0"/>
              <a:t>Metal Siding</a:t>
            </a:r>
          </a:p>
          <a:p>
            <a:pPr lvl="1">
              <a:buFont typeface="Arial" charset="0"/>
              <a:buChar char="–"/>
              <a:defRPr/>
            </a:pPr>
            <a:r>
              <a:rPr lang="en-US" sz="2000" dirty="0"/>
              <a:t>Log Siding</a:t>
            </a:r>
          </a:p>
          <a:p>
            <a:pPr marL="0" indent="0">
              <a:buFont typeface="Arial" charset="0"/>
              <a:buNone/>
              <a:defRPr/>
            </a:pPr>
            <a:endParaRPr lang="en-US" dirty="0"/>
          </a:p>
        </p:txBody>
      </p:sp>
      <p:pic>
        <p:nvPicPr>
          <p:cNvPr id="15365" name="Picture 5" descr="C:\Users\dantrobus\Desktop\ARC pres\P6240116.JPG">
            <a:extLst>
              <a:ext uri="{FF2B5EF4-FFF2-40B4-BE49-F238E27FC236}">
                <a16:creationId xmlns:a16="http://schemas.microsoft.com/office/drawing/2014/main" id="{AB99ED1D-A8B8-7041-B42B-B69435B20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150" y="29718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C:\Users\dantrobus\Desktop\ARC pres\Alatna MP Bldg.JPG">
            <a:extLst>
              <a:ext uri="{FF2B5EF4-FFF2-40B4-BE49-F238E27FC236}">
                <a16:creationId xmlns:a16="http://schemas.microsoft.com/office/drawing/2014/main" id="{7E1586B6-423F-EF4C-ACC4-3A1E60409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150" y="4648200"/>
            <a:ext cx="20796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C:\Users\dantrobus\Desktop\AET landing 2 071504.JPG">
            <a:extLst>
              <a:ext uri="{FF2B5EF4-FFF2-40B4-BE49-F238E27FC236}">
                <a16:creationId xmlns:a16="http://schemas.microsoft.com/office/drawing/2014/main" id="{7903B46B-C9D9-E140-B095-AEB0344241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4648200"/>
            <a:ext cx="206375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1716B73-5934-5949-BB6B-8EDA421A6784}"/>
              </a:ext>
            </a:extLst>
          </p:cNvPr>
          <p:cNvSpPr>
            <a:spLocks noGrp="1"/>
          </p:cNvSpPr>
          <p:nvPr>
            <p:ph type="title"/>
          </p:nvPr>
        </p:nvSpPr>
        <p:spPr>
          <a:xfrm>
            <a:off x="457200" y="838200"/>
            <a:ext cx="8229600" cy="762000"/>
          </a:xfrm>
        </p:spPr>
        <p:txBody>
          <a:bodyPr/>
          <a:lstStyle/>
          <a:p>
            <a:r>
              <a:rPr lang="en-US" altLang="en-US" sz="3600"/>
              <a:t>Appliances</a:t>
            </a:r>
          </a:p>
        </p:txBody>
      </p:sp>
      <p:sp>
        <p:nvSpPr>
          <p:cNvPr id="3" name="Content Placeholder 2">
            <a:extLst>
              <a:ext uri="{FF2B5EF4-FFF2-40B4-BE49-F238E27FC236}">
                <a16:creationId xmlns:a16="http://schemas.microsoft.com/office/drawing/2014/main" id="{D57701EA-EDD9-8E46-B5BB-7E7248231488}"/>
              </a:ext>
            </a:extLst>
          </p:cNvPr>
          <p:cNvSpPr>
            <a:spLocks noGrp="1"/>
          </p:cNvSpPr>
          <p:nvPr>
            <p:ph idx="1"/>
          </p:nvPr>
        </p:nvSpPr>
        <p:spPr>
          <a:xfrm>
            <a:off x="457200" y="1447800"/>
            <a:ext cx="8229600" cy="5105400"/>
          </a:xfrm>
        </p:spPr>
        <p:txBody>
          <a:bodyPr/>
          <a:lstStyle/>
          <a:p>
            <a:pPr>
              <a:buFont typeface="Arial" charset="0"/>
              <a:buChar char="•"/>
              <a:defRPr/>
            </a:pPr>
            <a:r>
              <a:rPr lang="en-US" sz="2400" dirty="0"/>
              <a:t>Laundry Equipment:</a:t>
            </a:r>
          </a:p>
          <a:p>
            <a:pPr lvl="1">
              <a:spcBef>
                <a:spcPts val="0"/>
              </a:spcBef>
              <a:buFont typeface="Arial" charset="0"/>
              <a:buChar char="–"/>
              <a:defRPr/>
            </a:pPr>
            <a:r>
              <a:rPr lang="en-US" sz="2000" dirty="0"/>
              <a:t>Industrial</a:t>
            </a:r>
          </a:p>
          <a:p>
            <a:pPr lvl="1">
              <a:spcBef>
                <a:spcPts val="0"/>
              </a:spcBef>
              <a:buFont typeface="Arial" charset="0"/>
              <a:buChar char="–"/>
              <a:defRPr/>
            </a:pPr>
            <a:r>
              <a:rPr lang="en-US" sz="2000" dirty="0"/>
              <a:t>Tokens, Coins, or Attendant</a:t>
            </a:r>
          </a:p>
          <a:p>
            <a:pPr lvl="1">
              <a:spcBef>
                <a:spcPts val="0"/>
              </a:spcBef>
              <a:buFont typeface="Arial" charset="0"/>
              <a:buChar char="–"/>
              <a:defRPr/>
            </a:pPr>
            <a:r>
              <a:rPr lang="en-US" sz="2000" dirty="0"/>
              <a:t>Solid State Controls</a:t>
            </a:r>
          </a:p>
          <a:p>
            <a:pPr>
              <a:buFont typeface="Arial" charset="0"/>
              <a:buChar char="•"/>
              <a:defRPr/>
            </a:pPr>
            <a:r>
              <a:rPr lang="en-US" sz="2400" dirty="0"/>
              <a:t>Washing Machines</a:t>
            </a:r>
          </a:p>
          <a:p>
            <a:pPr lvl="1">
              <a:buFont typeface="Arial" charset="0"/>
              <a:buChar char="–"/>
              <a:defRPr/>
            </a:pPr>
            <a:r>
              <a:rPr lang="en-US" sz="2000" dirty="0"/>
              <a:t>Size Matters</a:t>
            </a:r>
          </a:p>
          <a:p>
            <a:pPr lvl="1">
              <a:buFont typeface="Arial" charset="0"/>
              <a:buChar char="–"/>
              <a:defRPr/>
            </a:pPr>
            <a:r>
              <a:rPr lang="en-US" sz="2000" dirty="0"/>
              <a:t>Discharge</a:t>
            </a:r>
          </a:p>
          <a:p>
            <a:pPr lvl="1">
              <a:buFont typeface="Arial" charset="0"/>
              <a:buChar char="–"/>
              <a:defRPr/>
            </a:pPr>
            <a:r>
              <a:rPr lang="en-US" sz="2000" dirty="0" err="1"/>
              <a:t>Ozonation</a:t>
            </a:r>
            <a:endParaRPr lang="en-US" sz="2000" dirty="0"/>
          </a:p>
          <a:p>
            <a:pPr>
              <a:buFont typeface="Arial" charset="0"/>
              <a:buChar char="•"/>
              <a:defRPr/>
            </a:pPr>
            <a:r>
              <a:rPr lang="en-US" sz="2400" dirty="0"/>
              <a:t>Dryers</a:t>
            </a:r>
          </a:p>
          <a:p>
            <a:pPr lvl="1">
              <a:buFont typeface="Arial" charset="0"/>
              <a:buChar char="–"/>
              <a:defRPr/>
            </a:pPr>
            <a:r>
              <a:rPr lang="en-US" sz="2000" dirty="0"/>
              <a:t>Temperature and Drying Time</a:t>
            </a:r>
          </a:p>
          <a:p>
            <a:pPr lvl="1">
              <a:buFont typeface="Arial" charset="0"/>
              <a:buChar char="–"/>
              <a:defRPr/>
            </a:pPr>
            <a:r>
              <a:rPr lang="en-US" sz="2000" dirty="0"/>
              <a:t>Energy Source</a:t>
            </a:r>
          </a:p>
          <a:p>
            <a:pPr lvl="2">
              <a:spcBef>
                <a:spcPts val="0"/>
              </a:spcBef>
              <a:buFont typeface="Arial" charset="0"/>
              <a:buChar char="•"/>
              <a:defRPr/>
            </a:pPr>
            <a:r>
              <a:rPr lang="en-US" sz="2000" dirty="0"/>
              <a:t>Gas, Oil Fired, Electric</a:t>
            </a:r>
          </a:p>
          <a:p>
            <a:pPr lvl="2">
              <a:spcBef>
                <a:spcPts val="0"/>
              </a:spcBef>
              <a:buFont typeface="Arial" charset="0"/>
              <a:buChar char="•"/>
              <a:defRPr/>
            </a:pPr>
            <a:r>
              <a:rPr lang="en-US" sz="2000" dirty="0" err="1"/>
              <a:t>Hydronic</a:t>
            </a:r>
            <a:endParaRPr lang="en-US" sz="2000" dirty="0"/>
          </a:p>
          <a:p>
            <a:pPr lvl="2">
              <a:spcBef>
                <a:spcPts val="0"/>
              </a:spcBef>
              <a:buFont typeface="Arial" charset="0"/>
              <a:buChar char="•"/>
              <a:defRPr/>
            </a:pPr>
            <a:r>
              <a:rPr lang="en-US" sz="2000" dirty="0"/>
              <a:t>Waste-heat</a:t>
            </a:r>
          </a:p>
          <a:p>
            <a:pPr marL="0" indent="0">
              <a:buFont typeface="Arial" charset="0"/>
              <a:buNone/>
              <a:defRPr/>
            </a:pPr>
            <a:endParaRPr lang="en-US" dirty="0"/>
          </a:p>
        </p:txBody>
      </p:sp>
      <p:pic>
        <p:nvPicPr>
          <p:cNvPr id="16388" name="Picture 2" descr="C:\Users\dantrobus\Desktop\ARC pres\IMG_1894.jpg">
            <a:extLst>
              <a:ext uri="{FF2B5EF4-FFF2-40B4-BE49-F238E27FC236}">
                <a16:creationId xmlns:a16="http://schemas.microsoft.com/office/drawing/2014/main" id="{31EDF3F8-DA41-5444-BE61-53CE73A72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0386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descr="C:\Users\dantrobus\Desktop\ARC pres\Roland 200.jpg">
            <a:extLst>
              <a:ext uri="{FF2B5EF4-FFF2-40B4-BE49-F238E27FC236}">
                <a16:creationId xmlns:a16="http://schemas.microsoft.com/office/drawing/2014/main" id="{01E5C777-223A-9548-9B26-44EA08ECF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225" y="1531938"/>
            <a:ext cx="27971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C:\Users\dantrobus\Desktop\ARC pres\IMG_1924.jpg">
            <a:extLst>
              <a:ext uri="{FF2B5EF4-FFF2-40B4-BE49-F238E27FC236}">
                <a16:creationId xmlns:a16="http://schemas.microsoft.com/office/drawing/2014/main" id="{7A9EFC84-3A55-DB4E-A2EA-DBAC4CCE2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147763"/>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A523946-77D3-D043-AE7A-E7F0A3B4A702}"/>
              </a:ext>
            </a:extLst>
          </p:cNvPr>
          <p:cNvSpPr>
            <a:spLocks noGrp="1"/>
          </p:cNvSpPr>
          <p:nvPr>
            <p:ph type="title"/>
          </p:nvPr>
        </p:nvSpPr>
        <p:spPr>
          <a:xfrm>
            <a:off x="457200" y="838200"/>
            <a:ext cx="8229600" cy="609600"/>
          </a:xfrm>
        </p:spPr>
        <p:txBody>
          <a:bodyPr/>
          <a:lstStyle/>
          <a:p>
            <a:r>
              <a:rPr lang="en-US" altLang="en-US" sz="3600"/>
              <a:t>HVAC</a:t>
            </a:r>
          </a:p>
        </p:txBody>
      </p:sp>
      <p:sp>
        <p:nvSpPr>
          <p:cNvPr id="17411" name="Content Placeholder 2">
            <a:extLst>
              <a:ext uri="{FF2B5EF4-FFF2-40B4-BE49-F238E27FC236}">
                <a16:creationId xmlns:a16="http://schemas.microsoft.com/office/drawing/2014/main" id="{C63F750E-80C2-3049-AE0E-74E34D357446}"/>
              </a:ext>
            </a:extLst>
          </p:cNvPr>
          <p:cNvSpPr>
            <a:spLocks noGrp="1"/>
          </p:cNvSpPr>
          <p:nvPr>
            <p:ph idx="1"/>
          </p:nvPr>
        </p:nvSpPr>
        <p:spPr>
          <a:xfrm>
            <a:off x="427038" y="1371600"/>
            <a:ext cx="8229600" cy="4953000"/>
          </a:xfrm>
        </p:spPr>
        <p:txBody>
          <a:bodyPr/>
          <a:lstStyle/>
          <a:p>
            <a:r>
              <a:rPr lang="en-US" altLang="en-US" sz="2400"/>
              <a:t>Boiler Sizing Philosophy</a:t>
            </a:r>
          </a:p>
          <a:p>
            <a:pPr lvl="1"/>
            <a:r>
              <a:rPr lang="en-US" altLang="en-US" sz="2000"/>
              <a:t>Peak Load, Full Redundancy vs.</a:t>
            </a:r>
          </a:p>
          <a:p>
            <a:pPr lvl="1"/>
            <a:r>
              <a:rPr lang="en-US" altLang="en-US" sz="2000"/>
              <a:t>Critical Loads, Double Redundancy</a:t>
            </a:r>
            <a:endParaRPr lang="en-US" altLang="en-US" sz="2400"/>
          </a:p>
          <a:p>
            <a:r>
              <a:rPr lang="en-US" altLang="en-US" sz="2400"/>
              <a:t>Primary – Secondary Configuration</a:t>
            </a:r>
          </a:p>
          <a:p>
            <a:r>
              <a:rPr lang="en-US" altLang="en-US" sz="2400"/>
              <a:t>Controls:</a:t>
            </a:r>
          </a:p>
          <a:p>
            <a:pPr lvl="1"/>
            <a:r>
              <a:rPr lang="en-US" altLang="en-US" sz="2000"/>
              <a:t>Electro Mechanical</a:t>
            </a:r>
          </a:p>
          <a:p>
            <a:pPr lvl="1"/>
            <a:r>
              <a:rPr lang="en-US" altLang="en-US" sz="2000"/>
              <a:t>Solid State</a:t>
            </a:r>
          </a:p>
          <a:p>
            <a:endParaRPr lang="en-US" altLang="en-US" sz="2400"/>
          </a:p>
        </p:txBody>
      </p:sp>
      <p:pic>
        <p:nvPicPr>
          <p:cNvPr id="17412" name="Picture 2" descr="C:\Users\dantrobus\Desktop\ARC pres\IMG_4757.jpg">
            <a:extLst>
              <a:ext uri="{FF2B5EF4-FFF2-40B4-BE49-F238E27FC236}">
                <a16:creationId xmlns:a16="http://schemas.microsoft.com/office/drawing/2014/main" id="{D97513F7-BDAC-6B44-842D-0A1B3436B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338" y="12192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4">
            <a:extLst>
              <a:ext uri="{FF2B5EF4-FFF2-40B4-BE49-F238E27FC236}">
                <a16:creationId xmlns:a16="http://schemas.microsoft.com/office/drawing/2014/main" id="{56753B2B-DB7D-EF4B-A9E0-FA10792B4E65}"/>
              </a:ext>
            </a:extLst>
          </p:cNvPr>
          <p:cNvSpPr>
            <a:spLocks noChangeArrowheads="1"/>
          </p:cNvSpPr>
          <p:nvPr/>
        </p:nvSpPr>
        <p:spPr bwMode="auto">
          <a:xfrm rot="5400000">
            <a:off x="1447800" y="5105400"/>
            <a:ext cx="9144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solidFill>
                  <a:schemeClr val="bg1"/>
                </a:solidFill>
                <a:latin typeface="Arial Black" panose="020B0604020202020204" pitchFamily="34" charset="0"/>
              </a:rPr>
              <a:t>B-2</a:t>
            </a:r>
          </a:p>
        </p:txBody>
      </p:sp>
      <p:sp>
        <p:nvSpPr>
          <p:cNvPr id="17414" name="Line 5">
            <a:extLst>
              <a:ext uri="{FF2B5EF4-FFF2-40B4-BE49-F238E27FC236}">
                <a16:creationId xmlns:a16="http://schemas.microsoft.com/office/drawing/2014/main" id="{FB01DE8C-5329-E742-B58C-41FBD0B04880}"/>
              </a:ext>
            </a:extLst>
          </p:cNvPr>
          <p:cNvSpPr>
            <a:spLocks noChangeShapeType="1"/>
          </p:cNvSpPr>
          <p:nvPr/>
        </p:nvSpPr>
        <p:spPr bwMode="auto">
          <a:xfrm flipV="1">
            <a:off x="2819400" y="4267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6">
            <a:extLst>
              <a:ext uri="{FF2B5EF4-FFF2-40B4-BE49-F238E27FC236}">
                <a16:creationId xmlns:a16="http://schemas.microsoft.com/office/drawing/2014/main" id="{865A411F-117B-A74A-BDFA-6A7811028A2F}"/>
              </a:ext>
            </a:extLst>
          </p:cNvPr>
          <p:cNvSpPr>
            <a:spLocks noChangeShapeType="1"/>
          </p:cNvSpPr>
          <p:nvPr/>
        </p:nvSpPr>
        <p:spPr bwMode="auto">
          <a:xfrm>
            <a:off x="1066800" y="42672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AutoShape 7">
            <a:extLst>
              <a:ext uri="{FF2B5EF4-FFF2-40B4-BE49-F238E27FC236}">
                <a16:creationId xmlns:a16="http://schemas.microsoft.com/office/drawing/2014/main" id="{941E617D-AC04-454D-BE95-C279764C52C6}"/>
              </a:ext>
            </a:extLst>
          </p:cNvPr>
          <p:cNvSpPr>
            <a:spLocks noChangeArrowheads="1"/>
          </p:cNvSpPr>
          <p:nvPr/>
        </p:nvSpPr>
        <p:spPr bwMode="auto">
          <a:xfrm>
            <a:off x="4648200" y="4038600"/>
            <a:ext cx="381000" cy="3810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17" name="AutoShape 8">
            <a:extLst>
              <a:ext uri="{FF2B5EF4-FFF2-40B4-BE49-F238E27FC236}">
                <a16:creationId xmlns:a16="http://schemas.microsoft.com/office/drawing/2014/main" id="{3FECF771-0E36-084B-BE0F-77A218458F2F}"/>
              </a:ext>
            </a:extLst>
          </p:cNvPr>
          <p:cNvSpPr>
            <a:spLocks noChangeArrowheads="1"/>
          </p:cNvSpPr>
          <p:nvPr/>
        </p:nvSpPr>
        <p:spPr bwMode="auto">
          <a:xfrm rot="5400000">
            <a:off x="4686300" y="4076700"/>
            <a:ext cx="381000" cy="304800"/>
          </a:xfrm>
          <a:prstGeom prst="triangle">
            <a:avLst>
              <a:gd name="adj" fmla="val 51954"/>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18" name="Line 9">
            <a:extLst>
              <a:ext uri="{FF2B5EF4-FFF2-40B4-BE49-F238E27FC236}">
                <a16:creationId xmlns:a16="http://schemas.microsoft.com/office/drawing/2014/main" id="{36833F23-D307-1045-B1D6-1384FACBDD12}"/>
              </a:ext>
            </a:extLst>
          </p:cNvPr>
          <p:cNvSpPr>
            <a:spLocks noChangeShapeType="1"/>
          </p:cNvSpPr>
          <p:nvPr/>
        </p:nvSpPr>
        <p:spPr bwMode="auto">
          <a:xfrm>
            <a:off x="5029200" y="42672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9" name="Rectangle 10">
            <a:extLst>
              <a:ext uri="{FF2B5EF4-FFF2-40B4-BE49-F238E27FC236}">
                <a16:creationId xmlns:a16="http://schemas.microsoft.com/office/drawing/2014/main" id="{849524D7-7E6E-B447-A9AD-D4626AE6D296}"/>
              </a:ext>
            </a:extLst>
          </p:cNvPr>
          <p:cNvSpPr>
            <a:spLocks noChangeArrowheads="1"/>
          </p:cNvSpPr>
          <p:nvPr/>
        </p:nvSpPr>
        <p:spPr bwMode="auto">
          <a:xfrm>
            <a:off x="5638800" y="4953000"/>
            <a:ext cx="914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solidFill>
                  <a:schemeClr val="bg1"/>
                </a:solidFill>
                <a:latin typeface="Arial Black" panose="020B0604020202020204" pitchFamily="34" charset="0"/>
              </a:rPr>
              <a:t>HX</a:t>
            </a:r>
          </a:p>
        </p:txBody>
      </p:sp>
      <p:sp>
        <p:nvSpPr>
          <p:cNvPr id="17420" name="Oval 11">
            <a:extLst>
              <a:ext uri="{FF2B5EF4-FFF2-40B4-BE49-F238E27FC236}">
                <a16:creationId xmlns:a16="http://schemas.microsoft.com/office/drawing/2014/main" id="{B2DC5CD0-0ABD-0B4F-B3A5-FFC3A8C0996F}"/>
              </a:ext>
            </a:extLst>
          </p:cNvPr>
          <p:cNvSpPr>
            <a:spLocks noChangeArrowheads="1"/>
          </p:cNvSpPr>
          <p:nvPr/>
        </p:nvSpPr>
        <p:spPr bwMode="auto">
          <a:xfrm>
            <a:off x="5486400" y="4953000"/>
            <a:ext cx="304800" cy="304800"/>
          </a:xfrm>
          <a:prstGeom prst="ellipse">
            <a:avLst/>
          </a:prstGeom>
          <a:solidFill>
            <a:schemeClr val="accent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21" name="Line 12">
            <a:extLst>
              <a:ext uri="{FF2B5EF4-FFF2-40B4-BE49-F238E27FC236}">
                <a16:creationId xmlns:a16="http://schemas.microsoft.com/office/drawing/2014/main" id="{62C55323-E9B1-784C-A4E4-25671AAACD24}"/>
              </a:ext>
            </a:extLst>
          </p:cNvPr>
          <p:cNvSpPr>
            <a:spLocks noChangeShapeType="1"/>
          </p:cNvSpPr>
          <p:nvPr/>
        </p:nvSpPr>
        <p:spPr bwMode="auto">
          <a:xfrm>
            <a:off x="5334000" y="4267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Line 13">
            <a:extLst>
              <a:ext uri="{FF2B5EF4-FFF2-40B4-BE49-F238E27FC236}">
                <a16:creationId xmlns:a16="http://schemas.microsoft.com/office/drawing/2014/main" id="{653DDAF9-5A17-944A-A435-224946BB1738}"/>
              </a:ext>
            </a:extLst>
          </p:cNvPr>
          <p:cNvSpPr>
            <a:spLocks noChangeShapeType="1"/>
          </p:cNvSpPr>
          <p:nvPr/>
        </p:nvSpPr>
        <p:spPr bwMode="auto">
          <a:xfrm>
            <a:off x="5791200" y="4267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4">
            <a:extLst>
              <a:ext uri="{FF2B5EF4-FFF2-40B4-BE49-F238E27FC236}">
                <a16:creationId xmlns:a16="http://schemas.microsoft.com/office/drawing/2014/main" id="{172F189A-0E7A-544C-9685-ED8CB0AB0BD7}"/>
              </a:ext>
            </a:extLst>
          </p:cNvPr>
          <p:cNvSpPr>
            <a:spLocks noChangeShapeType="1"/>
          </p:cNvSpPr>
          <p:nvPr/>
        </p:nvSpPr>
        <p:spPr bwMode="auto">
          <a:xfrm>
            <a:off x="6400800" y="52578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Line 15">
            <a:extLst>
              <a:ext uri="{FF2B5EF4-FFF2-40B4-BE49-F238E27FC236}">
                <a16:creationId xmlns:a16="http://schemas.microsoft.com/office/drawing/2014/main" id="{C2CA62B7-B5DD-A34C-8128-AB53E1DE794C}"/>
              </a:ext>
            </a:extLst>
          </p:cNvPr>
          <p:cNvSpPr>
            <a:spLocks noChangeShapeType="1"/>
          </p:cNvSpPr>
          <p:nvPr/>
        </p:nvSpPr>
        <p:spPr bwMode="auto">
          <a:xfrm flipH="1">
            <a:off x="4191000" y="6324600"/>
            <a:ext cx="403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Line 16">
            <a:extLst>
              <a:ext uri="{FF2B5EF4-FFF2-40B4-BE49-F238E27FC236}">
                <a16:creationId xmlns:a16="http://schemas.microsoft.com/office/drawing/2014/main" id="{9348FD42-DC71-AE40-B62E-165652B035EF}"/>
              </a:ext>
            </a:extLst>
          </p:cNvPr>
          <p:cNvSpPr>
            <a:spLocks noChangeShapeType="1"/>
          </p:cNvSpPr>
          <p:nvPr/>
        </p:nvSpPr>
        <p:spPr bwMode="auto">
          <a:xfrm>
            <a:off x="2819400" y="5867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 name="Rectangle 17">
            <a:extLst>
              <a:ext uri="{FF2B5EF4-FFF2-40B4-BE49-F238E27FC236}">
                <a16:creationId xmlns:a16="http://schemas.microsoft.com/office/drawing/2014/main" id="{F8F1DE9D-3FC9-2E4C-A39E-B42075963215}"/>
              </a:ext>
            </a:extLst>
          </p:cNvPr>
          <p:cNvSpPr>
            <a:spLocks noChangeArrowheads="1"/>
          </p:cNvSpPr>
          <p:nvPr/>
        </p:nvSpPr>
        <p:spPr bwMode="auto">
          <a:xfrm rot="5400000">
            <a:off x="6781800" y="4800600"/>
            <a:ext cx="9144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solidFill>
                  <a:schemeClr val="bg1"/>
                </a:solidFill>
                <a:latin typeface="Arial Black" panose="020B0604020202020204" pitchFamily="34" charset="0"/>
              </a:rPr>
              <a:t>WH</a:t>
            </a:r>
          </a:p>
        </p:txBody>
      </p:sp>
      <p:sp>
        <p:nvSpPr>
          <p:cNvPr id="17427" name="Rectangle 18">
            <a:extLst>
              <a:ext uri="{FF2B5EF4-FFF2-40B4-BE49-F238E27FC236}">
                <a16:creationId xmlns:a16="http://schemas.microsoft.com/office/drawing/2014/main" id="{6AE6408E-10F2-4147-BC7A-FF5B65BBB7B2}"/>
              </a:ext>
            </a:extLst>
          </p:cNvPr>
          <p:cNvSpPr>
            <a:spLocks noChangeArrowheads="1"/>
          </p:cNvSpPr>
          <p:nvPr/>
        </p:nvSpPr>
        <p:spPr bwMode="auto">
          <a:xfrm rot="5400000">
            <a:off x="7924800" y="48768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solidFill>
                  <a:schemeClr val="bg1"/>
                </a:solidFill>
                <a:latin typeface="Arial Black" panose="020B0604020202020204" pitchFamily="34" charset="0"/>
              </a:rPr>
              <a:t>UH</a:t>
            </a:r>
          </a:p>
        </p:txBody>
      </p:sp>
      <p:sp>
        <p:nvSpPr>
          <p:cNvPr id="17428" name="Line 19">
            <a:extLst>
              <a:ext uri="{FF2B5EF4-FFF2-40B4-BE49-F238E27FC236}">
                <a16:creationId xmlns:a16="http://schemas.microsoft.com/office/drawing/2014/main" id="{08B94F1B-0DED-4249-8727-A24807476DC7}"/>
              </a:ext>
            </a:extLst>
          </p:cNvPr>
          <p:cNvSpPr>
            <a:spLocks noChangeShapeType="1"/>
          </p:cNvSpPr>
          <p:nvPr/>
        </p:nvSpPr>
        <p:spPr bwMode="auto">
          <a:xfrm>
            <a:off x="5791200" y="4267200"/>
            <a:ext cx="2514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9" name="Line 20">
            <a:extLst>
              <a:ext uri="{FF2B5EF4-FFF2-40B4-BE49-F238E27FC236}">
                <a16:creationId xmlns:a16="http://schemas.microsoft.com/office/drawing/2014/main" id="{0800D4B7-40D0-0B4E-8565-380D62C351E5}"/>
              </a:ext>
            </a:extLst>
          </p:cNvPr>
          <p:cNvSpPr>
            <a:spLocks noChangeShapeType="1"/>
          </p:cNvSpPr>
          <p:nvPr/>
        </p:nvSpPr>
        <p:spPr bwMode="auto">
          <a:xfrm flipV="1">
            <a:off x="8305800" y="4267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0" name="Line 21">
            <a:extLst>
              <a:ext uri="{FF2B5EF4-FFF2-40B4-BE49-F238E27FC236}">
                <a16:creationId xmlns:a16="http://schemas.microsoft.com/office/drawing/2014/main" id="{B34AC8BA-5CB8-B54C-9595-78F7EBD28F2D}"/>
              </a:ext>
            </a:extLst>
          </p:cNvPr>
          <p:cNvSpPr>
            <a:spLocks noChangeShapeType="1"/>
          </p:cNvSpPr>
          <p:nvPr/>
        </p:nvSpPr>
        <p:spPr bwMode="auto">
          <a:xfrm flipV="1">
            <a:off x="8229600" y="5562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1" name="Line 22">
            <a:extLst>
              <a:ext uri="{FF2B5EF4-FFF2-40B4-BE49-F238E27FC236}">
                <a16:creationId xmlns:a16="http://schemas.microsoft.com/office/drawing/2014/main" id="{6C1696CF-FA37-6649-BED7-3072424C3D05}"/>
              </a:ext>
            </a:extLst>
          </p:cNvPr>
          <p:cNvSpPr>
            <a:spLocks noChangeShapeType="1"/>
          </p:cNvSpPr>
          <p:nvPr/>
        </p:nvSpPr>
        <p:spPr bwMode="auto">
          <a:xfrm>
            <a:off x="7239000" y="5562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2" name="Line 23">
            <a:extLst>
              <a:ext uri="{FF2B5EF4-FFF2-40B4-BE49-F238E27FC236}">
                <a16:creationId xmlns:a16="http://schemas.microsoft.com/office/drawing/2014/main" id="{7F5C4F62-CAA4-A64E-96A5-45508090A3D5}"/>
              </a:ext>
            </a:extLst>
          </p:cNvPr>
          <p:cNvSpPr>
            <a:spLocks noChangeShapeType="1"/>
          </p:cNvSpPr>
          <p:nvPr/>
        </p:nvSpPr>
        <p:spPr bwMode="auto">
          <a:xfrm flipV="1">
            <a:off x="7239000" y="4267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3" name="Rectangle 24">
            <a:extLst>
              <a:ext uri="{FF2B5EF4-FFF2-40B4-BE49-F238E27FC236}">
                <a16:creationId xmlns:a16="http://schemas.microsoft.com/office/drawing/2014/main" id="{7EE1F2B4-F381-D945-A291-B9F5C1037BA9}"/>
              </a:ext>
            </a:extLst>
          </p:cNvPr>
          <p:cNvSpPr>
            <a:spLocks noChangeArrowheads="1"/>
          </p:cNvSpPr>
          <p:nvPr/>
        </p:nvSpPr>
        <p:spPr bwMode="auto">
          <a:xfrm rot="5400000">
            <a:off x="2324100" y="5143500"/>
            <a:ext cx="914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solidFill>
                  <a:schemeClr val="bg1"/>
                </a:solidFill>
                <a:latin typeface="Arial Black" panose="020B0604020202020204" pitchFamily="34" charset="0"/>
              </a:rPr>
              <a:t>B-3</a:t>
            </a:r>
          </a:p>
        </p:txBody>
      </p:sp>
      <p:sp>
        <p:nvSpPr>
          <p:cNvPr id="17434" name="AutoShape 25">
            <a:extLst>
              <a:ext uri="{FF2B5EF4-FFF2-40B4-BE49-F238E27FC236}">
                <a16:creationId xmlns:a16="http://schemas.microsoft.com/office/drawing/2014/main" id="{C3A8B54D-98F7-4349-BAF0-210FFA810DD9}"/>
              </a:ext>
            </a:extLst>
          </p:cNvPr>
          <p:cNvSpPr>
            <a:spLocks noChangeArrowheads="1"/>
          </p:cNvSpPr>
          <p:nvPr/>
        </p:nvSpPr>
        <p:spPr bwMode="auto">
          <a:xfrm>
            <a:off x="2667000" y="4495800"/>
            <a:ext cx="304800" cy="3048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35" name="AutoShape 26">
            <a:extLst>
              <a:ext uri="{FF2B5EF4-FFF2-40B4-BE49-F238E27FC236}">
                <a16:creationId xmlns:a16="http://schemas.microsoft.com/office/drawing/2014/main" id="{2809CC9A-77C9-1F45-950E-01DBF55DE813}"/>
              </a:ext>
            </a:extLst>
          </p:cNvPr>
          <p:cNvSpPr>
            <a:spLocks noChangeArrowheads="1"/>
          </p:cNvSpPr>
          <p:nvPr/>
        </p:nvSpPr>
        <p:spPr bwMode="auto">
          <a:xfrm>
            <a:off x="2667000" y="4495800"/>
            <a:ext cx="304800" cy="228600"/>
          </a:xfrm>
          <a:prstGeom prst="triangle">
            <a:avLst>
              <a:gd name="adj" fmla="val 51954"/>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36" name="Line 27">
            <a:extLst>
              <a:ext uri="{FF2B5EF4-FFF2-40B4-BE49-F238E27FC236}">
                <a16:creationId xmlns:a16="http://schemas.microsoft.com/office/drawing/2014/main" id="{8FD290B0-32A2-CE4D-9DD1-55EC9132B0D9}"/>
              </a:ext>
            </a:extLst>
          </p:cNvPr>
          <p:cNvSpPr>
            <a:spLocks noChangeShapeType="1"/>
          </p:cNvSpPr>
          <p:nvPr/>
        </p:nvSpPr>
        <p:spPr bwMode="auto">
          <a:xfrm flipH="1">
            <a:off x="4191000" y="4267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7" name="Line 28">
            <a:extLst>
              <a:ext uri="{FF2B5EF4-FFF2-40B4-BE49-F238E27FC236}">
                <a16:creationId xmlns:a16="http://schemas.microsoft.com/office/drawing/2014/main" id="{FDB98D36-BB18-3D40-95FD-3F5F31CC2098}"/>
              </a:ext>
            </a:extLst>
          </p:cNvPr>
          <p:cNvSpPr>
            <a:spLocks noChangeShapeType="1"/>
          </p:cNvSpPr>
          <p:nvPr/>
        </p:nvSpPr>
        <p:spPr bwMode="auto">
          <a:xfrm>
            <a:off x="4191000" y="4267200"/>
            <a:ext cx="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8" name="Line 29">
            <a:extLst>
              <a:ext uri="{FF2B5EF4-FFF2-40B4-BE49-F238E27FC236}">
                <a16:creationId xmlns:a16="http://schemas.microsoft.com/office/drawing/2014/main" id="{A70BF8EF-914F-B54A-B52D-13D3E0134021}"/>
              </a:ext>
            </a:extLst>
          </p:cNvPr>
          <p:cNvSpPr>
            <a:spLocks noChangeShapeType="1"/>
          </p:cNvSpPr>
          <p:nvPr/>
        </p:nvSpPr>
        <p:spPr bwMode="auto">
          <a:xfrm flipH="1">
            <a:off x="3733800" y="5181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9" name="Line 30">
            <a:extLst>
              <a:ext uri="{FF2B5EF4-FFF2-40B4-BE49-F238E27FC236}">
                <a16:creationId xmlns:a16="http://schemas.microsoft.com/office/drawing/2014/main" id="{C66E2BAF-96EB-A04D-A348-8F36FB98E114}"/>
              </a:ext>
            </a:extLst>
          </p:cNvPr>
          <p:cNvSpPr>
            <a:spLocks noChangeShapeType="1"/>
          </p:cNvSpPr>
          <p:nvPr/>
        </p:nvSpPr>
        <p:spPr bwMode="auto">
          <a:xfrm flipV="1">
            <a:off x="3733800" y="42672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0" name="Line 31">
            <a:extLst>
              <a:ext uri="{FF2B5EF4-FFF2-40B4-BE49-F238E27FC236}">
                <a16:creationId xmlns:a16="http://schemas.microsoft.com/office/drawing/2014/main" id="{40607F10-BD2C-544A-A74C-D203ACCA4BA6}"/>
              </a:ext>
            </a:extLst>
          </p:cNvPr>
          <p:cNvSpPr>
            <a:spLocks noChangeShapeType="1"/>
          </p:cNvSpPr>
          <p:nvPr/>
        </p:nvSpPr>
        <p:spPr bwMode="auto">
          <a:xfrm flipH="1">
            <a:off x="3733800" y="5410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1" name="Line 32">
            <a:extLst>
              <a:ext uri="{FF2B5EF4-FFF2-40B4-BE49-F238E27FC236}">
                <a16:creationId xmlns:a16="http://schemas.microsoft.com/office/drawing/2014/main" id="{D063E534-3BA9-1E4B-8717-F87A2FAA86A2}"/>
              </a:ext>
            </a:extLst>
          </p:cNvPr>
          <p:cNvSpPr>
            <a:spLocks noChangeShapeType="1"/>
          </p:cNvSpPr>
          <p:nvPr/>
        </p:nvSpPr>
        <p:spPr bwMode="auto">
          <a:xfrm>
            <a:off x="3733800" y="54102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2" name="Line 33">
            <a:extLst>
              <a:ext uri="{FF2B5EF4-FFF2-40B4-BE49-F238E27FC236}">
                <a16:creationId xmlns:a16="http://schemas.microsoft.com/office/drawing/2014/main" id="{F1A96F3B-1328-F746-A6EB-34C3043C16B9}"/>
              </a:ext>
            </a:extLst>
          </p:cNvPr>
          <p:cNvSpPr>
            <a:spLocks noChangeShapeType="1"/>
          </p:cNvSpPr>
          <p:nvPr/>
        </p:nvSpPr>
        <p:spPr bwMode="auto">
          <a:xfrm flipH="1">
            <a:off x="1066800" y="63246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3" name="Line 34">
            <a:extLst>
              <a:ext uri="{FF2B5EF4-FFF2-40B4-BE49-F238E27FC236}">
                <a16:creationId xmlns:a16="http://schemas.microsoft.com/office/drawing/2014/main" id="{0687D5A2-72D0-8B4D-8758-65D1DE8FC39F}"/>
              </a:ext>
            </a:extLst>
          </p:cNvPr>
          <p:cNvSpPr>
            <a:spLocks noChangeShapeType="1"/>
          </p:cNvSpPr>
          <p:nvPr/>
        </p:nvSpPr>
        <p:spPr bwMode="auto">
          <a:xfrm flipV="1">
            <a:off x="1905000" y="5867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4" name="Line 35">
            <a:extLst>
              <a:ext uri="{FF2B5EF4-FFF2-40B4-BE49-F238E27FC236}">
                <a16:creationId xmlns:a16="http://schemas.microsoft.com/office/drawing/2014/main" id="{DB3E9415-6A7B-D047-8493-00A72EE7AA8B}"/>
              </a:ext>
            </a:extLst>
          </p:cNvPr>
          <p:cNvSpPr>
            <a:spLocks noChangeShapeType="1"/>
          </p:cNvSpPr>
          <p:nvPr/>
        </p:nvSpPr>
        <p:spPr bwMode="auto">
          <a:xfrm flipV="1">
            <a:off x="1905000" y="4267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5" name="AutoShape 36">
            <a:extLst>
              <a:ext uri="{FF2B5EF4-FFF2-40B4-BE49-F238E27FC236}">
                <a16:creationId xmlns:a16="http://schemas.microsoft.com/office/drawing/2014/main" id="{5E64CBDB-F59B-DC4A-BD9E-E8BA3E5C922E}"/>
              </a:ext>
            </a:extLst>
          </p:cNvPr>
          <p:cNvSpPr>
            <a:spLocks noChangeArrowheads="1"/>
          </p:cNvSpPr>
          <p:nvPr/>
        </p:nvSpPr>
        <p:spPr bwMode="auto">
          <a:xfrm>
            <a:off x="1752600" y="4495800"/>
            <a:ext cx="304800" cy="3048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46" name="AutoShape 37">
            <a:extLst>
              <a:ext uri="{FF2B5EF4-FFF2-40B4-BE49-F238E27FC236}">
                <a16:creationId xmlns:a16="http://schemas.microsoft.com/office/drawing/2014/main" id="{30C6B978-546F-2C47-AECF-F5E19701FB65}"/>
              </a:ext>
            </a:extLst>
          </p:cNvPr>
          <p:cNvSpPr>
            <a:spLocks noChangeArrowheads="1"/>
          </p:cNvSpPr>
          <p:nvPr/>
        </p:nvSpPr>
        <p:spPr bwMode="auto">
          <a:xfrm>
            <a:off x="1752600" y="4495800"/>
            <a:ext cx="304800" cy="228600"/>
          </a:xfrm>
          <a:prstGeom prst="triangle">
            <a:avLst>
              <a:gd name="adj" fmla="val 51954"/>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47" name="AutoShape 38">
            <a:extLst>
              <a:ext uri="{FF2B5EF4-FFF2-40B4-BE49-F238E27FC236}">
                <a16:creationId xmlns:a16="http://schemas.microsoft.com/office/drawing/2014/main" id="{F4CCEA54-2D54-7149-8C0F-92467E27A9CF}"/>
              </a:ext>
            </a:extLst>
          </p:cNvPr>
          <p:cNvSpPr>
            <a:spLocks noChangeArrowheads="1"/>
          </p:cNvSpPr>
          <p:nvPr/>
        </p:nvSpPr>
        <p:spPr bwMode="auto">
          <a:xfrm rot="5400000">
            <a:off x="5410200" y="4191000"/>
            <a:ext cx="152400" cy="152400"/>
          </a:xfrm>
          <a:prstGeom prst="triangle">
            <a:avLst>
              <a:gd name="adj" fmla="val 5195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48" name="AutoShape 39">
            <a:extLst>
              <a:ext uri="{FF2B5EF4-FFF2-40B4-BE49-F238E27FC236}">
                <a16:creationId xmlns:a16="http://schemas.microsoft.com/office/drawing/2014/main" id="{96CD7318-2F15-1649-9B18-5076329FEA1B}"/>
              </a:ext>
            </a:extLst>
          </p:cNvPr>
          <p:cNvSpPr>
            <a:spLocks noChangeArrowheads="1"/>
          </p:cNvSpPr>
          <p:nvPr/>
        </p:nvSpPr>
        <p:spPr bwMode="auto">
          <a:xfrm rot="-5400000">
            <a:off x="3276600" y="6248400"/>
            <a:ext cx="152400" cy="152400"/>
          </a:xfrm>
          <a:prstGeom prst="triangle">
            <a:avLst>
              <a:gd name="adj" fmla="val 5195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49" name="AutoShape 40">
            <a:extLst>
              <a:ext uri="{FF2B5EF4-FFF2-40B4-BE49-F238E27FC236}">
                <a16:creationId xmlns:a16="http://schemas.microsoft.com/office/drawing/2014/main" id="{793E81E6-E8A2-0F41-BD80-88E98D157BE6}"/>
              </a:ext>
            </a:extLst>
          </p:cNvPr>
          <p:cNvSpPr>
            <a:spLocks noChangeArrowheads="1"/>
          </p:cNvSpPr>
          <p:nvPr/>
        </p:nvSpPr>
        <p:spPr bwMode="auto">
          <a:xfrm rot="5400000">
            <a:off x="3352800" y="4191000"/>
            <a:ext cx="152400" cy="152400"/>
          </a:xfrm>
          <a:prstGeom prst="triangle">
            <a:avLst>
              <a:gd name="adj" fmla="val 5195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50" name="AutoShape 41">
            <a:extLst>
              <a:ext uri="{FF2B5EF4-FFF2-40B4-BE49-F238E27FC236}">
                <a16:creationId xmlns:a16="http://schemas.microsoft.com/office/drawing/2014/main" id="{747D9FD2-C31A-E74F-BFF2-32CB974ACDDA}"/>
              </a:ext>
            </a:extLst>
          </p:cNvPr>
          <p:cNvSpPr>
            <a:spLocks noChangeArrowheads="1"/>
          </p:cNvSpPr>
          <p:nvPr/>
        </p:nvSpPr>
        <p:spPr bwMode="auto">
          <a:xfrm rot="-5400000">
            <a:off x="5029200" y="6248400"/>
            <a:ext cx="152400" cy="152400"/>
          </a:xfrm>
          <a:prstGeom prst="triangle">
            <a:avLst>
              <a:gd name="adj" fmla="val 5195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51" name="Rectangle 43">
            <a:extLst>
              <a:ext uri="{FF2B5EF4-FFF2-40B4-BE49-F238E27FC236}">
                <a16:creationId xmlns:a16="http://schemas.microsoft.com/office/drawing/2014/main" id="{EEC03106-AA89-744F-9BFB-212DFE1C15B4}"/>
              </a:ext>
            </a:extLst>
          </p:cNvPr>
          <p:cNvSpPr>
            <a:spLocks noChangeArrowheads="1"/>
          </p:cNvSpPr>
          <p:nvPr/>
        </p:nvSpPr>
        <p:spPr bwMode="auto">
          <a:xfrm rot="5400000">
            <a:off x="609600" y="5105400"/>
            <a:ext cx="9144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solidFill>
                  <a:schemeClr val="bg1"/>
                </a:solidFill>
                <a:latin typeface="Arial Black" panose="020B0604020202020204" pitchFamily="34" charset="0"/>
              </a:rPr>
              <a:t>B-1</a:t>
            </a:r>
          </a:p>
        </p:txBody>
      </p:sp>
      <p:sp>
        <p:nvSpPr>
          <p:cNvPr id="17452" name="Line 44">
            <a:extLst>
              <a:ext uri="{FF2B5EF4-FFF2-40B4-BE49-F238E27FC236}">
                <a16:creationId xmlns:a16="http://schemas.microsoft.com/office/drawing/2014/main" id="{D38FD500-3931-3748-A6D7-024747B1CE60}"/>
              </a:ext>
            </a:extLst>
          </p:cNvPr>
          <p:cNvSpPr>
            <a:spLocks noChangeShapeType="1"/>
          </p:cNvSpPr>
          <p:nvPr/>
        </p:nvSpPr>
        <p:spPr bwMode="auto">
          <a:xfrm flipV="1">
            <a:off x="1066800" y="5867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3" name="Line 45">
            <a:extLst>
              <a:ext uri="{FF2B5EF4-FFF2-40B4-BE49-F238E27FC236}">
                <a16:creationId xmlns:a16="http://schemas.microsoft.com/office/drawing/2014/main" id="{A5CE7A6A-D92B-3B4F-B8CE-B743B5BF435F}"/>
              </a:ext>
            </a:extLst>
          </p:cNvPr>
          <p:cNvSpPr>
            <a:spLocks noChangeShapeType="1"/>
          </p:cNvSpPr>
          <p:nvPr/>
        </p:nvSpPr>
        <p:spPr bwMode="auto">
          <a:xfrm flipV="1">
            <a:off x="1066800" y="4267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4" name="AutoShape 46">
            <a:extLst>
              <a:ext uri="{FF2B5EF4-FFF2-40B4-BE49-F238E27FC236}">
                <a16:creationId xmlns:a16="http://schemas.microsoft.com/office/drawing/2014/main" id="{E079C68E-AD91-3A4D-9B7C-81F3C1079AD0}"/>
              </a:ext>
            </a:extLst>
          </p:cNvPr>
          <p:cNvSpPr>
            <a:spLocks noChangeArrowheads="1"/>
          </p:cNvSpPr>
          <p:nvPr/>
        </p:nvSpPr>
        <p:spPr bwMode="auto">
          <a:xfrm>
            <a:off x="914400" y="4495800"/>
            <a:ext cx="304800" cy="3048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55" name="AutoShape 47">
            <a:extLst>
              <a:ext uri="{FF2B5EF4-FFF2-40B4-BE49-F238E27FC236}">
                <a16:creationId xmlns:a16="http://schemas.microsoft.com/office/drawing/2014/main" id="{6962AFC2-AF69-D14A-A2BE-2C33F715A3C7}"/>
              </a:ext>
            </a:extLst>
          </p:cNvPr>
          <p:cNvSpPr>
            <a:spLocks noChangeArrowheads="1"/>
          </p:cNvSpPr>
          <p:nvPr/>
        </p:nvSpPr>
        <p:spPr bwMode="auto">
          <a:xfrm>
            <a:off x="914400" y="4495800"/>
            <a:ext cx="304800" cy="228600"/>
          </a:xfrm>
          <a:prstGeom prst="triangle">
            <a:avLst>
              <a:gd name="adj" fmla="val 51954"/>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17456" name="Picture 7" descr="C:\Users\dantrobus\Desktop\ARC pres\IMG_2026.jpg">
            <a:extLst>
              <a:ext uri="{FF2B5EF4-FFF2-40B4-BE49-F238E27FC236}">
                <a16:creationId xmlns:a16="http://schemas.microsoft.com/office/drawing/2014/main" id="{45326150-889E-1C4E-991D-2924FA520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2930525"/>
            <a:ext cx="14287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A0AD606-B975-324F-A9DA-A6B0525DCAE0}"/>
              </a:ext>
            </a:extLst>
          </p:cNvPr>
          <p:cNvSpPr>
            <a:spLocks noGrp="1"/>
          </p:cNvSpPr>
          <p:nvPr>
            <p:ph type="title"/>
          </p:nvPr>
        </p:nvSpPr>
        <p:spPr>
          <a:xfrm>
            <a:off x="457200" y="838200"/>
            <a:ext cx="8229600" cy="609600"/>
          </a:xfrm>
        </p:spPr>
        <p:txBody>
          <a:bodyPr/>
          <a:lstStyle/>
          <a:p>
            <a:r>
              <a:rPr lang="en-US" altLang="en-US" sz="3600"/>
              <a:t>HVAC</a:t>
            </a:r>
          </a:p>
        </p:txBody>
      </p:sp>
      <p:sp>
        <p:nvSpPr>
          <p:cNvPr id="16387" name="Content Placeholder 2">
            <a:extLst>
              <a:ext uri="{FF2B5EF4-FFF2-40B4-BE49-F238E27FC236}">
                <a16:creationId xmlns:a16="http://schemas.microsoft.com/office/drawing/2014/main" id="{729CDF53-C9B6-3A43-A319-4FF2B766ED73}"/>
              </a:ext>
            </a:extLst>
          </p:cNvPr>
          <p:cNvSpPr>
            <a:spLocks noGrp="1"/>
          </p:cNvSpPr>
          <p:nvPr>
            <p:ph idx="1"/>
          </p:nvPr>
        </p:nvSpPr>
        <p:spPr>
          <a:xfrm>
            <a:off x="457200" y="1447800"/>
            <a:ext cx="4191000" cy="4953000"/>
          </a:xfrm>
        </p:spPr>
        <p:txBody>
          <a:bodyPr/>
          <a:lstStyle/>
          <a:p>
            <a:pPr>
              <a:buFont typeface="Arial" charset="0"/>
              <a:buChar char="•"/>
              <a:defRPr/>
            </a:pPr>
            <a:r>
              <a:rPr lang="en-US" sz="2400" dirty="0" err="1"/>
              <a:t>Hydronic</a:t>
            </a:r>
            <a:r>
              <a:rPr lang="en-US" sz="2400" dirty="0"/>
              <a:t> Dryer Heating</a:t>
            </a:r>
          </a:p>
          <a:p>
            <a:pPr lvl="1">
              <a:buFont typeface="Arial" charset="0"/>
              <a:buChar char="–"/>
              <a:defRPr/>
            </a:pPr>
            <a:r>
              <a:rPr lang="en-US" sz="2000" dirty="0"/>
              <a:t>Multistage heating</a:t>
            </a:r>
          </a:p>
          <a:p>
            <a:pPr lvl="1">
              <a:buFont typeface="Arial" charset="0"/>
              <a:buChar char="–"/>
              <a:defRPr/>
            </a:pPr>
            <a:r>
              <a:rPr lang="en-US" sz="2000" dirty="0"/>
              <a:t>Make-up air</a:t>
            </a:r>
          </a:p>
          <a:p>
            <a:pPr>
              <a:buFont typeface="Arial" charset="0"/>
              <a:buChar char="•"/>
              <a:defRPr/>
            </a:pPr>
            <a:r>
              <a:rPr lang="en-US" sz="2400" dirty="0"/>
              <a:t>Variable Speed Pumps</a:t>
            </a:r>
          </a:p>
          <a:p>
            <a:pPr marL="0" indent="0">
              <a:buFont typeface="Arial" charset="0"/>
              <a:buNone/>
              <a:defRPr/>
            </a:pPr>
            <a:endParaRPr lang="en-US" sz="2400" dirty="0"/>
          </a:p>
          <a:p>
            <a:pPr>
              <a:buFont typeface="Arial" charset="0"/>
              <a:buChar char="•"/>
              <a:defRPr/>
            </a:pPr>
            <a:r>
              <a:rPr lang="en-US" sz="2400" dirty="0"/>
              <a:t>Plastic Pipe vs. Copper</a:t>
            </a:r>
            <a:endParaRPr lang="en-US" sz="2000" dirty="0"/>
          </a:p>
          <a:p>
            <a:pPr>
              <a:buFont typeface="Arial" charset="0"/>
              <a:buChar char="•"/>
              <a:defRPr/>
            </a:pPr>
            <a:endParaRPr lang="en-US" sz="2400" dirty="0"/>
          </a:p>
          <a:p>
            <a:pPr>
              <a:buFont typeface="Arial" charset="0"/>
              <a:buChar char="•"/>
              <a:defRPr/>
            </a:pPr>
            <a:r>
              <a:rPr lang="en-US" sz="2400" dirty="0"/>
              <a:t>Renewable Energy</a:t>
            </a:r>
          </a:p>
          <a:p>
            <a:pPr>
              <a:buFont typeface="Arial" charset="0"/>
              <a:buChar char="•"/>
              <a:defRPr/>
            </a:pPr>
            <a:endParaRPr lang="en-US" sz="2400" dirty="0"/>
          </a:p>
          <a:p>
            <a:pPr>
              <a:buFont typeface="Arial" charset="0"/>
              <a:buChar char="•"/>
              <a:defRPr/>
            </a:pPr>
            <a:r>
              <a:rPr lang="en-US" sz="2400" dirty="0"/>
              <a:t>Condensing vs. Non-Condensing Boilers</a:t>
            </a:r>
          </a:p>
        </p:txBody>
      </p:sp>
      <p:pic>
        <p:nvPicPr>
          <p:cNvPr id="18436" name="Picture 3" descr="C:\Users\dantrobus\Desktop\ARC pres\IMG_1983.jpg">
            <a:extLst>
              <a:ext uri="{FF2B5EF4-FFF2-40B4-BE49-F238E27FC236}">
                <a16:creationId xmlns:a16="http://schemas.microsoft.com/office/drawing/2014/main" id="{2F755946-FB88-E748-9910-A43E3F933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447800"/>
            <a:ext cx="31369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C:\Users\dantrobus\Desktop\ARC pres\IMG_1943.jpg">
            <a:extLst>
              <a:ext uri="{FF2B5EF4-FFF2-40B4-BE49-F238E27FC236}">
                <a16:creationId xmlns:a16="http://schemas.microsoft.com/office/drawing/2014/main" id="{E25CF1FF-6A39-884C-AC68-54339ACD3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3886200"/>
            <a:ext cx="249555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C:\Users\dantrobus\Desktop\IMG_4429.jpg">
            <a:extLst>
              <a:ext uri="{FF2B5EF4-FFF2-40B4-BE49-F238E27FC236}">
                <a16:creationId xmlns:a16="http://schemas.microsoft.com/office/drawing/2014/main" id="{3CB66F76-EB66-D245-83C2-1CD772BEA3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419600"/>
            <a:ext cx="21018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2FCB30A-3F16-D94E-A5F5-BD05D192851C}"/>
              </a:ext>
            </a:extLst>
          </p:cNvPr>
          <p:cNvSpPr>
            <a:spLocks noGrp="1"/>
          </p:cNvSpPr>
          <p:nvPr>
            <p:ph type="title"/>
          </p:nvPr>
        </p:nvSpPr>
        <p:spPr>
          <a:xfrm>
            <a:off x="457200" y="533400"/>
            <a:ext cx="8229600" cy="1143000"/>
          </a:xfrm>
        </p:spPr>
        <p:txBody>
          <a:bodyPr/>
          <a:lstStyle/>
          <a:p>
            <a:r>
              <a:rPr lang="en-US" altLang="en-US"/>
              <a:t>Appurtenances</a:t>
            </a:r>
          </a:p>
        </p:txBody>
      </p:sp>
      <p:sp>
        <p:nvSpPr>
          <p:cNvPr id="3" name="Content Placeholder 2">
            <a:extLst>
              <a:ext uri="{FF2B5EF4-FFF2-40B4-BE49-F238E27FC236}">
                <a16:creationId xmlns:a16="http://schemas.microsoft.com/office/drawing/2014/main" id="{33D2DF6C-E168-E743-B6FD-8AAAF249A5C0}"/>
              </a:ext>
            </a:extLst>
          </p:cNvPr>
          <p:cNvSpPr>
            <a:spLocks noGrp="1"/>
          </p:cNvSpPr>
          <p:nvPr>
            <p:ph idx="1"/>
          </p:nvPr>
        </p:nvSpPr>
        <p:spPr>
          <a:xfrm>
            <a:off x="457200" y="1752600"/>
            <a:ext cx="8229600" cy="4525963"/>
          </a:xfrm>
        </p:spPr>
        <p:txBody>
          <a:bodyPr/>
          <a:lstStyle/>
          <a:p>
            <a:pPr lvl="1">
              <a:spcBef>
                <a:spcPts val="0"/>
              </a:spcBef>
              <a:buFont typeface="Arial" charset="0"/>
              <a:buChar char="–"/>
              <a:defRPr/>
            </a:pPr>
            <a:r>
              <a:rPr lang="en-US" sz="2000" dirty="0"/>
              <a:t>Watering Point</a:t>
            </a:r>
          </a:p>
          <a:p>
            <a:pPr lvl="1">
              <a:spcBef>
                <a:spcPts val="0"/>
              </a:spcBef>
              <a:buFont typeface="Arial" charset="0"/>
              <a:buChar char="–"/>
              <a:defRPr/>
            </a:pPr>
            <a:r>
              <a:rPr lang="en-US" sz="2000" dirty="0"/>
              <a:t>Saunas</a:t>
            </a:r>
          </a:p>
          <a:p>
            <a:pPr lvl="1">
              <a:spcBef>
                <a:spcPts val="0"/>
              </a:spcBef>
              <a:buFont typeface="Arial" charset="0"/>
              <a:buChar char="–"/>
              <a:defRPr/>
            </a:pPr>
            <a:r>
              <a:rPr lang="en-US" sz="2000" dirty="0"/>
              <a:t>Service Sink</a:t>
            </a:r>
          </a:p>
          <a:p>
            <a:pPr lvl="1">
              <a:spcBef>
                <a:spcPts val="0"/>
              </a:spcBef>
              <a:buFont typeface="Arial" charset="0"/>
              <a:buChar char="–"/>
              <a:defRPr/>
            </a:pPr>
            <a:r>
              <a:rPr lang="en-US" sz="2000" dirty="0"/>
              <a:t>Offices/Attendant Space</a:t>
            </a:r>
          </a:p>
          <a:p>
            <a:pPr lvl="1">
              <a:spcBef>
                <a:spcPts val="0"/>
              </a:spcBef>
              <a:buFont typeface="Arial" charset="0"/>
              <a:buChar char="–"/>
              <a:defRPr/>
            </a:pPr>
            <a:r>
              <a:rPr lang="en-US" sz="2000" dirty="0"/>
              <a:t>Maintenance Closet</a:t>
            </a:r>
          </a:p>
          <a:p>
            <a:pPr lvl="1">
              <a:buFont typeface="Arial" charset="0"/>
              <a:buChar char="–"/>
              <a:defRPr/>
            </a:pPr>
            <a:r>
              <a:rPr lang="en-US" sz="2000" dirty="0"/>
              <a:t>Drinking Fountain</a:t>
            </a:r>
          </a:p>
          <a:p>
            <a:pPr lvl="1">
              <a:spcBef>
                <a:spcPts val="0"/>
              </a:spcBef>
              <a:buFont typeface="Arial" charset="0"/>
              <a:buChar char="–"/>
              <a:defRPr/>
            </a:pPr>
            <a:r>
              <a:rPr lang="en-US" sz="2000" dirty="0"/>
              <a:t>Other Sales</a:t>
            </a:r>
          </a:p>
          <a:p>
            <a:pPr lvl="2">
              <a:spcBef>
                <a:spcPts val="0"/>
              </a:spcBef>
              <a:buFont typeface="Arial" charset="0"/>
              <a:buChar char="•"/>
              <a:defRPr/>
            </a:pPr>
            <a:r>
              <a:rPr lang="en-US" sz="2000" dirty="0"/>
              <a:t>Hot Water Sales</a:t>
            </a:r>
          </a:p>
          <a:p>
            <a:pPr lvl="2">
              <a:spcBef>
                <a:spcPts val="0"/>
              </a:spcBef>
              <a:buFont typeface="Arial" charset="0"/>
              <a:buChar char="•"/>
              <a:defRPr/>
            </a:pPr>
            <a:r>
              <a:rPr lang="en-US" sz="2000" dirty="0"/>
              <a:t>Snacks </a:t>
            </a:r>
          </a:p>
          <a:p>
            <a:pPr lvl="2">
              <a:spcBef>
                <a:spcPts val="0"/>
              </a:spcBef>
              <a:buFont typeface="Arial" charset="0"/>
              <a:buChar char="•"/>
              <a:defRPr/>
            </a:pPr>
            <a:r>
              <a:rPr lang="en-US" sz="2000" dirty="0"/>
              <a:t>Detergent</a:t>
            </a:r>
          </a:p>
          <a:p>
            <a:pPr marL="457200" lvl="1" indent="0">
              <a:buFont typeface="Arial" charset="0"/>
              <a:buNone/>
              <a:defRPr/>
            </a:pPr>
            <a:endParaRPr lang="en-US" sz="2000" dirty="0"/>
          </a:p>
        </p:txBody>
      </p:sp>
      <p:pic>
        <p:nvPicPr>
          <p:cNvPr id="19460" name="Picture 2" descr="C:\Users\dantrobus\Desktop\ARC pres\P8190966.JPG">
            <a:extLst>
              <a:ext uri="{FF2B5EF4-FFF2-40B4-BE49-F238E27FC236}">
                <a16:creationId xmlns:a16="http://schemas.microsoft.com/office/drawing/2014/main" id="{0D8FCE62-E2CE-E944-9EFF-CFB3BB9CC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0" y="1676400"/>
            <a:ext cx="285432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descr="C:\Users\dantrobus\Desktop\ARC pres\107-0702_IMG_2.JPG">
            <a:extLst>
              <a:ext uri="{FF2B5EF4-FFF2-40B4-BE49-F238E27FC236}">
                <a16:creationId xmlns:a16="http://schemas.microsoft.com/office/drawing/2014/main" id="{02BA7B0B-3E22-FB41-99DC-15E373AA0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4160838"/>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C:\Users\dantrobus\Desktop\water point detail.JPG">
            <a:extLst>
              <a:ext uri="{FF2B5EF4-FFF2-40B4-BE49-F238E27FC236}">
                <a16:creationId xmlns:a16="http://schemas.microsoft.com/office/drawing/2014/main" id="{054C6ED7-D1B7-AA46-BEC5-9F09753F55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384675"/>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F0B358D-D8AB-A44A-8B0D-710EE823C8C3}"/>
              </a:ext>
            </a:extLst>
          </p:cNvPr>
          <p:cNvSpPr>
            <a:spLocks noGrp="1"/>
          </p:cNvSpPr>
          <p:nvPr>
            <p:ph type="title"/>
          </p:nvPr>
        </p:nvSpPr>
        <p:spPr>
          <a:xfrm>
            <a:off x="457200" y="533400"/>
            <a:ext cx="8229600" cy="1143000"/>
          </a:xfrm>
        </p:spPr>
        <p:txBody>
          <a:bodyPr/>
          <a:lstStyle/>
          <a:p>
            <a:r>
              <a:rPr lang="en-US" altLang="en-US"/>
              <a:t>Soft Sciences</a:t>
            </a:r>
          </a:p>
        </p:txBody>
      </p:sp>
      <p:sp>
        <p:nvSpPr>
          <p:cNvPr id="3" name="Content Placeholder 2">
            <a:extLst>
              <a:ext uri="{FF2B5EF4-FFF2-40B4-BE49-F238E27FC236}">
                <a16:creationId xmlns:a16="http://schemas.microsoft.com/office/drawing/2014/main" id="{2F92D5E0-46C8-0A49-A039-AD8D4EA25FAA}"/>
              </a:ext>
            </a:extLst>
          </p:cNvPr>
          <p:cNvSpPr>
            <a:spLocks noGrp="1"/>
          </p:cNvSpPr>
          <p:nvPr>
            <p:ph idx="1"/>
          </p:nvPr>
        </p:nvSpPr>
        <p:spPr>
          <a:xfrm>
            <a:off x="457200" y="1752600"/>
            <a:ext cx="8229600" cy="4724400"/>
          </a:xfrm>
        </p:spPr>
        <p:txBody>
          <a:bodyPr/>
          <a:lstStyle/>
          <a:p>
            <a:pPr>
              <a:buFont typeface="Arial" charset="0"/>
              <a:buChar char="•"/>
              <a:defRPr/>
            </a:pPr>
            <a:r>
              <a:rPr lang="en-US" dirty="0"/>
              <a:t>Sustainability:  How do we achieve it?</a:t>
            </a:r>
          </a:p>
          <a:p>
            <a:pPr lvl="1">
              <a:buFont typeface="Arial" charset="0"/>
              <a:buChar char="–"/>
              <a:defRPr/>
            </a:pPr>
            <a:r>
              <a:rPr lang="en-US" dirty="0"/>
              <a:t>Project Delivery</a:t>
            </a:r>
          </a:p>
          <a:p>
            <a:pPr marL="457200" lvl="1" indent="0">
              <a:buFont typeface="Arial" charset="0"/>
              <a:buNone/>
              <a:defRPr/>
            </a:pPr>
            <a:r>
              <a:rPr lang="en-US" dirty="0"/>
              <a:t>	or</a:t>
            </a:r>
          </a:p>
          <a:p>
            <a:pPr lvl="1">
              <a:buFont typeface="Arial" charset="0"/>
              <a:buChar char="–"/>
              <a:defRPr/>
            </a:pPr>
            <a:r>
              <a:rPr lang="en-US" dirty="0"/>
              <a:t>Community Development.</a:t>
            </a:r>
          </a:p>
          <a:p>
            <a:pPr>
              <a:buFont typeface="Arial" charset="0"/>
              <a:buChar char="•"/>
              <a:defRPr/>
            </a:pPr>
            <a:r>
              <a:rPr lang="en-US" dirty="0"/>
              <a:t>Who is responsible? </a:t>
            </a:r>
          </a:p>
          <a:p>
            <a:pPr marL="0" lvl="1" indent="0">
              <a:buFont typeface="Arial" charset="0"/>
              <a:buNone/>
              <a:defRPr/>
            </a:pPr>
            <a:r>
              <a:rPr lang="en-US" sz="1400" i="1" dirty="0"/>
              <a:t>	“</a:t>
            </a:r>
            <a:r>
              <a:rPr lang="en-US" sz="1400" dirty="0"/>
              <a:t>System design is not in common practice among engineers, not because it is too clever or too 	difficult, but because it does not fit the political mold.  That is, full scale system application 	requires integration of bureaucratic responsibilities and profession disciplines</a:t>
            </a:r>
            <a:r>
              <a:rPr lang="en-US" sz="1400" dirty="0">
                <a:solidFill>
                  <a:srgbClr val="C00000"/>
                </a:solidFill>
              </a:rPr>
              <a:t>.  Governmental 	agencies with individual responsibilities for schools, sanitation, housing, communication, 	environment and the many of the subsystems must meet at a solution which is mutually 	attractive.  </a:t>
            </a:r>
            <a:r>
              <a:rPr lang="en-US" sz="1400" dirty="0"/>
              <a:t>Identification of subsystems should not and cannot be accomplished by engineers 	alone, but needs the participation of administrators, village people, physicians, teachers, 	sociologists and economists.”  </a:t>
            </a:r>
            <a:r>
              <a:rPr lang="en-US" sz="1400" i="1" dirty="0"/>
              <a:t>(Alaska Village Demonstration Project: First Generation of 	Integrated Utilities for Remote Communities)  </a:t>
            </a:r>
          </a:p>
          <a:p>
            <a:pPr marL="0" indent="0">
              <a:buFont typeface="Arial" charset="0"/>
              <a:buNone/>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F335488-E937-434A-AC4E-E4CB55A8D6F5}"/>
              </a:ext>
            </a:extLst>
          </p:cNvPr>
          <p:cNvSpPr>
            <a:spLocks noGrp="1"/>
          </p:cNvSpPr>
          <p:nvPr>
            <p:ph type="title"/>
          </p:nvPr>
        </p:nvSpPr>
        <p:spPr>
          <a:xfrm>
            <a:off x="457200" y="838200"/>
            <a:ext cx="8253413" cy="914400"/>
          </a:xfrm>
        </p:spPr>
        <p:txBody>
          <a:bodyPr/>
          <a:lstStyle/>
          <a:p>
            <a:pPr eaLnBrk="1" hangingPunct="1"/>
            <a:r>
              <a:rPr lang="en-US" altLang="en-US">
                <a:latin typeface="Franklin Gothic Medium" panose="020B0603020102020204" pitchFamily="34" charset="0"/>
              </a:rPr>
              <a:t>Birth of the Washeteria</a:t>
            </a:r>
          </a:p>
        </p:txBody>
      </p:sp>
      <p:sp>
        <p:nvSpPr>
          <p:cNvPr id="3075" name="Content Placeholder 2">
            <a:extLst>
              <a:ext uri="{FF2B5EF4-FFF2-40B4-BE49-F238E27FC236}">
                <a16:creationId xmlns:a16="http://schemas.microsoft.com/office/drawing/2014/main" id="{C6754649-D847-5543-9240-628B534EBF0B}"/>
              </a:ext>
            </a:extLst>
          </p:cNvPr>
          <p:cNvSpPr>
            <a:spLocks noGrp="1"/>
          </p:cNvSpPr>
          <p:nvPr>
            <p:ph idx="1"/>
          </p:nvPr>
        </p:nvSpPr>
        <p:spPr>
          <a:xfrm>
            <a:off x="457200" y="2057400"/>
            <a:ext cx="8534400" cy="3810000"/>
          </a:xfrm>
        </p:spPr>
        <p:txBody>
          <a:bodyPr/>
          <a:lstStyle/>
          <a:p>
            <a:pPr eaLnBrk="1" hangingPunct="1">
              <a:buFont typeface="Arial" charset="0"/>
              <a:buChar char="•"/>
              <a:defRPr/>
            </a:pPr>
            <a:r>
              <a:rPr lang="en-US" altLang="en-US" dirty="0">
                <a:solidFill>
                  <a:schemeClr val="accent2">
                    <a:lumMod val="75000"/>
                  </a:schemeClr>
                </a:solidFill>
              </a:rPr>
              <a:t>Where was first </a:t>
            </a:r>
            <a:r>
              <a:rPr lang="en-US" altLang="en-US" dirty="0" err="1">
                <a:solidFill>
                  <a:schemeClr val="accent2">
                    <a:lumMod val="75000"/>
                  </a:schemeClr>
                </a:solidFill>
              </a:rPr>
              <a:t>washeteria</a:t>
            </a:r>
            <a:r>
              <a:rPr lang="en-US" altLang="en-US" dirty="0">
                <a:solidFill>
                  <a:schemeClr val="accent2">
                    <a:lumMod val="75000"/>
                  </a:schemeClr>
                </a:solidFill>
              </a:rPr>
              <a:t> constructed</a:t>
            </a:r>
            <a:r>
              <a:rPr lang="en-US" altLang="en-US" dirty="0"/>
              <a:t>?</a:t>
            </a:r>
          </a:p>
          <a:p>
            <a:pPr eaLnBrk="1" hangingPunct="1">
              <a:buFont typeface="Arial" charset="0"/>
              <a:buChar char="•"/>
              <a:defRPr/>
            </a:pPr>
            <a:endParaRPr lang="en-US" altLang="en-US" dirty="0"/>
          </a:p>
          <a:p>
            <a:pPr eaLnBrk="1" hangingPunct="1">
              <a:buFont typeface="Arial" charset="0"/>
              <a:buChar char="•"/>
              <a:defRPr/>
            </a:pPr>
            <a:endParaRPr lang="en-US" altLang="en-US" dirty="0"/>
          </a:p>
          <a:p>
            <a:pPr eaLnBrk="1" hangingPunct="1">
              <a:buFont typeface="Arial" charset="0"/>
              <a:buChar char="•"/>
              <a:defRPr/>
            </a:pPr>
            <a:endParaRPr lang="en-US" altLang="en-US" dirty="0"/>
          </a:p>
          <a:p>
            <a:pPr eaLnBrk="1" hangingPunct="1">
              <a:buFont typeface="Arial" charset="0"/>
              <a:buChar char="•"/>
              <a:defRPr/>
            </a:pPr>
            <a:r>
              <a:rPr lang="en-US" altLang="en-US" dirty="0">
                <a:solidFill>
                  <a:schemeClr val="accent2">
                    <a:lumMod val="75000"/>
                  </a:schemeClr>
                </a:solidFill>
              </a:rPr>
              <a:t>Who built 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82F8EA5E-0EF2-D84B-A080-BF7BFE97F427}"/>
              </a:ext>
            </a:extLst>
          </p:cNvPr>
          <p:cNvSpPr>
            <a:spLocks noGrp="1"/>
          </p:cNvSpPr>
          <p:nvPr>
            <p:ph idx="1"/>
          </p:nvPr>
        </p:nvSpPr>
        <p:spPr/>
        <p:txBody>
          <a:bodyPr/>
          <a:lstStyle/>
          <a:p>
            <a:endParaRPr lang="en-US" altLang="en-US"/>
          </a:p>
        </p:txBody>
      </p:sp>
      <p:pic>
        <p:nvPicPr>
          <p:cNvPr id="21507" name="Picture 2" descr="C:\Users\dantrobus\Desktop\ARC pres\Comes a time.jpg">
            <a:extLst>
              <a:ext uri="{FF2B5EF4-FFF2-40B4-BE49-F238E27FC236}">
                <a16:creationId xmlns:a16="http://schemas.microsoft.com/office/drawing/2014/main" id="{931054F5-FB9D-8C41-ADE4-1AECBCA60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01700"/>
            <a:ext cx="823277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B63AFF56-C4F5-C94A-9DC5-A41712551B63}"/>
              </a:ext>
            </a:extLst>
          </p:cNvPr>
          <p:cNvSpPr>
            <a:spLocks noGrp="1"/>
          </p:cNvSpPr>
          <p:nvPr>
            <p:ph sz="half" idx="1"/>
          </p:nvPr>
        </p:nvSpPr>
        <p:spPr>
          <a:xfrm>
            <a:off x="685800" y="1752600"/>
            <a:ext cx="7848600" cy="4525963"/>
          </a:xfrm>
        </p:spPr>
        <p:txBody>
          <a:bodyPr/>
          <a:lstStyle/>
          <a:p>
            <a:pPr marL="0" indent="0" algn="ctr">
              <a:buFont typeface="Arial" panose="020B0604020202020204" pitchFamily="34" charset="0"/>
              <a:buNone/>
            </a:pPr>
            <a:endParaRPr lang="en-US" altLang="en-US"/>
          </a:p>
          <a:p>
            <a:pPr marL="0" indent="0" algn="ctr">
              <a:buFont typeface="Arial" panose="020B0604020202020204" pitchFamily="34" charset="0"/>
              <a:buNone/>
            </a:pPr>
            <a:r>
              <a:rPr lang="en-US" altLang="en-US" sz="3200" b="1"/>
              <a:t>For More Information:</a:t>
            </a:r>
          </a:p>
          <a:p>
            <a:pPr marL="0" indent="0" algn="ctr">
              <a:buFont typeface="Arial" panose="020B0604020202020204" pitchFamily="34" charset="0"/>
              <a:buNone/>
            </a:pPr>
            <a:endParaRPr lang="en-US" altLang="en-US" sz="3200" b="1"/>
          </a:p>
          <a:p>
            <a:pPr marL="0" indent="0" algn="ctr">
              <a:buFont typeface="Arial" panose="020B0604020202020204" pitchFamily="34" charset="0"/>
              <a:buNone/>
            </a:pPr>
            <a:r>
              <a:rPr lang="en-US" altLang="en-US" sz="2400"/>
              <a:t>Don Antrobus, PE</a:t>
            </a:r>
          </a:p>
          <a:p>
            <a:pPr marL="0" indent="0" algn="ctr">
              <a:buFont typeface="Arial" panose="020B0604020202020204" pitchFamily="34" charset="0"/>
              <a:buNone/>
            </a:pPr>
            <a:r>
              <a:rPr lang="en-US" altLang="en-US" sz="2400"/>
              <a:t>Director of Design</a:t>
            </a:r>
          </a:p>
          <a:p>
            <a:pPr marL="0" indent="0" algn="ctr">
              <a:buFont typeface="Arial" panose="020B0604020202020204" pitchFamily="34" charset="0"/>
              <a:buNone/>
            </a:pPr>
            <a:r>
              <a:rPr lang="en-US" altLang="en-US" sz="2400"/>
              <a:t>ANTHC, DEHE</a:t>
            </a:r>
          </a:p>
          <a:p>
            <a:pPr marL="0" indent="0" algn="ctr">
              <a:buFont typeface="Arial" panose="020B0604020202020204" pitchFamily="34" charset="0"/>
              <a:buNone/>
            </a:pPr>
            <a:r>
              <a:rPr lang="en-US" altLang="en-US" sz="2400"/>
              <a:t>907-729-3544</a:t>
            </a:r>
          </a:p>
          <a:p>
            <a:pPr marL="0" indent="0" algn="ctr">
              <a:buFont typeface="Arial" panose="020B0604020202020204" pitchFamily="34" charset="0"/>
              <a:buNone/>
            </a:pPr>
            <a:r>
              <a:rPr lang="en-US" altLang="en-US" sz="2400"/>
              <a:t>dantrobus@anthc.org</a:t>
            </a:r>
          </a:p>
          <a:p>
            <a:pPr marL="0" indent="0" algn="ctr">
              <a:buFont typeface="Arial" panose="020B0604020202020204" pitchFamily="34" charset="0"/>
              <a:buNone/>
            </a:pP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C1406D21-BE91-FB4C-932E-FAD42031D4A2}"/>
              </a:ext>
            </a:extLst>
          </p:cNvPr>
          <p:cNvSpPr>
            <a:spLocks noGrp="1"/>
          </p:cNvSpPr>
          <p:nvPr>
            <p:ph type="title"/>
          </p:nvPr>
        </p:nvSpPr>
        <p:spPr>
          <a:xfrm>
            <a:off x="457200" y="838200"/>
            <a:ext cx="8253413" cy="914400"/>
          </a:xfrm>
        </p:spPr>
        <p:txBody>
          <a:bodyPr/>
          <a:lstStyle/>
          <a:p>
            <a:pPr eaLnBrk="1" hangingPunct="1"/>
            <a:r>
              <a:rPr lang="en-US" altLang="en-US">
                <a:latin typeface="Franklin Gothic Medium" panose="020B0603020102020204" pitchFamily="34" charset="0"/>
              </a:rPr>
              <a:t>Birth of the Washeteria</a:t>
            </a:r>
          </a:p>
        </p:txBody>
      </p:sp>
      <p:sp>
        <p:nvSpPr>
          <p:cNvPr id="4099" name="Content Placeholder 2">
            <a:extLst>
              <a:ext uri="{FF2B5EF4-FFF2-40B4-BE49-F238E27FC236}">
                <a16:creationId xmlns:a16="http://schemas.microsoft.com/office/drawing/2014/main" id="{A3F40E16-83F2-4D47-8DFA-21FE564BA2D1}"/>
              </a:ext>
            </a:extLst>
          </p:cNvPr>
          <p:cNvSpPr>
            <a:spLocks noGrp="1"/>
          </p:cNvSpPr>
          <p:nvPr>
            <p:ph idx="1"/>
          </p:nvPr>
        </p:nvSpPr>
        <p:spPr>
          <a:xfrm>
            <a:off x="457200" y="2057400"/>
            <a:ext cx="8534400" cy="3810000"/>
          </a:xfrm>
        </p:spPr>
        <p:txBody>
          <a:bodyPr/>
          <a:lstStyle/>
          <a:p>
            <a:pPr eaLnBrk="1" hangingPunct="1"/>
            <a:r>
              <a:rPr lang="en-US" altLang="en-US"/>
              <a:t>EPA: Alaska Village Demonstration Project 1970</a:t>
            </a:r>
          </a:p>
          <a:p>
            <a:pPr lvl="1" eaLnBrk="1" hangingPunct="1"/>
            <a:r>
              <a:rPr lang="en-US" altLang="en-US"/>
              <a:t>Wainwright 1972</a:t>
            </a:r>
          </a:p>
          <a:p>
            <a:pPr lvl="1" eaLnBrk="1" hangingPunct="1"/>
            <a:r>
              <a:rPr lang="en-US" altLang="en-US"/>
              <a:t>Emmonak 1976</a:t>
            </a:r>
          </a:p>
          <a:p>
            <a:pPr eaLnBrk="1" hangingPunct="1"/>
            <a:r>
              <a:rPr lang="en-US" altLang="en-US"/>
              <a:t>Alaska Village Safe Water Act of 1970</a:t>
            </a:r>
          </a:p>
          <a:p>
            <a:pPr lvl="1" eaLnBrk="1" hangingPunct="1"/>
            <a:r>
              <a:rPr lang="en-US" altLang="en-US"/>
              <a:t>Central Facilities for 11 Communities</a:t>
            </a:r>
          </a:p>
          <a:p>
            <a:pPr lvl="2" eaLnBrk="1" hangingPunct="1"/>
            <a:r>
              <a:rPr lang="en-US" altLang="en-US"/>
              <a:t>Northway and Chevak in 1972</a:t>
            </a:r>
          </a:p>
          <a:p>
            <a:pPr lvl="2" eaLnBrk="1" hangingPunct="1"/>
            <a:r>
              <a:rPr lang="en-US" altLang="en-US"/>
              <a:t>Other 9 by 1979</a:t>
            </a:r>
          </a:p>
          <a:p>
            <a:pPr lvl="1" eaLnBrk="1" hangingPunct="1"/>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F1AE0A38-0465-5743-BECA-2591E6536A1E}"/>
              </a:ext>
            </a:extLst>
          </p:cNvPr>
          <p:cNvSpPr>
            <a:spLocks noGrp="1"/>
          </p:cNvSpPr>
          <p:nvPr>
            <p:ph type="title"/>
          </p:nvPr>
        </p:nvSpPr>
        <p:spPr>
          <a:xfrm>
            <a:off x="457200" y="838200"/>
            <a:ext cx="8253413" cy="609600"/>
          </a:xfrm>
        </p:spPr>
        <p:txBody>
          <a:bodyPr/>
          <a:lstStyle/>
          <a:p>
            <a:pPr eaLnBrk="1" hangingPunct="1"/>
            <a:r>
              <a:rPr lang="en-US" altLang="en-US" sz="2800">
                <a:latin typeface="Franklin Gothic Medium" panose="020B0603020102020204" pitchFamily="34" charset="0"/>
              </a:rPr>
              <a:t>Wainwright Floor Plan II</a:t>
            </a:r>
          </a:p>
        </p:txBody>
      </p:sp>
      <p:pic>
        <p:nvPicPr>
          <p:cNvPr id="5123" name="Picture 3" descr="C:\Users\dantrobus\Desktop\ARC pres\AVDP Wainwright.bmp">
            <a:extLst>
              <a:ext uri="{FF2B5EF4-FFF2-40B4-BE49-F238E27FC236}">
                <a16:creationId xmlns:a16="http://schemas.microsoft.com/office/drawing/2014/main" id="{EAA17F17-7980-0442-89A8-B0C8199E97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409700"/>
            <a:ext cx="7696200" cy="5065713"/>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antrobus\Desktop\ARC pres\Alaska Village Demonstration Project.jpg">
            <a:extLst>
              <a:ext uri="{FF2B5EF4-FFF2-40B4-BE49-F238E27FC236}">
                <a16:creationId xmlns:a16="http://schemas.microsoft.com/office/drawing/2014/main" id="{DE2BE8CA-8A2B-2448-8E0B-620B8C0FA33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066800"/>
            <a:ext cx="8181975" cy="5334000"/>
          </a:xfrm>
          <a:noFill/>
        </p:spPr>
      </p:pic>
      <p:sp>
        <p:nvSpPr>
          <p:cNvPr id="6147" name="Title 1">
            <a:extLst>
              <a:ext uri="{FF2B5EF4-FFF2-40B4-BE49-F238E27FC236}">
                <a16:creationId xmlns:a16="http://schemas.microsoft.com/office/drawing/2014/main" id="{F902ECA8-80DE-444E-A092-22B2B1F06966}"/>
              </a:ext>
            </a:extLst>
          </p:cNvPr>
          <p:cNvSpPr>
            <a:spLocks noGrp="1"/>
          </p:cNvSpPr>
          <p:nvPr>
            <p:ph type="title"/>
          </p:nvPr>
        </p:nvSpPr>
        <p:spPr>
          <a:xfrm>
            <a:off x="457200" y="838200"/>
            <a:ext cx="8253413" cy="762000"/>
          </a:xfrm>
        </p:spPr>
        <p:txBody>
          <a:bodyPr/>
          <a:lstStyle/>
          <a:p>
            <a:pPr eaLnBrk="1" hangingPunct="1"/>
            <a:r>
              <a:rPr lang="en-US" altLang="en-US" sz="2800">
                <a:latin typeface="Franklin Gothic Medium" panose="020B0603020102020204" pitchFamily="34" charset="0"/>
              </a:rPr>
              <a:t>Emmonak Floor Plan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antrobus\Desktop\ARC pres\Beaver.jpg">
            <a:extLst>
              <a:ext uri="{FF2B5EF4-FFF2-40B4-BE49-F238E27FC236}">
                <a16:creationId xmlns:a16="http://schemas.microsoft.com/office/drawing/2014/main" id="{B2C1A733-8618-004B-AF71-42FFED568E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990600"/>
            <a:ext cx="8001000" cy="5586413"/>
          </a:xfrm>
          <a:noFill/>
        </p:spPr>
      </p:pic>
      <p:sp>
        <p:nvSpPr>
          <p:cNvPr id="7171" name="Title 1">
            <a:extLst>
              <a:ext uri="{FF2B5EF4-FFF2-40B4-BE49-F238E27FC236}">
                <a16:creationId xmlns:a16="http://schemas.microsoft.com/office/drawing/2014/main" id="{E0CAAF56-1CA1-8049-8549-FB8355C930E3}"/>
              </a:ext>
            </a:extLst>
          </p:cNvPr>
          <p:cNvSpPr>
            <a:spLocks noGrp="1"/>
          </p:cNvSpPr>
          <p:nvPr>
            <p:ph type="title"/>
          </p:nvPr>
        </p:nvSpPr>
        <p:spPr>
          <a:xfrm>
            <a:off x="457200" y="685800"/>
            <a:ext cx="8253413" cy="609600"/>
          </a:xfrm>
        </p:spPr>
        <p:txBody>
          <a:bodyPr/>
          <a:lstStyle/>
          <a:p>
            <a:pPr eaLnBrk="1" hangingPunct="1"/>
            <a:r>
              <a:rPr lang="en-US" altLang="en-US" sz="2800">
                <a:latin typeface="Franklin Gothic Medium" panose="020B0603020102020204" pitchFamily="34" charset="0"/>
              </a:rPr>
              <a:t>Beaver Floor Plan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AFC3664-C70D-ED41-A6CF-424CF6004B6C}"/>
              </a:ext>
            </a:extLst>
          </p:cNvPr>
          <p:cNvSpPr>
            <a:spLocks noGrp="1"/>
          </p:cNvSpPr>
          <p:nvPr>
            <p:ph type="title"/>
          </p:nvPr>
        </p:nvSpPr>
        <p:spPr>
          <a:xfrm>
            <a:off x="457200" y="838200"/>
            <a:ext cx="8253413" cy="914400"/>
          </a:xfrm>
        </p:spPr>
        <p:txBody>
          <a:bodyPr/>
          <a:lstStyle/>
          <a:p>
            <a:pPr eaLnBrk="1" hangingPunct="1"/>
            <a:r>
              <a:rPr lang="en-US" altLang="en-US" sz="3600">
                <a:latin typeface="Franklin Gothic Medium" panose="020B0603020102020204" pitchFamily="34" charset="0"/>
              </a:rPr>
              <a:t>AVDP Project Reporting</a:t>
            </a:r>
          </a:p>
        </p:txBody>
      </p:sp>
      <p:sp>
        <p:nvSpPr>
          <p:cNvPr id="3075" name="Content Placeholder 2">
            <a:extLst>
              <a:ext uri="{FF2B5EF4-FFF2-40B4-BE49-F238E27FC236}">
                <a16:creationId xmlns:a16="http://schemas.microsoft.com/office/drawing/2014/main" id="{72650119-FB41-5248-A76C-2047373CF464}"/>
              </a:ext>
            </a:extLst>
          </p:cNvPr>
          <p:cNvSpPr>
            <a:spLocks noGrp="1"/>
          </p:cNvSpPr>
          <p:nvPr>
            <p:ph idx="1"/>
          </p:nvPr>
        </p:nvSpPr>
        <p:spPr>
          <a:xfrm>
            <a:off x="457200" y="1752600"/>
            <a:ext cx="8534400" cy="4419600"/>
          </a:xfrm>
        </p:spPr>
        <p:txBody>
          <a:bodyPr/>
          <a:lstStyle/>
          <a:p>
            <a:pPr eaLnBrk="1" hangingPunct="1">
              <a:buFont typeface="Arial" charset="0"/>
              <a:buChar char="•"/>
              <a:defRPr/>
            </a:pPr>
            <a:r>
              <a:rPr lang="en-US" dirty="0"/>
              <a:t>Washeteria concept acceptable.</a:t>
            </a:r>
          </a:p>
          <a:p>
            <a:pPr eaLnBrk="1" hangingPunct="1">
              <a:buFont typeface="Arial" charset="0"/>
              <a:buChar char="•"/>
              <a:defRPr/>
            </a:pPr>
            <a:r>
              <a:rPr lang="en-US" dirty="0"/>
              <a:t>O&amp;M will be a challenge.</a:t>
            </a:r>
          </a:p>
          <a:p>
            <a:pPr eaLnBrk="1" hangingPunct="1">
              <a:buFont typeface="Arial" charset="0"/>
              <a:buChar char="•"/>
              <a:defRPr/>
            </a:pPr>
            <a:r>
              <a:rPr lang="en-US" dirty="0"/>
              <a:t>Cost: Too expensive with only user fees.</a:t>
            </a:r>
          </a:p>
          <a:p>
            <a:pPr marL="0" indent="0" eaLnBrk="1" hangingPunct="1">
              <a:buFont typeface="Arial" charset="0"/>
              <a:buNone/>
              <a:defRPr/>
            </a:pPr>
            <a:r>
              <a:rPr lang="en-US" sz="1600" dirty="0"/>
              <a:t>	“</a:t>
            </a:r>
            <a:r>
              <a:rPr lang="en-US" sz="1600" dirty="0">
                <a:solidFill>
                  <a:srgbClr val="C00000"/>
                </a:solidFill>
              </a:rPr>
              <a:t>With rare exception, Alaska native villages cannot pay, through service charges, the full 	cost of routine operation and maintenance of water –related utilities</a:t>
            </a:r>
            <a:r>
              <a:rPr lang="en-US" sz="1600" dirty="0"/>
              <a:t>, especially where 	complex treatment is required to meet technology-based or receiving water quality 	standards.” (</a:t>
            </a:r>
            <a:r>
              <a:rPr lang="en-US" sz="1600" i="1" dirty="0"/>
              <a:t>Alaska Village Demonstration Project: Final Report</a:t>
            </a:r>
            <a:r>
              <a:rPr lang="en-US" sz="1600" dirty="0"/>
              <a:t>)</a:t>
            </a:r>
            <a:endParaRPr lang="en-US" dirty="0"/>
          </a:p>
          <a:p>
            <a:pPr eaLnBrk="1" hangingPunct="1">
              <a:buFont typeface="Arial" charset="0"/>
              <a:buChar char="•"/>
              <a:defRPr/>
            </a:pPr>
            <a:r>
              <a:rPr lang="en-US" dirty="0"/>
              <a:t>Standards:  No Single best method. Too many variations to establish workable number of standards.</a:t>
            </a:r>
          </a:p>
          <a:p>
            <a:pPr marL="0" indent="0" eaLnBrk="1" hangingPunct="1">
              <a:buFont typeface="Arial" charset="0"/>
              <a:buNone/>
              <a:defRPr/>
            </a:pPr>
            <a:r>
              <a:rPr 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D86C831-F136-FF4D-9325-CA67B6546CC7}"/>
              </a:ext>
            </a:extLst>
          </p:cNvPr>
          <p:cNvSpPr>
            <a:spLocks noGrp="1"/>
          </p:cNvSpPr>
          <p:nvPr>
            <p:ph type="title"/>
          </p:nvPr>
        </p:nvSpPr>
        <p:spPr>
          <a:xfrm>
            <a:off x="457200" y="533400"/>
            <a:ext cx="8229600" cy="1143000"/>
          </a:xfrm>
        </p:spPr>
        <p:txBody>
          <a:bodyPr/>
          <a:lstStyle/>
          <a:p>
            <a:r>
              <a:rPr lang="en-US" altLang="en-US"/>
              <a:t>Standardization in 2013</a:t>
            </a:r>
          </a:p>
        </p:txBody>
      </p:sp>
      <p:sp>
        <p:nvSpPr>
          <p:cNvPr id="3" name="Content Placeholder 2">
            <a:extLst>
              <a:ext uri="{FF2B5EF4-FFF2-40B4-BE49-F238E27FC236}">
                <a16:creationId xmlns:a16="http://schemas.microsoft.com/office/drawing/2014/main" id="{89CCD87D-95AC-6F4F-9972-96A2AEBCD502}"/>
              </a:ext>
            </a:extLst>
          </p:cNvPr>
          <p:cNvSpPr>
            <a:spLocks noGrp="1"/>
          </p:cNvSpPr>
          <p:nvPr>
            <p:ph idx="1"/>
          </p:nvPr>
        </p:nvSpPr>
        <p:spPr>
          <a:xfrm>
            <a:off x="457200" y="1752600"/>
            <a:ext cx="8229600" cy="4525963"/>
          </a:xfrm>
        </p:spPr>
        <p:txBody>
          <a:bodyPr/>
          <a:lstStyle/>
          <a:p>
            <a:pPr>
              <a:buFont typeface="Arial" charset="0"/>
              <a:buChar char="•"/>
              <a:defRPr/>
            </a:pPr>
            <a:r>
              <a:rPr lang="en-US" dirty="0"/>
              <a:t>From Statewide Perspective: Little or none.</a:t>
            </a:r>
          </a:p>
          <a:p>
            <a:pPr>
              <a:buFont typeface="Arial" charset="0"/>
              <a:buChar char="•"/>
              <a:defRPr/>
            </a:pPr>
            <a:r>
              <a:rPr lang="en-US" dirty="0"/>
              <a:t>Some Regional Standardization.</a:t>
            </a:r>
          </a:p>
          <a:p>
            <a:pPr>
              <a:buFont typeface="Arial" charset="0"/>
              <a:buChar char="•"/>
              <a:defRPr/>
            </a:pPr>
            <a:r>
              <a:rPr lang="en-US" dirty="0"/>
              <a:t>Commonalities:</a:t>
            </a:r>
          </a:p>
          <a:p>
            <a:pPr lvl="1">
              <a:buFont typeface="Arial" charset="0"/>
              <a:buChar char="–"/>
              <a:defRPr/>
            </a:pPr>
            <a:r>
              <a:rPr lang="en-US" dirty="0"/>
              <a:t>Toilets, Sinks, Showers</a:t>
            </a:r>
          </a:p>
          <a:p>
            <a:pPr lvl="1">
              <a:buFont typeface="Arial" charset="0"/>
              <a:buChar char="–"/>
              <a:defRPr/>
            </a:pPr>
            <a:r>
              <a:rPr lang="en-US" dirty="0"/>
              <a:t>Washing Machines, Dryers</a:t>
            </a:r>
          </a:p>
          <a:p>
            <a:pPr marL="0" indent="0">
              <a:buFont typeface="Arial" charset="0"/>
              <a:buNone/>
              <a:defRPr/>
            </a:pPr>
            <a:endParaRPr lang="en-US" dirty="0"/>
          </a:p>
          <a:p>
            <a:pPr lvl="1">
              <a:buFont typeface="Arial" charset="0"/>
              <a:buChar char="–"/>
              <a:defRPr/>
            </a:pPr>
            <a:endParaRPr lang="en-US" dirty="0"/>
          </a:p>
          <a:p>
            <a:pPr marL="0" indent="0">
              <a:buFont typeface="Arial" charset="0"/>
              <a:buNone/>
              <a:defRPr/>
            </a:pPr>
            <a:endParaRPr lang="en-US" dirty="0"/>
          </a:p>
        </p:txBody>
      </p:sp>
      <p:pic>
        <p:nvPicPr>
          <p:cNvPr id="9220" name="Picture 5" descr="C:\Users\dantrobus\Desktop\multipurpose 0205.jpg">
            <a:extLst>
              <a:ext uri="{FF2B5EF4-FFF2-40B4-BE49-F238E27FC236}">
                <a16:creationId xmlns:a16="http://schemas.microsoft.com/office/drawing/2014/main" id="{E7B6B8BC-D9B7-574B-827E-E570CBEA3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486150"/>
            <a:ext cx="3984625"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F4001B-DE1E-ED4A-BD37-AF92AA680133}"/>
              </a:ext>
            </a:extLst>
          </p:cNvPr>
          <p:cNvSpPr>
            <a:spLocks noGrp="1"/>
          </p:cNvSpPr>
          <p:nvPr>
            <p:ph type="title"/>
          </p:nvPr>
        </p:nvSpPr>
        <p:spPr>
          <a:xfrm>
            <a:off x="228600" y="838200"/>
            <a:ext cx="8229600" cy="762000"/>
          </a:xfrm>
        </p:spPr>
        <p:txBody>
          <a:bodyPr/>
          <a:lstStyle/>
          <a:p>
            <a:r>
              <a:rPr lang="en-US" altLang="en-US" sz="3600"/>
              <a:t>Plumbing Philosophy and Floor Plan</a:t>
            </a:r>
          </a:p>
        </p:txBody>
      </p:sp>
      <p:sp>
        <p:nvSpPr>
          <p:cNvPr id="3" name="Content Placeholder 2">
            <a:extLst>
              <a:ext uri="{FF2B5EF4-FFF2-40B4-BE49-F238E27FC236}">
                <a16:creationId xmlns:a16="http://schemas.microsoft.com/office/drawing/2014/main" id="{FBE807E5-1460-CB46-A356-AE4F80B64A34}"/>
              </a:ext>
            </a:extLst>
          </p:cNvPr>
          <p:cNvSpPr>
            <a:spLocks noGrp="1"/>
          </p:cNvSpPr>
          <p:nvPr>
            <p:ph idx="1"/>
          </p:nvPr>
        </p:nvSpPr>
        <p:spPr>
          <a:xfrm>
            <a:off x="457200" y="1752600"/>
            <a:ext cx="8229600" cy="4525963"/>
          </a:xfrm>
        </p:spPr>
        <p:txBody>
          <a:bodyPr/>
          <a:lstStyle/>
          <a:p>
            <a:pPr>
              <a:buFont typeface="Arial" charset="0"/>
              <a:buChar char="•"/>
              <a:defRPr/>
            </a:pPr>
            <a:r>
              <a:rPr lang="en-US" sz="2400" dirty="0"/>
              <a:t>All Plumbing within Envelope</a:t>
            </a:r>
          </a:p>
          <a:p>
            <a:pPr lvl="1">
              <a:spcBef>
                <a:spcPts val="0"/>
              </a:spcBef>
              <a:buFont typeface="Arial" charset="0"/>
              <a:buChar char="–"/>
              <a:defRPr/>
            </a:pPr>
            <a:r>
              <a:rPr lang="en-US" sz="2400" dirty="0"/>
              <a:t>Easy to access and maintain</a:t>
            </a:r>
          </a:p>
          <a:p>
            <a:pPr lvl="1">
              <a:spcBef>
                <a:spcPts val="0"/>
              </a:spcBef>
              <a:buFont typeface="Arial" charset="0"/>
              <a:buChar char="–"/>
              <a:defRPr/>
            </a:pPr>
            <a:r>
              <a:rPr lang="en-US" sz="2400" dirty="0"/>
              <a:t>Better Protected from Freezing</a:t>
            </a:r>
          </a:p>
          <a:p>
            <a:pPr lvl="1">
              <a:spcBef>
                <a:spcPts val="0"/>
              </a:spcBef>
              <a:buFont typeface="Arial" charset="0"/>
              <a:buChar char="–"/>
              <a:defRPr/>
            </a:pPr>
            <a:r>
              <a:rPr lang="en-US" sz="2400" dirty="0"/>
              <a:t>More restrictive floor plan</a:t>
            </a:r>
          </a:p>
          <a:p>
            <a:pPr lvl="1">
              <a:spcBef>
                <a:spcPts val="0"/>
              </a:spcBef>
              <a:buFont typeface="Arial" charset="0"/>
              <a:buChar char="–"/>
              <a:defRPr/>
            </a:pPr>
            <a:r>
              <a:rPr lang="en-US" sz="2400" dirty="0"/>
              <a:t>Challenging configurations</a:t>
            </a:r>
          </a:p>
          <a:p>
            <a:pPr>
              <a:buFont typeface="Arial" charset="0"/>
              <a:buChar char="•"/>
              <a:defRPr/>
            </a:pPr>
            <a:r>
              <a:rPr lang="en-US" sz="2400" dirty="0"/>
              <a:t>Plumbing within Subfloor</a:t>
            </a:r>
          </a:p>
          <a:p>
            <a:pPr lvl="1">
              <a:buFont typeface="Arial" charset="0"/>
              <a:buChar char="–"/>
              <a:defRPr/>
            </a:pPr>
            <a:r>
              <a:rPr lang="en-US" sz="2400" dirty="0"/>
              <a:t>Less Restrictive Layout</a:t>
            </a:r>
          </a:p>
          <a:p>
            <a:pPr lvl="1">
              <a:buFont typeface="Arial" charset="0"/>
              <a:buChar char="–"/>
              <a:defRPr/>
            </a:pPr>
            <a:r>
              <a:rPr lang="en-US" sz="2400" dirty="0"/>
              <a:t>Difficult Access for maintenance/repair</a:t>
            </a:r>
          </a:p>
          <a:p>
            <a:pPr lvl="1">
              <a:buFont typeface="Arial" charset="0"/>
              <a:buChar char="–"/>
              <a:defRPr/>
            </a:pPr>
            <a:r>
              <a:rPr lang="en-US" sz="2400" dirty="0"/>
              <a:t>Additional heating systems.</a:t>
            </a:r>
          </a:p>
          <a:p>
            <a:pPr marL="0" indent="0">
              <a:buFont typeface="Arial" charset="0"/>
              <a:buNone/>
              <a:defRPr/>
            </a:pPr>
            <a:endParaRPr lang="en-US" dirty="0"/>
          </a:p>
        </p:txBody>
      </p:sp>
      <p:pic>
        <p:nvPicPr>
          <p:cNvPr id="10244" name="Picture 2" descr="C:\Users\dantrobus\Desktop\ARC pres\IMG_2046.jpg">
            <a:extLst>
              <a:ext uri="{FF2B5EF4-FFF2-40B4-BE49-F238E27FC236}">
                <a16:creationId xmlns:a16="http://schemas.microsoft.com/office/drawing/2014/main" id="{31071BB9-5F88-1B46-92F7-FC57EED6A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2057400"/>
            <a:ext cx="2794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C:\Users\dantrobus\Desktop\ARC pres\IMG_2041.jpg">
            <a:extLst>
              <a:ext uri="{FF2B5EF4-FFF2-40B4-BE49-F238E27FC236}">
                <a16:creationId xmlns:a16="http://schemas.microsoft.com/office/drawing/2014/main" id="{E3CFA0DB-34D6-C84C-BE3A-5457CF8A4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5" y="4343400"/>
            <a:ext cx="2733675"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ANTHC DEH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ANTHC DEHE</Template>
  <TotalTime>7883</TotalTime>
  <Words>630</Words>
  <Application>Microsoft Macintosh PowerPoint</Application>
  <PresentationFormat>On-screen Show (4:3)</PresentationFormat>
  <Paragraphs>141</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Arial</vt:lpstr>
      <vt:lpstr>Franklin Gothic Medium</vt:lpstr>
      <vt:lpstr>Arial Black</vt:lpstr>
      <vt:lpstr>ANTHC DEHE</vt:lpstr>
      <vt:lpstr>PowerPoint Presentation</vt:lpstr>
      <vt:lpstr>Birth of the Washeteria</vt:lpstr>
      <vt:lpstr>Birth of the Washeteria</vt:lpstr>
      <vt:lpstr>Wainwright Floor Plan II</vt:lpstr>
      <vt:lpstr>Emmonak Floor Plan</vt:lpstr>
      <vt:lpstr>Beaver Floor Plan</vt:lpstr>
      <vt:lpstr>AVDP Project Reporting</vt:lpstr>
      <vt:lpstr>Standardization in 2013</vt:lpstr>
      <vt:lpstr>Plumbing Philosophy and Floor Plan</vt:lpstr>
      <vt:lpstr>Plumbing Philosophy and Floor Plan</vt:lpstr>
      <vt:lpstr>Plumbing Philosophy and Floor Plan</vt:lpstr>
      <vt:lpstr>Plumbing Philosophy and Floor Plan</vt:lpstr>
      <vt:lpstr>Structure</vt:lpstr>
      <vt:lpstr>Finishes and Aesthetics</vt:lpstr>
      <vt:lpstr>Appliances</vt:lpstr>
      <vt:lpstr>HVAC</vt:lpstr>
      <vt:lpstr>HVAC</vt:lpstr>
      <vt:lpstr>Appurtenances</vt:lpstr>
      <vt:lpstr>Soft Sciences</vt:lpstr>
      <vt:lpstr>PowerPoint Presentation</vt:lpstr>
      <vt:lpstr>PowerPoint Presentation</vt:lpstr>
    </vt:vector>
  </TitlesOfParts>
  <Company>ANTHC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swolf</dc:creator>
  <cp:lastModifiedBy>Johanna</cp:lastModifiedBy>
  <cp:revision>96</cp:revision>
  <cp:lastPrinted>2013-08-13T21:09:48Z</cp:lastPrinted>
  <dcterms:created xsi:type="dcterms:W3CDTF">2013-07-08T19:37:27Z</dcterms:created>
  <dcterms:modified xsi:type="dcterms:W3CDTF">2020-10-26T19:09:00Z</dcterms:modified>
</cp:coreProperties>
</file>