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compatMode="1" saveSubsetFonts="1">
  <p:sldMasterIdLst>
    <p:sldMasterId id="2147483648" r:id="rId2"/>
    <p:sldMasterId id="2147483700" r:id="rId3"/>
    <p:sldMasterId id="2147483742" r:id="rId4"/>
  </p:sldMasterIdLst>
  <p:notesMasterIdLst>
    <p:notesMasterId r:id="rId32"/>
  </p:notesMasterIdLst>
  <p:handoutMasterIdLst>
    <p:handoutMasterId r:id="rId33"/>
  </p:handoutMasterIdLst>
  <p:sldIdLst>
    <p:sldId id="257" r:id="rId5"/>
    <p:sldId id="276" r:id="rId6"/>
    <p:sldId id="304" r:id="rId7"/>
    <p:sldId id="277" r:id="rId8"/>
    <p:sldId id="278" r:id="rId9"/>
    <p:sldId id="295" r:id="rId10"/>
    <p:sldId id="294" r:id="rId11"/>
    <p:sldId id="280" r:id="rId12"/>
    <p:sldId id="282" r:id="rId13"/>
    <p:sldId id="283" r:id="rId14"/>
    <p:sldId id="284" r:id="rId15"/>
    <p:sldId id="285" r:id="rId16"/>
    <p:sldId id="286" r:id="rId17"/>
    <p:sldId id="287" r:id="rId18"/>
    <p:sldId id="288" r:id="rId19"/>
    <p:sldId id="289" r:id="rId20"/>
    <p:sldId id="290" r:id="rId21"/>
    <p:sldId id="291" r:id="rId22"/>
    <p:sldId id="292" r:id="rId23"/>
    <p:sldId id="270" r:id="rId24"/>
    <p:sldId id="271" r:id="rId25"/>
    <p:sldId id="299" r:id="rId26"/>
    <p:sldId id="300" r:id="rId27"/>
    <p:sldId id="301" r:id="rId28"/>
    <p:sldId id="302" r:id="rId29"/>
    <p:sldId id="303" r:id="rId30"/>
    <p:sldId id="262" r:id="rId31"/>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Book Antiqua" panose="02040602050305030304" pitchFamily="18"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Book Antiqua" panose="02040602050305030304" pitchFamily="18"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Book Antiqua" panose="02040602050305030304" pitchFamily="18"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Book Antiqua" panose="02040602050305030304" pitchFamily="18"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Book Antiqua" panose="0204060205030503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Book Antiqua" panose="0204060205030503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Book Antiqua" panose="0204060205030503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Book Antiqua" panose="0204060205030503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Book Antiqua" panose="0204060205030503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33" autoAdjust="0"/>
    <p:restoredTop sz="94660"/>
  </p:normalViewPr>
  <p:slideViewPr>
    <p:cSldViewPr snapToGrid="0" showGuides="1">
      <p:cViewPr varScale="1">
        <p:scale>
          <a:sx n="154" d="100"/>
          <a:sy n="154" d="100"/>
        </p:scale>
        <p:origin x="240" y="1680"/>
      </p:cViewPr>
      <p:guideLst>
        <p:guide orient="horz" pos="2160"/>
        <p:guide pos="3840"/>
      </p:guideLst>
    </p:cSldViewPr>
  </p:slideViewPr>
  <p:notesTextViewPr>
    <p:cViewPr>
      <p:scale>
        <a:sx n="1" d="1"/>
        <a:sy n="1" d="1"/>
      </p:scale>
      <p:origin x="0" y="0"/>
    </p:cViewPr>
  </p:notesTextViewPr>
  <p:notesViewPr>
    <p:cSldViewPr snapToGrid="0" showGuides="1">
      <p:cViewPr varScale="1">
        <p:scale>
          <a:sx n="95" d="100"/>
          <a:sy n="95" d="100"/>
        </p:scale>
        <p:origin x="2724"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7E4678-E160-274D-9A3F-7B0EA48C6C9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FDAEB433-7EB5-4A49-95F5-6452986B235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C611A90-8BE1-F544-BE73-48175E9519C5}" type="datetimeFigureOut">
              <a:rPr lang="en-US"/>
              <a:pPr>
                <a:defRPr/>
              </a:pPr>
              <a:t>10/26/20</a:t>
            </a:fld>
            <a:endParaRPr lang="en-US"/>
          </a:p>
        </p:txBody>
      </p:sp>
      <p:sp>
        <p:nvSpPr>
          <p:cNvPr id="4" name="Footer Placeholder 3">
            <a:extLst>
              <a:ext uri="{FF2B5EF4-FFF2-40B4-BE49-F238E27FC236}">
                <a16:creationId xmlns:a16="http://schemas.microsoft.com/office/drawing/2014/main" id="{95634006-5A60-E44E-A7E7-93CEA604CDA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id="{1EDABE24-6C32-A84E-A4CA-436B9C1CDBE4}"/>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15B36D1-2418-F144-8A9D-383C491E7F29}"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976F00F-307B-5F4C-B0EE-F6CC03CA70E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82A961DB-6327-E645-95F5-84DC91CF8602}"/>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6F1F1F0-E3C2-8E4C-B4EE-0A232C9CCDA6}" type="datetimeFigureOut">
              <a:rPr lang="en-US"/>
              <a:pPr>
                <a:defRPr/>
              </a:pPr>
              <a:t>10/26/20</a:t>
            </a:fld>
            <a:endParaRPr lang="en-US"/>
          </a:p>
        </p:txBody>
      </p:sp>
      <p:sp>
        <p:nvSpPr>
          <p:cNvPr id="4" name="Slide Image Placeholder 3">
            <a:extLst>
              <a:ext uri="{FF2B5EF4-FFF2-40B4-BE49-F238E27FC236}">
                <a16:creationId xmlns:a16="http://schemas.microsoft.com/office/drawing/2014/main" id="{59DE189B-DFDC-3A43-816A-E8BC6005EDA0}"/>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9E55C3F8-0E30-8342-AAFA-44C6FFA47DA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5C11C75-3D7F-9041-86C5-5D5F2670501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65A91B7E-726F-C142-9C5C-01FAAEA7D9D3}"/>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CB66D04-0729-5241-A4A5-7781AE8AE24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8808703F-8FA0-C847-8AA8-5FA5AFCED7D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CB37A33F-573D-5D4F-B047-0952446BB9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Article in the Handbooks</a:t>
            </a:r>
          </a:p>
        </p:txBody>
      </p:sp>
      <p:sp>
        <p:nvSpPr>
          <p:cNvPr id="4" name="Slide Number Placeholder 3">
            <a:extLst>
              <a:ext uri="{FF2B5EF4-FFF2-40B4-BE49-F238E27FC236}">
                <a16:creationId xmlns:a16="http://schemas.microsoft.com/office/drawing/2014/main" id="{B3F176ED-DFB3-8A43-9A1F-2459E8EB626B}"/>
              </a:ext>
            </a:extLst>
          </p:cNvPr>
          <p:cNvSpPr>
            <a:spLocks noGrp="1"/>
          </p:cNvSpPr>
          <p:nvPr>
            <p:ph type="sldNum" sz="quarter" idx="5"/>
          </p:nvPr>
        </p:nvSpPr>
        <p:spPr/>
        <p:txBody>
          <a:bodyPr/>
          <a:lstStyle>
            <a:lvl1pPr eaLnBrk="0" hangingPunct="0">
              <a:defRPr>
                <a:solidFill>
                  <a:schemeClr val="tx1"/>
                </a:solidFill>
                <a:latin typeface="Book Antiqua" panose="02040602050305030304" pitchFamily="18" charset="0"/>
                <a:cs typeface="Arial" panose="020B0604020202020204" pitchFamily="34" charset="0"/>
              </a:defRPr>
            </a:lvl1pPr>
            <a:lvl2pPr marL="742950" indent="-285750" eaLnBrk="0" hangingPunct="0">
              <a:defRPr>
                <a:solidFill>
                  <a:schemeClr val="tx1"/>
                </a:solidFill>
                <a:latin typeface="Book Antiqua" panose="02040602050305030304" pitchFamily="18" charset="0"/>
                <a:cs typeface="Arial" panose="020B0604020202020204" pitchFamily="34" charset="0"/>
              </a:defRPr>
            </a:lvl2pPr>
            <a:lvl3pPr marL="1143000" indent="-228600" eaLnBrk="0" hangingPunct="0">
              <a:defRPr>
                <a:solidFill>
                  <a:schemeClr val="tx1"/>
                </a:solidFill>
                <a:latin typeface="Book Antiqua" panose="02040602050305030304" pitchFamily="18" charset="0"/>
                <a:cs typeface="Arial" panose="020B0604020202020204" pitchFamily="34" charset="0"/>
              </a:defRPr>
            </a:lvl3pPr>
            <a:lvl4pPr marL="1600200" indent="-228600" eaLnBrk="0" hangingPunct="0">
              <a:defRPr>
                <a:solidFill>
                  <a:schemeClr val="tx1"/>
                </a:solidFill>
                <a:latin typeface="Book Antiqua" panose="02040602050305030304" pitchFamily="18" charset="0"/>
                <a:cs typeface="Arial" panose="020B0604020202020204" pitchFamily="34" charset="0"/>
              </a:defRPr>
            </a:lvl4pPr>
            <a:lvl5pPr marL="2057400" indent="-228600" eaLnBrk="0" hangingPunct="0">
              <a:defRPr>
                <a:solidFill>
                  <a:schemeClr val="tx1"/>
                </a:solidFill>
                <a:latin typeface="Book Antiqua" panose="0204060205030503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9pPr>
          </a:lstStyle>
          <a:p>
            <a:pPr eaLnBrk="1" hangingPunct="1"/>
            <a:fld id="{0BDD8B18-0F1A-674D-8415-CCDF303D3A31}" type="slidenum">
              <a:rPr lang="en-US" altLang="en-US"/>
              <a:pPr eaLnBrk="1" hangingPunct="1"/>
              <a:t>2</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9BBC05D4-B679-314C-A3C7-382893AB88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56054DC7-88A8-1649-9E4B-A8C57ACC75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0724" name="Slide Number Placeholder 3">
            <a:extLst>
              <a:ext uri="{FF2B5EF4-FFF2-40B4-BE49-F238E27FC236}">
                <a16:creationId xmlns:a16="http://schemas.microsoft.com/office/drawing/2014/main" id="{A8477D39-9FFC-3741-BD81-C38604C07A0E}"/>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cs typeface="Arial" panose="020B0604020202020204" pitchFamily="34" charset="0"/>
              </a:defRPr>
            </a:lvl1pPr>
            <a:lvl2pPr marL="742950" indent="-285750" eaLnBrk="0" hangingPunct="0">
              <a:defRPr>
                <a:solidFill>
                  <a:schemeClr val="tx1"/>
                </a:solidFill>
                <a:latin typeface="Book Antiqua" panose="02040602050305030304" pitchFamily="18" charset="0"/>
                <a:cs typeface="Arial" panose="020B0604020202020204" pitchFamily="34" charset="0"/>
              </a:defRPr>
            </a:lvl2pPr>
            <a:lvl3pPr marL="1143000" indent="-228600" eaLnBrk="0" hangingPunct="0">
              <a:defRPr>
                <a:solidFill>
                  <a:schemeClr val="tx1"/>
                </a:solidFill>
                <a:latin typeface="Book Antiqua" panose="02040602050305030304" pitchFamily="18" charset="0"/>
                <a:cs typeface="Arial" panose="020B0604020202020204" pitchFamily="34" charset="0"/>
              </a:defRPr>
            </a:lvl3pPr>
            <a:lvl4pPr marL="1600200" indent="-228600" eaLnBrk="0" hangingPunct="0">
              <a:defRPr>
                <a:solidFill>
                  <a:schemeClr val="tx1"/>
                </a:solidFill>
                <a:latin typeface="Book Antiqua" panose="02040602050305030304" pitchFamily="18" charset="0"/>
                <a:cs typeface="Arial" panose="020B0604020202020204" pitchFamily="34" charset="0"/>
              </a:defRPr>
            </a:lvl4pPr>
            <a:lvl5pPr marL="2057400" indent="-228600" eaLnBrk="0" hangingPunct="0">
              <a:defRPr>
                <a:solidFill>
                  <a:schemeClr val="tx1"/>
                </a:solidFill>
                <a:latin typeface="Book Antiqua" panose="0204060205030503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9pPr>
          </a:lstStyle>
          <a:p>
            <a:pPr eaLnBrk="1" hangingPunct="1"/>
            <a:fld id="{330689F6-E445-7246-85A0-8B7A20878C9E}" type="slidenum">
              <a:rPr lang="en-US" altLang="en-US">
                <a:latin typeface="Calibri" panose="020F0502020204030204" pitchFamily="34" charset="0"/>
              </a:rPr>
              <a:pPr eaLnBrk="1" hangingPunct="1"/>
              <a:t>11</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CC863564-B11F-6B46-93D2-A519AAB601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68CA8E45-D84F-0D49-BA67-AFED3774B7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a:extLst>
              <a:ext uri="{FF2B5EF4-FFF2-40B4-BE49-F238E27FC236}">
                <a16:creationId xmlns:a16="http://schemas.microsoft.com/office/drawing/2014/main" id="{1D5354C0-8773-1C4E-BC0B-AD0949BE7331}"/>
              </a:ext>
            </a:extLst>
          </p:cNvPr>
          <p:cNvSpPr>
            <a:spLocks noGrp="1"/>
          </p:cNvSpPr>
          <p:nvPr>
            <p:ph type="sldNum" sz="quarter" idx="5"/>
          </p:nvPr>
        </p:nvSpPr>
        <p:spPr/>
        <p:txBody>
          <a:bodyPr/>
          <a:lstStyle>
            <a:lvl1pPr eaLnBrk="0" hangingPunct="0">
              <a:defRPr>
                <a:solidFill>
                  <a:schemeClr val="tx1"/>
                </a:solidFill>
                <a:latin typeface="Book Antiqua" panose="02040602050305030304" pitchFamily="18" charset="0"/>
                <a:cs typeface="Arial" panose="020B0604020202020204" pitchFamily="34" charset="0"/>
              </a:defRPr>
            </a:lvl1pPr>
            <a:lvl2pPr marL="742950" indent="-285750" eaLnBrk="0" hangingPunct="0">
              <a:defRPr>
                <a:solidFill>
                  <a:schemeClr val="tx1"/>
                </a:solidFill>
                <a:latin typeface="Book Antiqua" panose="02040602050305030304" pitchFamily="18" charset="0"/>
                <a:cs typeface="Arial" panose="020B0604020202020204" pitchFamily="34" charset="0"/>
              </a:defRPr>
            </a:lvl2pPr>
            <a:lvl3pPr marL="1143000" indent="-228600" eaLnBrk="0" hangingPunct="0">
              <a:defRPr>
                <a:solidFill>
                  <a:schemeClr val="tx1"/>
                </a:solidFill>
                <a:latin typeface="Book Antiqua" panose="02040602050305030304" pitchFamily="18" charset="0"/>
                <a:cs typeface="Arial" panose="020B0604020202020204" pitchFamily="34" charset="0"/>
              </a:defRPr>
            </a:lvl3pPr>
            <a:lvl4pPr marL="1600200" indent="-228600" eaLnBrk="0" hangingPunct="0">
              <a:defRPr>
                <a:solidFill>
                  <a:schemeClr val="tx1"/>
                </a:solidFill>
                <a:latin typeface="Book Antiqua" panose="02040602050305030304" pitchFamily="18" charset="0"/>
                <a:cs typeface="Arial" panose="020B0604020202020204" pitchFamily="34" charset="0"/>
              </a:defRPr>
            </a:lvl4pPr>
            <a:lvl5pPr marL="2057400" indent="-228600" eaLnBrk="0" hangingPunct="0">
              <a:defRPr>
                <a:solidFill>
                  <a:schemeClr val="tx1"/>
                </a:solidFill>
                <a:latin typeface="Book Antiqua" panose="0204060205030503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9pPr>
          </a:lstStyle>
          <a:p>
            <a:pPr eaLnBrk="1" hangingPunct="1"/>
            <a:fld id="{1ECBE236-2DE6-F348-8C8E-EFE901529B3C}" type="slidenum">
              <a:rPr lang="en-US" altLang="en-US"/>
              <a:pPr eaLnBrk="1" hangingPunct="1"/>
              <a:t>12</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9">
            <a:extLst>
              <a:ext uri="{FF2B5EF4-FFF2-40B4-BE49-F238E27FC236}">
                <a16:creationId xmlns:a16="http://schemas.microsoft.com/office/drawing/2014/main" id="{1B2BACC3-7A6F-DB4E-8A1B-7ABD0978A4A5}"/>
              </a:ext>
            </a:extLst>
          </p:cNvPr>
          <p:cNvSpPr>
            <a:spLocks noChangeArrowheads="1"/>
          </p:cNvSpPr>
          <p:nvPr/>
        </p:nvSpPr>
        <p:spPr bwMode="white">
          <a:xfrm>
            <a:off x="8429625" y="0"/>
            <a:ext cx="3762375" cy="6858000"/>
          </a:xfrm>
          <a:custGeom>
            <a:avLst/>
            <a:gdLst>
              <a:gd name="T0" fmla="*/ 0 w 3762978"/>
              <a:gd name="T1" fmla="*/ 0 h 6858000"/>
              <a:gd name="T2" fmla="*/ 3761169 w 3762978"/>
              <a:gd name="T3" fmla="*/ 0 h 6858000"/>
              <a:gd name="T4" fmla="*/ 3761169 w 3762978"/>
              <a:gd name="T5" fmla="*/ 6858000 h 6858000"/>
              <a:gd name="T6" fmla="*/ 338505 w 3762978"/>
              <a:gd name="T7" fmla="*/ 6858000 h 6858000"/>
              <a:gd name="T8" fmla="*/ 1188994 w 3762978"/>
              <a:gd name="T9" fmla="*/ 433705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62978" h="6858000">
                <a:moveTo>
                  <a:pt x="0" y="0"/>
                </a:moveTo>
                <a:lnTo>
                  <a:pt x="3762978" y="0"/>
                </a:lnTo>
                <a:lnTo>
                  <a:pt x="3762978" y="6858000"/>
                </a:lnTo>
                <a:lnTo>
                  <a:pt x="338667" y="6858000"/>
                </a:lnTo>
                <a:lnTo>
                  <a:pt x="1189567" y="433705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Freeform 10">
            <a:extLst>
              <a:ext uri="{FF2B5EF4-FFF2-40B4-BE49-F238E27FC236}">
                <a16:creationId xmlns:a16="http://schemas.microsoft.com/office/drawing/2014/main" id="{E745AC53-472A-5140-B948-8EFC684E90AD}"/>
              </a:ext>
            </a:extLst>
          </p:cNvPr>
          <p:cNvSpPr>
            <a:spLocks/>
          </p:cNvSpPr>
          <p:nvPr/>
        </p:nvSpPr>
        <p:spPr bwMode="auto">
          <a:xfrm>
            <a:off x="8145463" y="0"/>
            <a:ext cx="1671637" cy="6858000"/>
          </a:xfrm>
          <a:custGeom>
            <a:avLst/>
            <a:gdLst>
              <a:gd name="T0" fmla="*/ 0 w 1254127"/>
              <a:gd name="T1" fmla="*/ 0 h 6858000"/>
              <a:gd name="T2" fmla="*/ 864659 w 1254127"/>
              <a:gd name="T3" fmla="*/ 0 h 6858000"/>
              <a:gd name="T4" fmla="*/ 2969908 w 1254127"/>
              <a:gd name="T5" fmla="*/ 4337050 h 6858000"/>
              <a:gd name="T6" fmla="*/ 1466160 w 1254127"/>
              <a:gd name="T7" fmla="*/ 6858000 h 6858000"/>
              <a:gd name="T8" fmla="*/ 609018 w 1254127"/>
              <a:gd name="T9" fmla="*/ 6858000 h 6858000"/>
              <a:gd name="T10" fmla="*/ 2112766 w 1254127"/>
              <a:gd name="T11" fmla="*/ 4337050 h 6858000"/>
              <a:gd name="T12" fmla="*/ 0 w 1254127"/>
              <a:gd name="T13" fmla="*/ 0 h 68580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54127" h="6858000">
                <a:moveTo>
                  <a:pt x="0" y="0"/>
                </a:moveTo>
                <a:lnTo>
                  <a:pt x="365127" y="0"/>
                </a:lnTo>
                <a:lnTo>
                  <a:pt x="1254127" y="4337050"/>
                </a:lnTo>
                <a:lnTo>
                  <a:pt x="619127" y="6858000"/>
                </a:lnTo>
                <a:lnTo>
                  <a:pt x="257175" y="6858000"/>
                </a:lnTo>
                <a:lnTo>
                  <a:pt x="892175" y="433705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5">
            <a:extLst>
              <a:ext uri="{FF2B5EF4-FFF2-40B4-BE49-F238E27FC236}">
                <a16:creationId xmlns:a16="http://schemas.microsoft.com/office/drawing/2014/main" id="{093EA386-4048-3C4F-ABBF-39B30F70D23F}"/>
              </a:ext>
            </a:extLst>
          </p:cNvPr>
          <p:cNvSpPr>
            <a:spLocks/>
          </p:cNvSpPr>
          <p:nvPr/>
        </p:nvSpPr>
        <p:spPr bwMode="auto">
          <a:xfrm>
            <a:off x="7950653"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ctrTitle"/>
          </p:nvPr>
        </p:nvSpPr>
        <p:spPr>
          <a:xfrm>
            <a:off x="1295400" y="1873584"/>
            <a:ext cx="6400800" cy="2560320"/>
          </a:xfrm>
        </p:spPr>
        <p:txBody>
          <a:bodyPr>
            <a:normAutofit/>
          </a:bodyPr>
          <a:lstStyle>
            <a:lvl1pPr algn="l">
              <a:defRPr sz="40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295400" y="4572000"/>
            <a:ext cx="6400800" cy="1600200"/>
          </a:xfrm>
        </p:spPr>
        <p:txBody>
          <a:bodyPr/>
          <a:lstStyle>
            <a:lvl1pPr marL="0" indent="0" algn="l">
              <a:spcBef>
                <a:spcPts val="12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15872702"/>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4724400" y="1828801"/>
            <a:ext cx="6172200" cy="4343400"/>
          </a:xfrm>
        </p:spPr>
        <p:txBody>
          <a:bodyPr tIns="27432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295400" y="1828800"/>
            <a:ext cx="301752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3">
            <a:extLst>
              <a:ext uri="{FF2B5EF4-FFF2-40B4-BE49-F238E27FC236}">
                <a16:creationId xmlns:a16="http://schemas.microsoft.com/office/drawing/2014/main" id="{75AF17FB-2CC3-7941-AEA7-570A81BA7A7F}"/>
              </a:ext>
            </a:extLst>
          </p:cNvPr>
          <p:cNvSpPr>
            <a:spLocks noGrp="1"/>
          </p:cNvSpPr>
          <p:nvPr>
            <p:ph type="dt" sz="half" idx="10"/>
          </p:nvPr>
        </p:nvSpPr>
        <p:spPr/>
        <p:txBody>
          <a:bodyPr/>
          <a:lstStyle>
            <a:lvl1pPr>
              <a:defRPr/>
            </a:lvl1pPr>
          </a:lstStyle>
          <a:p>
            <a:pPr>
              <a:defRPr/>
            </a:pPr>
            <a:fld id="{46D15EFA-D88F-1C4B-8C0B-7DA8EE3DD357}" type="datetimeFigureOut">
              <a:rPr lang="en-US"/>
              <a:pPr>
                <a:defRPr/>
              </a:pPr>
              <a:t>10/26/20</a:t>
            </a:fld>
            <a:endParaRPr lang="en-US"/>
          </a:p>
        </p:txBody>
      </p:sp>
      <p:sp>
        <p:nvSpPr>
          <p:cNvPr id="6" name="Footer Placeholder 4">
            <a:extLst>
              <a:ext uri="{FF2B5EF4-FFF2-40B4-BE49-F238E27FC236}">
                <a16:creationId xmlns:a16="http://schemas.microsoft.com/office/drawing/2014/main" id="{2C105FD3-8FC4-1340-A9CA-C46F9A21A3F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5D0728A-3062-E149-A5DA-211D93725CE5}"/>
              </a:ext>
            </a:extLst>
          </p:cNvPr>
          <p:cNvSpPr>
            <a:spLocks noGrp="1"/>
          </p:cNvSpPr>
          <p:nvPr>
            <p:ph type="sldNum" sz="quarter" idx="12"/>
          </p:nvPr>
        </p:nvSpPr>
        <p:spPr/>
        <p:txBody>
          <a:bodyPr/>
          <a:lstStyle>
            <a:lvl1pPr>
              <a:defRPr/>
            </a:lvl1pPr>
          </a:lstStyle>
          <a:p>
            <a:fld id="{18EF3388-352F-144F-BD58-22A3FA862517}" type="slidenum">
              <a:rPr lang="en-US" altLang="en-US"/>
              <a:pPr/>
              <a:t>‹#›</a:t>
            </a:fld>
            <a:endParaRPr lang="en-US" altLang="en-US"/>
          </a:p>
        </p:txBody>
      </p:sp>
    </p:spTree>
    <p:extLst>
      <p:ext uri="{BB962C8B-B14F-4D97-AF65-F5344CB8AC3E}">
        <p14:creationId xmlns:p14="http://schemas.microsoft.com/office/powerpoint/2010/main" val="3964069387"/>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Two Pictures with Captio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2CD3E2E-A465-6B4A-9823-521B45894452}"/>
              </a:ext>
            </a:extLst>
          </p:cNvPr>
          <p:cNvSpPr/>
          <p:nvPr/>
        </p:nvSpPr>
        <p:spPr>
          <a:xfrm>
            <a:off x="1295400"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a:extLst>
              <a:ext uri="{FF2B5EF4-FFF2-40B4-BE49-F238E27FC236}">
                <a16:creationId xmlns:a16="http://schemas.microsoft.com/office/drawing/2014/main" id="{9324EFF6-A2B4-5F40-A4CE-E3CA2BEF4EFE}"/>
              </a:ext>
            </a:extLst>
          </p:cNvPr>
          <p:cNvSpPr/>
          <p:nvPr/>
        </p:nvSpPr>
        <p:spPr>
          <a:xfrm>
            <a:off x="6324600"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a:extLst>
              <a:ext uri="{FF2B5EF4-FFF2-40B4-BE49-F238E27FC236}">
                <a16:creationId xmlns:a16="http://schemas.microsoft.com/office/drawing/2014/main" id="{37990394-CA19-2F41-933D-3CC7D0D6AAB3}"/>
              </a:ext>
            </a:extLst>
          </p:cNvPr>
          <p:cNvSpPr/>
          <p:nvPr/>
        </p:nvSpPr>
        <p:spPr>
          <a:xfrm>
            <a:off x="1295400" y="5257800"/>
            <a:ext cx="4572000" cy="555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a:extLst>
              <a:ext uri="{FF2B5EF4-FFF2-40B4-BE49-F238E27FC236}">
                <a16:creationId xmlns:a16="http://schemas.microsoft.com/office/drawing/2014/main" id="{FFD7BEA6-12EF-2146-808E-68312E8EE74B}"/>
              </a:ext>
            </a:extLst>
          </p:cNvPr>
          <p:cNvSpPr/>
          <p:nvPr/>
        </p:nvSpPr>
        <p:spPr>
          <a:xfrm>
            <a:off x="6324600" y="5257800"/>
            <a:ext cx="4572000" cy="555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295400" y="255134"/>
            <a:ext cx="9601200" cy="1036850"/>
          </a:xfrm>
        </p:spPr>
        <p:txBody>
          <a:bodyPr/>
          <a:lstStyle>
            <a:lvl1pPr>
              <a:defRPr sz="3200"/>
            </a:lvl1pPr>
          </a:lstStyle>
          <a:p>
            <a:r>
              <a:rPr lang="en-US"/>
              <a:t>Click to edit Master title style</a:t>
            </a:r>
          </a:p>
        </p:txBody>
      </p:sp>
      <p:sp>
        <p:nvSpPr>
          <p:cNvPr id="4" name="Text Placeholder 3"/>
          <p:cNvSpPr>
            <a:spLocks noGrp="1"/>
          </p:cNvSpPr>
          <p:nvPr>
            <p:ph type="body" sz="half" idx="2"/>
          </p:nvPr>
        </p:nvSpPr>
        <p:spPr>
          <a:xfrm>
            <a:off x="1371274" y="5333098"/>
            <a:ext cx="4420252" cy="839102"/>
          </a:xfrm>
        </p:spPr>
        <p:txBody>
          <a:bodyPr>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3" name="Text Placeholder 3"/>
          <p:cNvSpPr>
            <a:spLocks noGrp="1"/>
          </p:cNvSpPr>
          <p:nvPr>
            <p:ph type="body" sz="half" idx="14"/>
          </p:nvPr>
        </p:nvSpPr>
        <p:spPr>
          <a:xfrm>
            <a:off x="6412955" y="5333098"/>
            <a:ext cx="4420252" cy="839102"/>
          </a:xfrm>
        </p:spPr>
        <p:txBody>
          <a:bodyPr>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Picture Placeholder 2"/>
          <p:cNvSpPr>
            <a:spLocks noGrp="1"/>
          </p:cNvSpPr>
          <p:nvPr>
            <p:ph type="pic" idx="1"/>
          </p:nvPr>
        </p:nvSpPr>
        <p:spPr>
          <a:xfrm>
            <a:off x="1295400" y="1828803"/>
            <a:ext cx="4572000" cy="3428999"/>
          </a:xfrm>
        </p:spPr>
        <p:txBody>
          <a:bodyPr tIns="27432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8" name="Picture Placeholder 2"/>
          <p:cNvSpPr>
            <a:spLocks noGrp="1"/>
          </p:cNvSpPr>
          <p:nvPr>
            <p:ph type="pic" idx="13"/>
          </p:nvPr>
        </p:nvSpPr>
        <p:spPr>
          <a:xfrm>
            <a:off x="6324600" y="1828803"/>
            <a:ext cx="4572000" cy="3428999"/>
          </a:xfrm>
        </p:spPr>
        <p:txBody>
          <a:bodyPr tIns="27432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2" name="Date Placeholder 4">
            <a:extLst>
              <a:ext uri="{FF2B5EF4-FFF2-40B4-BE49-F238E27FC236}">
                <a16:creationId xmlns:a16="http://schemas.microsoft.com/office/drawing/2014/main" id="{642E72B6-5E8C-3B4A-80C9-936A16AF5166}"/>
              </a:ext>
            </a:extLst>
          </p:cNvPr>
          <p:cNvSpPr>
            <a:spLocks noGrp="1"/>
          </p:cNvSpPr>
          <p:nvPr>
            <p:ph type="dt" sz="half" idx="15"/>
          </p:nvPr>
        </p:nvSpPr>
        <p:spPr/>
        <p:txBody>
          <a:bodyPr/>
          <a:lstStyle>
            <a:lvl1pPr>
              <a:defRPr/>
            </a:lvl1pPr>
          </a:lstStyle>
          <a:p>
            <a:pPr>
              <a:defRPr/>
            </a:pPr>
            <a:fld id="{0A9DBBA2-981C-2A48-B08D-4EFC18334113}" type="datetimeFigureOut">
              <a:rPr lang="en-US"/>
              <a:pPr>
                <a:defRPr/>
              </a:pPr>
              <a:t>10/26/20</a:t>
            </a:fld>
            <a:endParaRPr lang="en-US"/>
          </a:p>
        </p:txBody>
      </p:sp>
      <p:sp>
        <p:nvSpPr>
          <p:cNvPr id="14" name="Footer Placeholder 5">
            <a:extLst>
              <a:ext uri="{FF2B5EF4-FFF2-40B4-BE49-F238E27FC236}">
                <a16:creationId xmlns:a16="http://schemas.microsoft.com/office/drawing/2014/main" id="{807E4CA6-210B-AF45-AF89-8D0F2F56A62C}"/>
              </a:ext>
            </a:extLst>
          </p:cNvPr>
          <p:cNvSpPr>
            <a:spLocks noGrp="1"/>
          </p:cNvSpPr>
          <p:nvPr>
            <p:ph type="ftr" sz="quarter" idx="16"/>
          </p:nvPr>
        </p:nvSpPr>
        <p:spPr/>
        <p:txBody>
          <a:bodyPr/>
          <a:lstStyle>
            <a:lvl1pPr>
              <a:defRPr/>
            </a:lvl1pPr>
          </a:lstStyle>
          <a:p>
            <a:pPr>
              <a:defRPr/>
            </a:pPr>
            <a:endParaRPr lang="en-US"/>
          </a:p>
        </p:txBody>
      </p:sp>
      <p:sp>
        <p:nvSpPr>
          <p:cNvPr id="15" name="Slide Number Placeholder 6">
            <a:extLst>
              <a:ext uri="{FF2B5EF4-FFF2-40B4-BE49-F238E27FC236}">
                <a16:creationId xmlns:a16="http://schemas.microsoft.com/office/drawing/2014/main" id="{0E068542-29AC-444A-BA03-FA0C31691492}"/>
              </a:ext>
            </a:extLst>
          </p:cNvPr>
          <p:cNvSpPr>
            <a:spLocks noGrp="1"/>
          </p:cNvSpPr>
          <p:nvPr>
            <p:ph type="sldNum" sz="quarter" idx="17"/>
          </p:nvPr>
        </p:nvSpPr>
        <p:spPr/>
        <p:txBody>
          <a:bodyPr/>
          <a:lstStyle>
            <a:lvl1pPr>
              <a:defRPr/>
            </a:lvl1pPr>
          </a:lstStyle>
          <a:p>
            <a:fld id="{FB5BD1F7-350A-BF4D-B5F3-DE8F411B0D16}" type="slidenum">
              <a:rPr lang="en-US" altLang="en-US"/>
              <a:pPr/>
              <a:t>‹#›</a:t>
            </a:fld>
            <a:endParaRPr lang="en-US" altLang="en-US"/>
          </a:p>
        </p:txBody>
      </p:sp>
    </p:spTree>
    <p:extLst>
      <p:ext uri="{BB962C8B-B14F-4D97-AF65-F5344CB8AC3E}">
        <p14:creationId xmlns:p14="http://schemas.microsoft.com/office/powerpoint/2010/main" val="757983037"/>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D00DEE-AB43-704D-9244-106AA885A412}"/>
              </a:ext>
            </a:extLst>
          </p:cNvPr>
          <p:cNvSpPr>
            <a:spLocks noGrp="1"/>
          </p:cNvSpPr>
          <p:nvPr>
            <p:ph type="dt" sz="half" idx="10"/>
          </p:nvPr>
        </p:nvSpPr>
        <p:spPr/>
        <p:txBody>
          <a:bodyPr/>
          <a:lstStyle>
            <a:lvl1pPr>
              <a:defRPr/>
            </a:lvl1pPr>
          </a:lstStyle>
          <a:p>
            <a:pPr>
              <a:defRPr/>
            </a:pPr>
            <a:fld id="{6391D334-1F88-234A-9D93-5F1FAA931D85}" type="datetimeFigureOut">
              <a:rPr lang="en-US"/>
              <a:pPr>
                <a:defRPr/>
              </a:pPr>
              <a:t>10/26/20</a:t>
            </a:fld>
            <a:endParaRPr lang="en-US"/>
          </a:p>
        </p:txBody>
      </p:sp>
      <p:sp>
        <p:nvSpPr>
          <p:cNvPr id="5" name="Footer Placeholder 4">
            <a:extLst>
              <a:ext uri="{FF2B5EF4-FFF2-40B4-BE49-F238E27FC236}">
                <a16:creationId xmlns:a16="http://schemas.microsoft.com/office/drawing/2014/main" id="{9AF08AFB-1D26-B641-87F7-FC1C5AD1880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51C90B8-3876-7442-ABF9-76E1C282B04B}"/>
              </a:ext>
            </a:extLst>
          </p:cNvPr>
          <p:cNvSpPr>
            <a:spLocks noGrp="1"/>
          </p:cNvSpPr>
          <p:nvPr>
            <p:ph type="sldNum" sz="quarter" idx="12"/>
          </p:nvPr>
        </p:nvSpPr>
        <p:spPr/>
        <p:txBody>
          <a:bodyPr/>
          <a:lstStyle>
            <a:lvl1pPr>
              <a:defRPr/>
            </a:lvl1pPr>
          </a:lstStyle>
          <a:p>
            <a:fld id="{B19A298C-CC6A-A342-9C80-CCB95C6CDD56}" type="slidenum">
              <a:rPr lang="en-US" altLang="en-US"/>
              <a:pPr/>
              <a:t>‹#›</a:t>
            </a:fld>
            <a:endParaRPr lang="en-US" altLang="en-US"/>
          </a:p>
        </p:txBody>
      </p:sp>
    </p:spTree>
    <p:extLst>
      <p:ext uri="{BB962C8B-B14F-4D97-AF65-F5344CB8AC3E}">
        <p14:creationId xmlns:p14="http://schemas.microsoft.com/office/powerpoint/2010/main" val="1953624539"/>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887887F-A1EF-D648-B3DC-875CA737E1AC}"/>
              </a:ext>
            </a:extLst>
          </p:cNvPr>
          <p:cNvSpPr/>
          <p:nvPr/>
        </p:nvSpPr>
        <p:spPr bwMode="white">
          <a:xfrm rot="5400000">
            <a:off x="7562850" y="2228850"/>
            <a:ext cx="6858000" cy="2400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a:extLst>
              <a:ext uri="{FF2B5EF4-FFF2-40B4-BE49-F238E27FC236}">
                <a16:creationId xmlns:a16="http://schemas.microsoft.com/office/drawing/2014/main" id="{4BACD027-661A-8B49-AC80-C8F4CB4329E2}"/>
              </a:ext>
            </a:extLst>
          </p:cNvPr>
          <p:cNvSpPr/>
          <p:nvPr/>
        </p:nvSpPr>
        <p:spPr>
          <a:xfrm rot="5400000">
            <a:off x="6330950" y="3387725"/>
            <a:ext cx="6858000" cy="8255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a:extLst>
              <a:ext uri="{FF2B5EF4-FFF2-40B4-BE49-F238E27FC236}">
                <a16:creationId xmlns:a16="http://schemas.microsoft.com/office/drawing/2014/main" id="{0658DE21-E727-0C4E-AA5D-A4F655D58A9D}"/>
              </a:ext>
            </a:extLst>
          </p:cNvPr>
          <p:cNvSpPr/>
          <p:nvPr/>
        </p:nvSpPr>
        <p:spPr>
          <a:xfrm rot="5400000">
            <a:off x="6251575" y="3387725"/>
            <a:ext cx="6858000" cy="8255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9871319" y="685800"/>
            <a:ext cx="1033272" cy="54864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295400" y="685800"/>
            <a:ext cx="7976755"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7BAC2863-BDB9-624E-B97E-964935D539B9}"/>
              </a:ext>
            </a:extLst>
          </p:cNvPr>
          <p:cNvSpPr>
            <a:spLocks noGrp="1"/>
          </p:cNvSpPr>
          <p:nvPr>
            <p:ph type="dt" sz="half" idx="10"/>
          </p:nvPr>
        </p:nvSpPr>
        <p:spPr/>
        <p:txBody>
          <a:bodyPr/>
          <a:lstStyle>
            <a:lvl1pPr>
              <a:defRPr/>
            </a:lvl1pPr>
          </a:lstStyle>
          <a:p>
            <a:pPr>
              <a:defRPr/>
            </a:pPr>
            <a:fld id="{B75F0DF3-A836-A349-A91A-D9F8F79FA219}" type="datetimeFigureOut">
              <a:rPr lang="en-US"/>
              <a:pPr>
                <a:defRPr/>
              </a:pPr>
              <a:t>10/26/20</a:t>
            </a:fld>
            <a:endParaRPr lang="en-US"/>
          </a:p>
        </p:txBody>
      </p:sp>
      <p:sp>
        <p:nvSpPr>
          <p:cNvPr id="8" name="Footer Placeholder 4">
            <a:extLst>
              <a:ext uri="{FF2B5EF4-FFF2-40B4-BE49-F238E27FC236}">
                <a16:creationId xmlns:a16="http://schemas.microsoft.com/office/drawing/2014/main" id="{981C440A-6045-2142-8ADD-81FE7B41AF5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A602AB49-8860-3A4A-A32B-84B8770874F8}"/>
              </a:ext>
            </a:extLst>
          </p:cNvPr>
          <p:cNvSpPr>
            <a:spLocks noGrp="1"/>
          </p:cNvSpPr>
          <p:nvPr>
            <p:ph type="sldNum" sz="quarter" idx="12"/>
          </p:nvPr>
        </p:nvSpPr>
        <p:spPr/>
        <p:txBody>
          <a:bodyPr/>
          <a:lstStyle>
            <a:lvl1pPr>
              <a:defRPr/>
            </a:lvl1pPr>
          </a:lstStyle>
          <a:p>
            <a:fld id="{F731B5ED-735E-DB44-BB00-C1C81200B00E}" type="slidenum">
              <a:rPr lang="en-US" altLang="en-US"/>
              <a:pPr/>
              <a:t>‹#›</a:t>
            </a:fld>
            <a:endParaRPr lang="en-US" altLang="en-US"/>
          </a:p>
        </p:txBody>
      </p:sp>
    </p:spTree>
    <p:extLst>
      <p:ext uri="{BB962C8B-B14F-4D97-AF65-F5344CB8AC3E}">
        <p14:creationId xmlns:p14="http://schemas.microsoft.com/office/powerpoint/2010/main" val="1603587639"/>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246B47C6-DB9C-BE43-B844-B6BD5D33E241}"/>
              </a:ext>
            </a:extLst>
          </p:cNvPr>
          <p:cNvSpPr>
            <a:spLocks noGrp="1"/>
          </p:cNvSpPr>
          <p:nvPr>
            <p:ph type="dt" sz="half" idx="10"/>
          </p:nvPr>
        </p:nvSpPr>
        <p:spPr/>
        <p:txBody>
          <a:bodyPr/>
          <a:lstStyle>
            <a:lvl1pPr>
              <a:defRPr/>
            </a:lvl1pPr>
          </a:lstStyle>
          <a:p>
            <a:pPr>
              <a:defRPr/>
            </a:pPr>
            <a:fld id="{54E44D7F-C590-6147-A7D0-49D0016FE7F8}" type="datetimeFigureOut">
              <a:rPr lang="en-US"/>
              <a:pPr>
                <a:defRPr/>
              </a:pPr>
              <a:t>10/26/20</a:t>
            </a:fld>
            <a:endParaRPr lang="en-US"/>
          </a:p>
        </p:txBody>
      </p:sp>
      <p:sp>
        <p:nvSpPr>
          <p:cNvPr id="5" name="Footer Placeholder 4">
            <a:extLst>
              <a:ext uri="{FF2B5EF4-FFF2-40B4-BE49-F238E27FC236}">
                <a16:creationId xmlns:a16="http://schemas.microsoft.com/office/drawing/2014/main" id="{41E24778-DFA4-414E-80CA-47471F914AD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CDC9891-6303-5343-9CFE-21649FF69B27}"/>
              </a:ext>
            </a:extLst>
          </p:cNvPr>
          <p:cNvSpPr>
            <a:spLocks noGrp="1"/>
          </p:cNvSpPr>
          <p:nvPr>
            <p:ph type="sldNum" sz="quarter" idx="12"/>
          </p:nvPr>
        </p:nvSpPr>
        <p:spPr/>
        <p:txBody>
          <a:bodyPr/>
          <a:lstStyle>
            <a:lvl1pPr>
              <a:defRPr/>
            </a:lvl1pPr>
          </a:lstStyle>
          <a:p>
            <a:fld id="{C3F8316D-9C70-DE4D-8A9D-ED44E28849C4}" type="slidenum">
              <a:rPr lang="en-US" altLang="en-US"/>
              <a:pPr/>
              <a:t>‹#›</a:t>
            </a:fld>
            <a:endParaRPr lang="en-US" altLang="en-US"/>
          </a:p>
        </p:txBody>
      </p:sp>
    </p:spTree>
    <p:extLst>
      <p:ext uri="{BB962C8B-B14F-4D97-AF65-F5344CB8AC3E}">
        <p14:creationId xmlns:p14="http://schemas.microsoft.com/office/powerpoint/2010/main" val="38812283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E8C97A-5AC0-8C41-A9E6-3D3AE6894A7E}"/>
              </a:ext>
            </a:extLst>
          </p:cNvPr>
          <p:cNvSpPr>
            <a:spLocks noGrp="1"/>
          </p:cNvSpPr>
          <p:nvPr>
            <p:ph type="dt" sz="half" idx="10"/>
          </p:nvPr>
        </p:nvSpPr>
        <p:spPr/>
        <p:txBody>
          <a:bodyPr/>
          <a:lstStyle>
            <a:lvl1pPr>
              <a:defRPr/>
            </a:lvl1pPr>
          </a:lstStyle>
          <a:p>
            <a:pPr>
              <a:defRPr/>
            </a:pPr>
            <a:fld id="{0B57452E-999B-254F-9CB2-94B47BFE8D92}" type="datetimeFigureOut">
              <a:rPr lang="en-US"/>
              <a:pPr>
                <a:defRPr/>
              </a:pPr>
              <a:t>10/26/20</a:t>
            </a:fld>
            <a:endParaRPr lang="en-US"/>
          </a:p>
        </p:txBody>
      </p:sp>
      <p:sp>
        <p:nvSpPr>
          <p:cNvPr id="5" name="Footer Placeholder 4">
            <a:extLst>
              <a:ext uri="{FF2B5EF4-FFF2-40B4-BE49-F238E27FC236}">
                <a16:creationId xmlns:a16="http://schemas.microsoft.com/office/drawing/2014/main" id="{BFA2DA75-0C46-8D49-BC92-AB7D18DD78C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85692C4-16B8-8E40-883F-DA1070410065}"/>
              </a:ext>
            </a:extLst>
          </p:cNvPr>
          <p:cNvSpPr>
            <a:spLocks noGrp="1"/>
          </p:cNvSpPr>
          <p:nvPr>
            <p:ph type="sldNum" sz="quarter" idx="12"/>
          </p:nvPr>
        </p:nvSpPr>
        <p:spPr/>
        <p:txBody>
          <a:bodyPr/>
          <a:lstStyle>
            <a:lvl1pPr>
              <a:defRPr/>
            </a:lvl1pPr>
          </a:lstStyle>
          <a:p>
            <a:fld id="{3E2637F1-1152-A345-84FF-857880E37DB0}" type="slidenum">
              <a:rPr lang="en-US" altLang="en-US"/>
              <a:pPr/>
              <a:t>‹#›</a:t>
            </a:fld>
            <a:endParaRPr lang="en-US" altLang="en-US"/>
          </a:p>
        </p:txBody>
      </p:sp>
    </p:spTree>
    <p:extLst>
      <p:ext uri="{BB962C8B-B14F-4D97-AF65-F5344CB8AC3E}">
        <p14:creationId xmlns:p14="http://schemas.microsoft.com/office/powerpoint/2010/main" val="28830617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68032DE-F340-0D49-873F-8DAF973823FD}"/>
              </a:ext>
            </a:extLst>
          </p:cNvPr>
          <p:cNvSpPr>
            <a:spLocks noGrp="1"/>
          </p:cNvSpPr>
          <p:nvPr>
            <p:ph type="dt" sz="half" idx="10"/>
          </p:nvPr>
        </p:nvSpPr>
        <p:spPr/>
        <p:txBody>
          <a:bodyPr/>
          <a:lstStyle>
            <a:lvl1pPr>
              <a:defRPr/>
            </a:lvl1pPr>
          </a:lstStyle>
          <a:p>
            <a:pPr>
              <a:defRPr/>
            </a:pPr>
            <a:fld id="{EA812176-3BE4-2C4F-8B25-723DBFEE869F}" type="datetimeFigureOut">
              <a:rPr lang="en-US"/>
              <a:pPr>
                <a:defRPr/>
              </a:pPr>
              <a:t>10/26/20</a:t>
            </a:fld>
            <a:endParaRPr lang="en-US"/>
          </a:p>
        </p:txBody>
      </p:sp>
      <p:sp>
        <p:nvSpPr>
          <p:cNvPr id="5" name="Footer Placeholder 4">
            <a:extLst>
              <a:ext uri="{FF2B5EF4-FFF2-40B4-BE49-F238E27FC236}">
                <a16:creationId xmlns:a16="http://schemas.microsoft.com/office/drawing/2014/main" id="{6854C1F2-06A6-F445-A1AB-4F6223495A5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84F2E12-2FF9-644E-9BA9-6120775D7006}"/>
              </a:ext>
            </a:extLst>
          </p:cNvPr>
          <p:cNvSpPr>
            <a:spLocks noGrp="1"/>
          </p:cNvSpPr>
          <p:nvPr>
            <p:ph type="sldNum" sz="quarter" idx="12"/>
          </p:nvPr>
        </p:nvSpPr>
        <p:spPr/>
        <p:txBody>
          <a:bodyPr/>
          <a:lstStyle>
            <a:lvl1pPr>
              <a:defRPr/>
            </a:lvl1pPr>
          </a:lstStyle>
          <a:p>
            <a:fld id="{B5DFD091-DDC2-F24B-A808-DE995FA7DAE5}" type="slidenum">
              <a:rPr lang="en-US" altLang="en-US"/>
              <a:pPr/>
              <a:t>‹#›</a:t>
            </a:fld>
            <a:endParaRPr lang="en-US" altLang="en-US"/>
          </a:p>
        </p:txBody>
      </p:sp>
    </p:spTree>
    <p:extLst>
      <p:ext uri="{BB962C8B-B14F-4D97-AF65-F5344CB8AC3E}">
        <p14:creationId xmlns:p14="http://schemas.microsoft.com/office/powerpoint/2010/main" val="13030127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E6CB972-8972-3947-9314-E101C758918B}"/>
              </a:ext>
            </a:extLst>
          </p:cNvPr>
          <p:cNvSpPr>
            <a:spLocks noGrp="1"/>
          </p:cNvSpPr>
          <p:nvPr>
            <p:ph type="dt" sz="half" idx="10"/>
          </p:nvPr>
        </p:nvSpPr>
        <p:spPr/>
        <p:txBody>
          <a:bodyPr/>
          <a:lstStyle>
            <a:lvl1pPr>
              <a:defRPr/>
            </a:lvl1pPr>
          </a:lstStyle>
          <a:p>
            <a:pPr>
              <a:defRPr/>
            </a:pPr>
            <a:fld id="{81FEF9AA-5146-9A47-8A72-FB0937571984}" type="datetimeFigureOut">
              <a:rPr lang="en-US"/>
              <a:pPr>
                <a:defRPr/>
              </a:pPr>
              <a:t>10/26/20</a:t>
            </a:fld>
            <a:endParaRPr lang="en-US"/>
          </a:p>
        </p:txBody>
      </p:sp>
      <p:sp>
        <p:nvSpPr>
          <p:cNvPr id="6" name="Footer Placeholder 4">
            <a:extLst>
              <a:ext uri="{FF2B5EF4-FFF2-40B4-BE49-F238E27FC236}">
                <a16:creationId xmlns:a16="http://schemas.microsoft.com/office/drawing/2014/main" id="{3D3A4DDD-28F7-774F-889C-D33D69312A5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EE403E0-C6E5-F24F-A7AA-4BF4F865BBD9}"/>
              </a:ext>
            </a:extLst>
          </p:cNvPr>
          <p:cNvSpPr>
            <a:spLocks noGrp="1"/>
          </p:cNvSpPr>
          <p:nvPr>
            <p:ph type="sldNum" sz="quarter" idx="12"/>
          </p:nvPr>
        </p:nvSpPr>
        <p:spPr/>
        <p:txBody>
          <a:bodyPr/>
          <a:lstStyle>
            <a:lvl1pPr>
              <a:defRPr/>
            </a:lvl1pPr>
          </a:lstStyle>
          <a:p>
            <a:fld id="{A8E1CF1E-1CC0-1C44-B1DD-6687F6A69A4A}" type="slidenum">
              <a:rPr lang="en-US" altLang="en-US"/>
              <a:pPr/>
              <a:t>‹#›</a:t>
            </a:fld>
            <a:endParaRPr lang="en-US" altLang="en-US"/>
          </a:p>
        </p:txBody>
      </p:sp>
    </p:spTree>
    <p:extLst>
      <p:ext uri="{BB962C8B-B14F-4D97-AF65-F5344CB8AC3E}">
        <p14:creationId xmlns:p14="http://schemas.microsoft.com/office/powerpoint/2010/main" val="3123802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67D44E2F-FCAF-2246-9B10-FF7F15B8645E}"/>
              </a:ext>
            </a:extLst>
          </p:cNvPr>
          <p:cNvSpPr>
            <a:spLocks noGrp="1"/>
          </p:cNvSpPr>
          <p:nvPr>
            <p:ph type="dt" sz="half" idx="10"/>
          </p:nvPr>
        </p:nvSpPr>
        <p:spPr/>
        <p:txBody>
          <a:bodyPr/>
          <a:lstStyle>
            <a:lvl1pPr>
              <a:defRPr/>
            </a:lvl1pPr>
          </a:lstStyle>
          <a:p>
            <a:pPr>
              <a:defRPr/>
            </a:pPr>
            <a:fld id="{0DF02FDA-1E63-E244-BC1E-B7723FFD26D9}" type="datetimeFigureOut">
              <a:rPr lang="en-US"/>
              <a:pPr>
                <a:defRPr/>
              </a:pPr>
              <a:t>10/26/20</a:t>
            </a:fld>
            <a:endParaRPr lang="en-US"/>
          </a:p>
        </p:txBody>
      </p:sp>
      <p:sp>
        <p:nvSpPr>
          <p:cNvPr id="8" name="Footer Placeholder 4">
            <a:extLst>
              <a:ext uri="{FF2B5EF4-FFF2-40B4-BE49-F238E27FC236}">
                <a16:creationId xmlns:a16="http://schemas.microsoft.com/office/drawing/2014/main" id="{4EBCC82C-53CF-CE45-BD20-6164EC49A6A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BA46F98-1774-E445-8EAC-FD0559FED78E}"/>
              </a:ext>
            </a:extLst>
          </p:cNvPr>
          <p:cNvSpPr>
            <a:spLocks noGrp="1"/>
          </p:cNvSpPr>
          <p:nvPr>
            <p:ph type="sldNum" sz="quarter" idx="12"/>
          </p:nvPr>
        </p:nvSpPr>
        <p:spPr/>
        <p:txBody>
          <a:bodyPr/>
          <a:lstStyle>
            <a:lvl1pPr>
              <a:defRPr/>
            </a:lvl1pPr>
          </a:lstStyle>
          <a:p>
            <a:fld id="{2C0BAA68-792C-1140-9D5D-7EEDB9D89B11}" type="slidenum">
              <a:rPr lang="en-US" altLang="en-US"/>
              <a:pPr/>
              <a:t>‹#›</a:t>
            </a:fld>
            <a:endParaRPr lang="en-US" altLang="en-US"/>
          </a:p>
        </p:txBody>
      </p:sp>
    </p:spTree>
    <p:extLst>
      <p:ext uri="{BB962C8B-B14F-4D97-AF65-F5344CB8AC3E}">
        <p14:creationId xmlns:p14="http://schemas.microsoft.com/office/powerpoint/2010/main" val="2340451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1216FA3-BBE9-9F42-B86C-5769FC5DCFFC}"/>
              </a:ext>
            </a:extLst>
          </p:cNvPr>
          <p:cNvSpPr>
            <a:spLocks noGrp="1"/>
          </p:cNvSpPr>
          <p:nvPr>
            <p:ph type="dt" sz="half" idx="10"/>
          </p:nvPr>
        </p:nvSpPr>
        <p:spPr/>
        <p:txBody>
          <a:bodyPr/>
          <a:lstStyle>
            <a:lvl1pPr>
              <a:defRPr/>
            </a:lvl1pPr>
          </a:lstStyle>
          <a:p>
            <a:pPr>
              <a:defRPr/>
            </a:pPr>
            <a:fld id="{3BC057AA-33C7-3B41-A934-64AA415A1A18}" type="datetimeFigureOut">
              <a:rPr lang="en-US"/>
              <a:pPr>
                <a:defRPr/>
              </a:pPr>
              <a:t>10/26/20</a:t>
            </a:fld>
            <a:endParaRPr lang="en-US"/>
          </a:p>
        </p:txBody>
      </p:sp>
      <p:sp>
        <p:nvSpPr>
          <p:cNvPr id="4" name="Footer Placeholder 4">
            <a:extLst>
              <a:ext uri="{FF2B5EF4-FFF2-40B4-BE49-F238E27FC236}">
                <a16:creationId xmlns:a16="http://schemas.microsoft.com/office/drawing/2014/main" id="{8F09D606-954A-354D-BD1A-7CFA524EFD6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8F06D78-B6BD-DA46-8ED9-2FD02C8F34EA}"/>
              </a:ext>
            </a:extLst>
          </p:cNvPr>
          <p:cNvSpPr>
            <a:spLocks noGrp="1"/>
          </p:cNvSpPr>
          <p:nvPr>
            <p:ph type="sldNum" sz="quarter" idx="12"/>
          </p:nvPr>
        </p:nvSpPr>
        <p:spPr/>
        <p:txBody>
          <a:bodyPr/>
          <a:lstStyle>
            <a:lvl1pPr>
              <a:defRPr/>
            </a:lvl1pPr>
          </a:lstStyle>
          <a:p>
            <a:fld id="{334C0DF7-0A93-CD47-8FC5-0287AB5BD03C}" type="slidenum">
              <a:rPr lang="en-US" altLang="en-US"/>
              <a:pPr/>
              <a:t>‹#›</a:t>
            </a:fld>
            <a:endParaRPr lang="en-US" altLang="en-US"/>
          </a:p>
        </p:txBody>
      </p:sp>
    </p:spTree>
    <p:extLst>
      <p:ext uri="{BB962C8B-B14F-4D97-AF65-F5344CB8AC3E}">
        <p14:creationId xmlns:p14="http://schemas.microsoft.com/office/powerpoint/2010/main" val="2812442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B41AD5-D9CF-944C-B347-D2BA453D8B64}"/>
              </a:ext>
            </a:extLst>
          </p:cNvPr>
          <p:cNvSpPr>
            <a:spLocks noGrp="1"/>
          </p:cNvSpPr>
          <p:nvPr>
            <p:ph type="dt" sz="half" idx="10"/>
          </p:nvPr>
        </p:nvSpPr>
        <p:spPr/>
        <p:txBody>
          <a:bodyPr/>
          <a:lstStyle>
            <a:lvl1pPr>
              <a:defRPr/>
            </a:lvl1pPr>
          </a:lstStyle>
          <a:p>
            <a:pPr>
              <a:defRPr/>
            </a:pPr>
            <a:fld id="{2D3D1D41-8716-3548-962E-1F85BEEFD7D1}" type="datetimeFigureOut">
              <a:rPr lang="en-US"/>
              <a:pPr>
                <a:defRPr/>
              </a:pPr>
              <a:t>10/26/20</a:t>
            </a:fld>
            <a:endParaRPr lang="en-US"/>
          </a:p>
        </p:txBody>
      </p:sp>
      <p:sp>
        <p:nvSpPr>
          <p:cNvPr id="5" name="Footer Placeholder 4">
            <a:extLst>
              <a:ext uri="{FF2B5EF4-FFF2-40B4-BE49-F238E27FC236}">
                <a16:creationId xmlns:a16="http://schemas.microsoft.com/office/drawing/2014/main" id="{57557E40-B7DC-A249-A336-7FFA2B018EF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25C50F4-6A32-4448-B977-4B986C515898}"/>
              </a:ext>
            </a:extLst>
          </p:cNvPr>
          <p:cNvSpPr>
            <a:spLocks noGrp="1"/>
          </p:cNvSpPr>
          <p:nvPr>
            <p:ph type="sldNum" sz="quarter" idx="12"/>
          </p:nvPr>
        </p:nvSpPr>
        <p:spPr/>
        <p:txBody>
          <a:bodyPr/>
          <a:lstStyle>
            <a:lvl1pPr>
              <a:defRPr/>
            </a:lvl1pPr>
          </a:lstStyle>
          <a:p>
            <a:fld id="{31C64666-AB64-C84B-8D51-036AA7740F84}" type="slidenum">
              <a:rPr lang="en-US" altLang="en-US"/>
              <a:pPr/>
              <a:t>‹#›</a:t>
            </a:fld>
            <a:endParaRPr lang="en-US" altLang="en-US"/>
          </a:p>
        </p:txBody>
      </p:sp>
    </p:spTree>
    <p:extLst>
      <p:ext uri="{BB962C8B-B14F-4D97-AF65-F5344CB8AC3E}">
        <p14:creationId xmlns:p14="http://schemas.microsoft.com/office/powerpoint/2010/main" val="2700304326"/>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19050CA-EC24-1B41-BAFB-77A1445ECC57}"/>
              </a:ext>
            </a:extLst>
          </p:cNvPr>
          <p:cNvSpPr>
            <a:spLocks noGrp="1"/>
          </p:cNvSpPr>
          <p:nvPr>
            <p:ph type="dt" sz="half" idx="10"/>
          </p:nvPr>
        </p:nvSpPr>
        <p:spPr/>
        <p:txBody>
          <a:bodyPr/>
          <a:lstStyle>
            <a:lvl1pPr>
              <a:defRPr/>
            </a:lvl1pPr>
          </a:lstStyle>
          <a:p>
            <a:pPr>
              <a:defRPr/>
            </a:pPr>
            <a:fld id="{13AC618F-7334-3046-A27A-9A90B73D56B7}" type="datetimeFigureOut">
              <a:rPr lang="en-US"/>
              <a:pPr>
                <a:defRPr/>
              </a:pPr>
              <a:t>10/26/20</a:t>
            </a:fld>
            <a:endParaRPr lang="en-US"/>
          </a:p>
        </p:txBody>
      </p:sp>
      <p:sp>
        <p:nvSpPr>
          <p:cNvPr id="3" name="Footer Placeholder 4">
            <a:extLst>
              <a:ext uri="{FF2B5EF4-FFF2-40B4-BE49-F238E27FC236}">
                <a16:creationId xmlns:a16="http://schemas.microsoft.com/office/drawing/2014/main" id="{9FC21106-30CF-E343-9CCA-0C069E4EF3C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E74852C-CEB1-B644-87F0-A16F7AB2109E}"/>
              </a:ext>
            </a:extLst>
          </p:cNvPr>
          <p:cNvSpPr>
            <a:spLocks noGrp="1"/>
          </p:cNvSpPr>
          <p:nvPr>
            <p:ph type="sldNum" sz="quarter" idx="12"/>
          </p:nvPr>
        </p:nvSpPr>
        <p:spPr/>
        <p:txBody>
          <a:bodyPr/>
          <a:lstStyle>
            <a:lvl1pPr>
              <a:defRPr/>
            </a:lvl1pPr>
          </a:lstStyle>
          <a:p>
            <a:fld id="{1227357C-506F-8442-973D-965335883FAB}" type="slidenum">
              <a:rPr lang="en-US" altLang="en-US"/>
              <a:pPr/>
              <a:t>‹#›</a:t>
            </a:fld>
            <a:endParaRPr lang="en-US" altLang="en-US"/>
          </a:p>
        </p:txBody>
      </p:sp>
    </p:spTree>
    <p:extLst>
      <p:ext uri="{BB962C8B-B14F-4D97-AF65-F5344CB8AC3E}">
        <p14:creationId xmlns:p14="http://schemas.microsoft.com/office/powerpoint/2010/main" val="12633495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5B2892F-A0DA-9141-8A28-4EDDBE11A3C7}"/>
              </a:ext>
            </a:extLst>
          </p:cNvPr>
          <p:cNvSpPr>
            <a:spLocks noGrp="1"/>
          </p:cNvSpPr>
          <p:nvPr>
            <p:ph type="dt" sz="half" idx="10"/>
          </p:nvPr>
        </p:nvSpPr>
        <p:spPr/>
        <p:txBody>
          <a:bodyPr/>
          <a:lstStyle>
            <a:lvl1pPr>
              <a:defRPr/>
            </a:lvl1pPr>
          </a:lstStyle>
          <a:p>
            <a:pPr>
              <a:defRPr/>
            </a:pPr>
            <a:fld id="{49BCB061-C2E6-AE4B-B3B6-9BDF0ED7A9B2}" type="datetimeFigureOut">
              <a:rPr lang="en-US"/>
              <a:pPr>
                <a:defRPr/>
              </a:pPr>
              <a:t>10/26/20</a:t>
            </a:fld>
            <a:endParaRPr lang="en-US"/>
          </a:p>
        </p:txBody>
      </p:sp>
      <p:sp>
        <p:nvSpPr>
          <p:cNvPr id="6" name="Footer Placeholder 4">
            <a:extLst>
              <a:ext uri="{FF2B5EF4-FFF2-40B4-BE49-F238E27FC236}">
                <a16:creationId xmlns:a16="http://schemas.microsoft.com/office/drawing/2014/main" id="{2903511D-7EC1-A440-B3A0-36434141E90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F859737-DB80-6E4F-9906-CD5F766CDFA8}"/>
              </a:ext>
            </a:extLst>
          </p:cNvPr>
          <p:cNvSpPr>
            <a:spLocks noGrp="1"/>
          </p:cNvSpPr>
          <p:nvPr>
            <p:ph type="sldNum" sz="quarter" idx="12"/>
          </p:nvPr>
        </p:nvSpPr>
        <p:spPr/>
        <p:txBody>
          <a:bodyPr/>
          <a:lstStyle>
            <a:lvl1pPr>
              <a:defRPr/>
            </a:lvl1pPr>
          </a:lstStyle>
          <a:p>
            <a:fld id="{8F1C275B-C45A-8149-9EA7-23B5D5A6D61D}" type="slidenum">
              <a:rPr lang="en-US" altLang="en-US"/>
              <a:pPr/>
              <a:t>‹#›</a:t>
            </a:fld>
            <a:endParaRPr lang="en-US" altLang="en-US"/>
          </a:p>
        </p:txBody>
      </p:sp>
    </p:spTree>
    <p:extLst>
      <p:ext uri="{BB962C8B-B14F-4D97-AF65-F5344CB8AC3E}">
        <p14:creationId xmlns:p14="http://schemas.microsoft.com/office/powerpoint/2010/main" val="33306013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7E661CA-8013-A84E-A77E-1E3D5F7A4DC2}"/>
              </a:ext>
            </a:extLst>
          </p:cNvPr>
          <p:cNvSpPr>
            <a:spLocks noGrp="1"/>
          </p:cNvSpPr>
          <p:nvPr>
            <p:ph type="dt" sz="half" idx="10"/>
          </p:nvPr>
        </p:nvSpPr>
        <p:spPr/>
        <p:txBody>
          <a:bodyPr/>
          <a:lstStyle>
            <a:lvl1pPr>
              <a:defRPr/>
            </a:lvl1pPr>
          </a:lstStyle>
          <a:p>
            <a:pPr>
              <a:defRPr/>
            </a:pPr>
            <a:fld id="{57C6535A-C571-3742-9126-09507E2A7484}" type="datetimeFigureOut">
              <a:rPr lang="en-US"/>
              <a:pPr>
                <a:defRPr/>
              </a:pPr>
              <a:t>10/26/20</a:t>
            </a:fld>
            <a:endParaRPr lang="en-US"/>
          </a:p>
        </p:txBody>
      </p:sp>
      <p:sp>
        <p:nvSpPr>
          <p:cNvPr id="6" name="Footer Placeholder 4">
            <a:extLst>
              <a:ext uri="{FF2B5EF4-FFF2-40B4-BE49-F238E27FC236}">
                <a16:creationId xmlns:a16="http://schemas.microsoft.com/office/drawing/2014/main" id="{CE881042-C866-C84A-B7C5-408F45302F5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E360252-6F2E-D34D-AD43-C65294558640}"/>
              </a:ext>
            </a:extLst>
          </p:cNvPr>
          <p:cNvSpPr>
            <a:spLocks noGrp="1"/>
          </p:cNvSpPr>
          <p:nvPr>
            <p:ph type="sldNum" sz="quarter" idx="12"/>
          </p:nvPr>
        </p:nvSpPr>
        <p:spPr/>
        <p:txBody>
          <a:bodyPr/>
          <a:lstStyle>
            <a:lvl1pPr>
              <a:defRPr/>
            </a:lvl1pPr>
          </a:lstStyle>
          <a:p>
            <a:fld id="{62EF8999-9369-6045-B157-8B6BBB07AC9F}" type="slidenum">
              <a:rPr lang="en-US" altLang="en-US"/>
              <a:pPr/>
              <a:t>‹#›</a:t>
            </a:fld>
            <a:endParaRPr lang="en-US" altLang="en-US"/>
          </a:p>
        </p:txBody>
      </p:sp>
    </p:spTree>
    <p:extLst>
      <p:ext uri="{BB962C8B-B14F-4D97-AF65-F5344CB8AC3E}">
        <p14:creationId xmlns:p14="http://schemas.microsoft.com/office/powerpoint/2010/main" val="13275882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568EF6-FD6B-274D-B0D8-5A85339F0AD4}"/>
              </a:ext>
            </a:extLst>
          </p:cNvPr>
          <p:cNvSpPr>
            <a:spLocks noGrp="1"/>
          </p:cNvSpPr>
          <p:nvPr>
            <p:ph type="dt" sz="half" idx="10"/>
          </p:nvPr>
        </p:nvSpPr>
        <p:spPr/>
        <p:txBody>
          <a:bodyPr/>
          <a:lstStyle>
            <a:lvl1pPr>
              <a:defRPr/>
            </a:lvl1pPr>
          </a:lstStyle>
          <a:p>
            <a:pPr>
              <a:defRPr/>
            </a:pPr>
            <a:fld id="{1F4B5F2B-7489-7A44-9588-775BA65A9150}" type="datetimeFigureOut">
              <a:rPr lang="en-US"/>
              <a:pPr>
                <a:defRPr/>
              </a:pPr>
              <a:t>10/26/20</a:t>
            </a:fld>
            <a:endParaRPr lang="en-US"/>
          </a:p>
        </p:txBody>
      </p:sp>
      <p:sp>
        <p:nvSpPr>
          <p:cNvPr id="5" name="Footer Placeholder 4">
            <a:extLst>
              <a:ext uri="{FF2B5EF4-FFF2-40B4-BE49-F238E27FC236}">
                <a16:creationId xmlns:a16="http://schemas.microsoft.com/office/drawing/2014/main" id="{8E8D24A6-05F3-A74C-8CEC-E3E1129409C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930F01F-F5F0-2E42-BAD2-277C151563BE}"/>
              </a:ext>
            </a:extLst>
          </p:cNvPr>
          <p:cNvSpPr>
            <a:spLocks noGrp="1"/>
          </p:cNvSpPr>
          <p:nvPr>
            <p:ph type="sldNum" sz="quarter" idx="12"/>
          </p:nvPr>
        </p:nvSpPr>
        <p:spPr/>
        <p:txBody>
          <a:bodyPr/>
          <a:lstStyle>
            <a:lvl1pPr>
              <a:defRPr/>
            </a:lvl1pPr>
          </a:lstStyle>
          <a:p>
            <a:fld id="{4994E114-FC39-5F42-A928-0E7BA04C0576}" type="slidenum">
              <a:rPr lang="en-US" altLang="en-US"/>
              <a:pPr/>
              <a:t>‹#›</a:t>
            </a:fld>
            <a:endParaRPr lang="en-US" altLang="en-US"/>
          </a:p>
        </p:txBody>
      </p:sp>
    </p:spTree>
    <p:extLst>
      <p:ext uri="{BB962C8B-B14F-4D97-AF65-F5344CB8AC3E}">
        <p14:creationId xmlns:p14="http://schemas.microsoft.com/office/powerpoint/2010/main" val="4791482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ADF4C5-C3EB-F946-8244-61C5FE22BDB7}"/>
              </a:ext>
            </a:extLst>
          </p:cNvPr>
          <p:cNvSpPr>
            <a:spLocks noGrp="1"/>
          </p:cNvSpPr>
          <p:nvPr>
            <p:ph type="dt" sz="half" idx="10"/>
          </p:nvPr>
        </p:nvSpPr>
        <p:spPr/>
        <p:txBody>
          <a:bodyPr/>
          <a:lstStyle>
            <a:lvl1pPr>
              <a:defRPr/>
            </a:lvl1pPr>
          </a:lstStyle>
          <a:p>
            <a:pPr>
              <a:defRPr/>
            </a:pPr>
            <a:fld id="{2A6E4DE4-13AF-C941-9135-D85180F2C8D7}" type="datetimeFigureOut">
              <a:rPr lang="en-US"/>
              <a:pPr>
                <a:defRPr/>
              </a:pPr>
              <a:t>10/26/20</a:t>
            </a:fld>
            <a:endParaRPr lang="en-US"/>
          </a:p>
        </p:txBody>
      </p:sp>
      <p:sp>
        <p:nvSpPr>
          <p:cNvPr id="5" name="Footer Placeholder 4">
            <a:extLst>
              <a:ext uri="{FF2B5EF4-FFF2-40B4-BE49-F238E27FC236}">
                <a16:creationId xmlns:a16="http://schemas.microsoft.com/office/drawing/2014/main" id="{C2C5D6D6-0D2F-8F4B-94F2-76534DDBF08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F069C69-724F-9D43-96C0-9A2F75008435}"/>
              </a:ext>
            </a:extLst>
          </p:cNvPr>
          <p:cNvSpPr>
            <a:spLocks noGrp="1"/>
          </p:cNvSpPr>
          <p:nvPr>
            <p:ph type="sldNum" sz="quarter" idx="12"/>
          </p:nvPr>
        </p:nvSpPr>
        <p:spPr/>
        <p:txBody>
          <a:bodyPr/>
          <a:lstStyle>
            <a:lvl1pPr>
              <a:defRPr/>
            </a:lvl1pPr>
          </a:lstStyle>
          <a:p>
            <a:fld id="{6C20BD48-56E5-4647-B1C7-766FBD3C44F1}" type="slidenum">
              <a:rPr lang="en-US" altLang="en-US"/>
              <a:pPr/>
              <a:t>‹#›</a:t>
            </a:fld>
            <a:endParaRPr lang="en-US" altLang="en-US"/>
          </a:p>
        </p:txBody>
      </p:sp>
    </p:spTree>
    <p:extLst>
      <p:ext uri="{BB962C8B-B14F-4D97-AF65-F5344CB8AC3E}">
        <p14:creationId xmlns:p14="http://schemas.microsoft.com/office/powerpoint/2010/main" val="136780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9110F040-0894-224D-AAFA-D582180116F0}"/>
              </a:ext>
            </a:extLst>
          </p:cNvPr>
          <p:cNvSpPr>
            <a:spLocks noGrp="1"/>
          </p:cNvSpPr>
          <p:nvPr>
            <p:ph type="dt" sz="half" idx="10"/>
          </p:nvPr>
        </p:nvSpPr>
        <p:spPr/>
        <p:txBody>
          <a:bodyPr/>
          <a:lstStyle>
            <a:lvl1pPr>
              <a:defRPr/>
            </a:lvl1pPr>
          </a:lstStyle>
          <a:p>
            <a:pPr>
              <a:defRPr/>
            </a:pPr>
            <a:fld id="{C3878EB7-CE09-AC43-8464-85E4B0972935}" type="datetimeFigureOut">
              <a:rPr lang="en-US"/>
              <a:pPr>
                <a:defRPr/>
              </a:pPr>
              <a:t>10/26/20</a:t>
            </a:fld>
            <a:endParaRPr lang="en-US"/>
          </a:p>
        </p:txBody>
      </p:sp>
      <p:sp>
        <p:nvSpPr>
          <p:cNvPr id="5" name="Footer Placeholder 4">
            <a:extLst>
              <a:ext uri="{FF2B5EF4-FFF2-40B4-BE49-F238E27FC236}">
                <a16:creationId xmlns:a16="http://schemas.microsoft.com/office/drawing/2014/main" id="{E547877A-23DC-6F45-8208-9BB0A7C5A54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4985483-D9B3-2740-9959-C3C33829DE10}"/>
              </a:ext>
            </a:extLst>
          </p:cNvPr>
          <p:cNvSpPr>
            <a:spLocks noGrp="1"/>
          </p:cNvSpPr>
          <p:nvPr>
            <p:ph type="sldNum" sz="quarter" idx="12"/>
          </p:nvPr>
        </p:nvSpPr>
        <p:spPr/>
        <p:txBody>
          <a:bodyPr/>
          <a:lstStyle>
            <a:lvl1pPr>
              <a:defRPr/>
            </a:lvl1pPr>
          </a:lstStyle>
          <a:p>
            <a:fld id="{095E65B1-ADE5-1A48-8F55-29CB8139F3E1}" type="slidenum">
              <a:rPr lang="en-US" altLang="en-US"/>
              <a:pPr/>
              <a:t>‹#›</a:t>
            </a:fld>
            <a:endParaRPr lang="en-US" altLang="en-US"/>
          </a:p>
        </p:txBody>
      </p:sp>
    </p:spTree>
    <p:extLst>
      <p:ext uri="{BB962C8B-B14F-4D97-AF65-F5344CB8AC3E}">
        <p14:creationId xmlns:p14="http://schemas.microsoft.com/office/powerpoint/2010/main" val="9456838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69083F-4A8B-724A-8A3A-B8302D092A64}"/>
              </a:ext>
            </a:extLst>
          </p:cNvPr>
          <p:cNvSpPr>
            <a:spLocks noGrp="1"/>
          </p:cNvSpPr>
          <p:nvPr>
            <p:ph type="dt" sz="half" idx="10"/>
          </p:nvPr>
        </p:nvSpPr>
        <p:spPr/>
        <p:txBody>
          <a:bodyPr/>
          <a:lstStyle>
            <a:lvl1pPr>
              <a:defRPr/>
            </a:lvl1pPr>
          </a:lstStyle>
          <a:p>
            <a:pPr>
              <a:defRPr/>
            </a:pPr>
            <a:fld id="{C9C42B16-A640-E842-9DC8-AB951DD0839B}" type="datetimeFigureOut">
              <a:rPr lang="en-US"/>
              <a:pPr>
                <a:defRPr/>
              </a:pPr>
              <a:t>10/26/20</a:t>
            </a:fld>
            <a:endParaRPr lang="en-US"/>
          </a:p>
        </p:txBody>
      </p:sp>
      <p:sp>
        <p:nvSpPr>
          <p:cNvPr id="5" name="Footer Placeholder 4">
            <a:extLst>
              <a:ext uri="{FF2B5EF4-FFF2-40B4-BE49-F238E27FC236}">
                <a16:creationId xmlns:a16="http://schemas.microsoft.com/office/drawing/2014/main" id="{59863CCE-CB5A-5C47-B5B5-CFA60F29D5E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AF3F6F7-CAB5-5C4E-88AA-B0842388C94B}"/>
              </a:ext>
            </a:extLst>
          </p:cNvPr>
          <p:cNvSpPr>
            <a:spLocks noGrp="1"/>
          </p:cNvSpPr>
          <p:nvPr>
            <p:ph type="sldNum" sz="quarter" idx="12"/>
          </p:nvPr>
        </p:nvSpPr>
        <p:spPr/>
        <p:txBody>
          <a:bodyPr/>
          <a:lstStyle>
            <a:lvl1pPr>
              <a:defRPr/>
            </a:lvl1pPr>
          </a:lstStyle>
          <a:p>
            <a:fld id="{7891799D-CF84-3C42-9067-378772819701}" type="slidenum">
              <a:rPr lang="en-US" altLang="en-US"/>
              <a:pPr/>
              <a:t>‹#›</a:t>
            </a:fld>
            <a:endParaRPr lang="en-US" altLang="en-US"/>
          </a:p>
        </p:txBody>
      </p:sp>
    </p:spTree>
    <p:extLst>
      <p:ext uri="{BB962C8B-B14F-4D97-AF65-F5344CB8AC3E}">
        <p14:creationId xmlns:p14="http://schemas.microsoft.com/office/powerpoint/2010/main" val="1193498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9B7218-1525-6547-963F-D560C85B080A}"/>
              </a:ext>
            </a:extLst>
          </p:cNvPr>
          <p:cNvSpPr>
            <a:spLocks noGrp="1"/>
          </p:cNvSpPr>
          <p:nvPr>
            <p:ph type="dt" sz="half" idx="10"/>
          </p:nvPr>
        </p:nvSpPr>
        <p:spPr/>
        <p:txBody>
          <a:bodyPr/>
          <a:lstStyle>
            <a:lvl1pPr>
              <a:defRPr/>
            </a:lvl1pPr>
          </a:lstStyle>
          <a:p>
            <a:pPr>
              <a:defRPr/>
            </a:pPr>
            <a:fld id="{54FE7B6C-9797-0D41-81E9-EC6B20B6EF4C}" type="datetimeFigureOut">
              <a:rPr lang="en-US"/>
              <a:pPr>
                <a:defRPr/>
              </a:pPr>
              <a:t>10/26/20</a:t>
            </a:fld>
            <a:endParaRPr lang="en-US"/>
          </a:p>
        </p:txBody>
      </p:sp>
      <p:sp>
        <p:nvSpPr>
          <p:cNvPr id="5" name="Footer Placeholder 4">
            <a:extLst>
              <a:ext uri="{FF2B5EF4-FFF2-40B4-BE49-F238E27FC236}">
                <a16:creationId xmlns:a16="http://schemas.microsoft.com/office/drawing/2014/main" id="{DCC224F4-D758-FA42-956E-1655D31345F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D83EA8E-FB1C-E14D-820F-C4C3CBCF9506}"/>
              </a:ext>
            </a:extLst>
          </p:cNvPr>
          <p:cNvSpPr>
            <a:spLocks noGrp="1"/>
          </p:cNvSpPr>
          <p:nvPr>
            <p:ph type="sldNum" sz="quarter" idx="12"/>
          </p:nvPr>
        </p:nvSpPr>
        <p:spPr/>
        <p:txBody>
          <a:bodyPr/>
          <a:lstStyle>
            <a:lvl1pPr>
              <a:defRPr/>
            </a:lvl1pPr>
          </a:lstStyle>
          <a:p>
            <a:fld id="{5F8074AB-888B-8642-8780-9CCF2DACCBF3}" type="slidenum">
              <a:rPr lang="en-US" altLang="en-US"/>
              <a:pPr/>
              <a:t>‹#›</a:t>
            </a:fld>
            <a:endParaRPr lang="en-US" altLang="en-US"/>
          </a:p>
        </p:txBody>
      </p:sp>
    </p:spTree>
    <p:extLst>
      <p:ext uri="{BB962C8B-B14F-4D97-AF65-F5344CB8AC3E}">
        <p14:creationId xmlns:p14="http://schemas.microsoft.com/office/powerpoint/2010/main" val="13501916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CD5D7F9-4FD4-424F-B83B-26EED5C4BAB5}"/>
              </a:ext>
            </a:extLst>
          </p:cNvPr>
          <p:cNvSpPr>
            <a:spLocks noGrp="1"/>
          </p:cNvSpPr>
          <p:nvPr>
            <p:ph type="dt" sz="half" idx="10"/>
          </p:nvPr>
        </p:nvSpPr>
        <p:spPr/>
        <p:txBody>
          <a:bodyPr/>
          <a:lstStyle>
            <a:lvl1pPr>
              <a:defRPr/>
            </a:lvl1pPr>
          </a:lstStyle>
          <a:p>
            <a:pPr>
              <a:defRPr/>
            </a:pPr>
            <a:fld id="{6DBFC0BD-73A3-5146-ADB6-0DB473F09B99}" type="datetimeFigureOut">
              <a:rPr lang="en-US"/>
              <a:pPr>
                <a:defRPr/>
              </a:pPr>
              <a:t>10/26/20</a:t>
            </a:fld>
            <a:endParaRPr lang="en-US"/>
          </a:p>
        </p:txBody>
      </p:sp>
      <p:sp>
        <p:nvSpPr>
          <p:cNvPr id="6" name="Footer Placeholder 4">
            <a:extLst>
              <a:ext uri="{FF2B5EF4-FFF2-40B4-BE49-F238E27FC236}">
                <a16:creationId xmlns:a16="http://schemas.microsoft.com/office/drawing/2014/main" id="{15A08C5C-458C-AF4E-B565-0FEC47BC5B6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E0ACDBA-AFEC-B843-90D5-3DFE42A53A6E}"/>
              </a:ext>
            </a:extLst>
          </p:cNvPr>
          <p:cNvSpPr>
            <a:spLocks noGrp="1"/>
          </p:cNvSpPr>
          <p:nvPr>
            <p:ph type="sldNum" sz="quarter" idx="12"/>
          </p:nvPr>
        </p:nvSpPr>
        <p:spPr/>
        <p:txBody>
          <a:bodyPr/>
          <a:lstStyle>
            <a:lvl1pPr>
              <a:defRPr/>
            </a:lvl1pPr>
          </a:lstStyle>
          <a:p>
            <a:fld id="{4FA983F5-A970-7141-AEDC-9B0694CE5819}" type="slidenum">
              <a:rPr lang="en-US" altLang="en-US"/>
              <a:pPr/>
              <a:t>‹#›</a:t>
            </a:fld>
            <a:endParaRPr lang="en-US" altLang="en-US"/>
          </a:p>
        </p:txBody>
      </p:sp>
    </p:spTree>
    <p:extLst>
      <p:ext uri="{BB962C8B-B14F-4D97-AF65-F5344CB8AC3E}">
        <p14:creationId xmlns:p14="http://schemas.microsoft.com/office/powerpoint/2010/main" val="41220155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026AD02B-9919-F443-85AE-DC13086249D8}"/>
              </a:ext>
            </a:extLst>
          </p:cNvPr>
          <p:cNvSpPr>
            <a:spLocks noGrp="1"/>
          </p:cNvSpPr>
          <p:nvPr>
            <p:ph type="dt" sz="half" idx="10"/>
          </p:nvPr>
        </p:nvSpPr>
        <p:spPr/>
        <p:txBody>
          <a:bodyPr/>
          <a:lstStyle>
            <a:lvl1pPr>
              <a:defRPr/>
            </a:lvl1pPr>
          </a:lstStyle>
          <a:p>
            <a:pPr>
              <a:defRPr/>
            </a:pPr>
            <a:fld id="{D4CFFB72-C608-B64D-906F-EBF34863042B}" type="datetimeFigureOut">
              <a:rPr lang="en-US"/>
              <a:pPr>
                <a:defRPr/>
              </a:pPr>
              <a:t>10/26/20</a:t>
            </a:fld>
            <a:endParaRPr lang="en-US"/>
          </a:p>
        </p:txBody>
      </p:sp>
      <p:sp>
        <p:nvSpPr>
          <p:cNvPr id="8" name="Footer Placeholder 4">
            <a:extLst>
              <a:ext uri="{FF2B5EF4-FFF2-40B4-BE49-F238E27FC236}">
                <a16:creationId xmlns:a16="http://schemas.microsoft.com/office/drawing/2014/main" id="{B9202815-060F-C64B-9125-A2F75E04D3DA}"/>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637FECE-DCA6-6748-A06D-FCF8EC3CDD14}"/>
              </a:ext>
            </a:extLst>
          </p:cNvPr>
          <p:cNvSpPr>
            <a:spLocks noGrp="1"/>
          </p:cNvSpPr>
          <p:nvPr>
            <p:ph type="sldNum" sz="quarter" idx="12"/>
          </p:nvPr>
        </p:nvSpPr>
        <p:spPr/>
        <p:txBody>
          <a:bodyPr/>
          <a:lstStyle>
            <a:lvl1pPr>
              <a:defRPr/>
            </a:lvl1pPr>
          </a:lstStyle>
          <a:p>
            <a:fld id="{D7125F53-625B-9341-AD7C-CBA4D6117E66}" type="slidenum">
              <a:rPr lang="en-US" altLang="en-US"/>
              <a:pPr/>
              <a:t>‹#›</a:t>
            </a:fld>
            <a:endParaRPr lang="en-US" altLang="en-US"/>
          </a:p>
        </p:txBody>
      </p:sp>
    </p:spTree>
    <p:extLst>
      <p:ext uri="{BB962C8B-B14F-4D97-AF65-F5344CB8AC3E}">
        <p14:creationId xmlns:p14="http://schemas.microsoft.com/office/powerpoint/2010/main" val="2828427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3C945747-32AC-404C-8EF3-93486F2E1956}"/>
              </a:ext>
            </a:extLst>
          </p:cNvPr>
          <p:cNvSpPr>
            <a:spLocks noChangeArrowheads="1"/>
          </p:cNvSpPr>
          <p:nvPr/>
        </p:nvSpPr>
        <p:spPr bwMode="white">
          <a:xfrm>
            <a:off x="6540500" y="0"/>
            <a:ext cx="5651500" cy="6858000"/>
          </a:xfrm>
          <a:custGeom>
            <a:avLst/>
            <a:gdLst>
              <a:gd name="T0" fmla="*/ 0 w 4238622"/>
              <a:gd name="T1" fmla="*/ 0 h 6858000"/>
              <a:gd name="T2" fmla="*/ 9685880 w 4238622"/>
              <a:gd name="T3" fmla="*/ 0 h 6858000"/>
              <a:gd name="T4" fmla="*/ 10043363 w 4238622"/>
              <a:gd name="T5" fmla="*/ 0 h 6858000"/>
              <a:gd name="T6" fmla="*/ 10047126 w 4238622"/>
              <a:gd name="T7" fmla="*/ 0 h 6858000"/>
              <a:gd name="T8" fmla="*/ 10047126 w 4238622"/>
              <a:gd name="T9" fmla="*/ 6858000 h 6858000"/>
              <a:gd name="T10" fmla="*/ 10043363 w 4238622"/>
              <a:gd name="T11" fmla="*/ 6858000 h 6858000"/>
              <a:gd name="T12" fmla="*/ 9685880 w 4238622"/>
              <a:gd name="T13" fmla="*/ 6858000 h 6858000"/>
              <a:gd name="T14" fmla="*/ 602075 w 4238622"/>
              <a:gd name="T15" fmla="*/ 6858000 h 6858000"/>
              <a:gd name="T16" fmla="*/ 2114791 w 4238622"/>
              <a:gd name="T17" fmla="*/ 4337050 h 6858000"/>
              <a:gd name="T18" fmla="*/ 0 w 4238622"/>
              <a:gd name="T19" fmla="*/ 0 h 6858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38622" h="685800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6">
            <a:extLst>
              <a:ext uri="{FF2B5EF4-FFF2-40B4-BE49-F238E27FC236}">
                <a16:creationId xmlns:a16="http://schemas.microsoft.com/office/drawing/2014/main" id="{CC4DED1A-1DD7-0B42-A4A3-C98A91DFBA5D}"/>
              </a:ext>
            </a:extLst>
          </p:cNvPr>
          <p:cNvSpPr>
            <a:spLocks/>
          </p:cNvSpPr>
          <p:nvPr/>
        </p:nvSpPr>
        <p:spPr bwMode="auto">
          <a:xfrm>
            <a:off x="6256869"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innerShdw blurRad="63500" dist="50800" dir="10800000">
              <a:prstClr val="black">
                <a:alpha val="50000"/>
              </a:prstClr>
            </a:innerShdw>
          </a:effectLst>
        </p:spPr>
        <p:txBody>
          <a:bodyPr/>
          <a:lstStyle/>
          <a:p>
            <a:pPr fontAlgn="auto">
              <a:spcBef>
                <a:spcPts val="0"/>
              </a:spcBef>
              <a:spcAft>
                <a:spcPts val="0"/>
              </a:spcAft>
              <a:defRPr/>
            </a:pPr>
            <a:endParaRPr lang="en-US">
              <a:latin typeface="+mn-lt"/>
              <a:cs typeface="+mn-cs"/>
            </a:endParaRPr>
          </a:p>
        </p:txBody>
      </p:sp>
      <p:sp>
        <p:nvSpPr>
          <p:cNvPr id="7" name="Freeform 7">
            <a:extLst>
              <a:ext uri="{FF2B5EF4-FFF2-40B4-BE49-F238E27FC236}">
                <a16:creationId xmlns:a16="http://schemas.microsoft.com/office/drawing/2014/main" id="{5630C358-41A5-6245-976A-6FE4A88320B4}"/>
              </a:ext>
            </a:extLst>
          </p:cNvPr>
          <p:cNvSpPr>
            <a:spLocks/>
          </p:cNvSpPr>
          <p:nvPr/>
        </p:nvSpPr>
        <p:spPr bwMode="auto">
          <a:xfrm>
            <a:off x="6062136"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a:lstStyle/>
          <a:p>
            <a:pPr fontAlgn="auto">
              <a:spcBef>
                <a:spcPts val="0"/>
              </a:spcBef>
              <a:spcAft>
                <a:spcPts val="0"/>
              </a:spcAft>
              <a:defRPr/>
            </a:pPr>
            <a:endParaRPr lang="en-US">
              <a:latin typeface="+mn-lt"/>
              <a:cs typeface="+mn-cs"/>
            </a:endParaRPr>
          </a:p>
        </p:txBody>
      </p:sp>
      <p:sp>
        <p:nvSpPr>
          <p:cNvPr id="8" name="Instructional Text">
            <a:extLst>
              <a:ext uri="{FF2B5EF4-FFF2-40B4-BE49-F238E27FC236}">
                <a16:creationId xmlns:a16="http://schemas.microsoft.com/office/drawing/2014/main" id="{9CA004B3-5202-A047-92E7-3F7397C52165}"/>
              </a:ext>
            </a:extLst>
          </p:cNvPr>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sz="1200" b="1" i="1">
                <a:latin typeface="Arial" pitchFamily="34" charset="0"/>
                <a:cs typeface="Arial" pitchFamily="34" charset="0"/>
              </a:rPr>
              <a:t>NOTE:</a:t>
            </a:r>
          </a:p>
          <a:p>
            <a:pPr fontAlgn="auto">
              <a:spcBef>
                <a:spcPts val="0"/>
              </a:spcBef>
              <a:spcAft>
                <a:spcPts val="0"/>
              </a:spcAft>
              <a:defRPr/>
            </a:pPr>
            <a:r>
              <a:rPr sz="1200" i="1">
                <a:latin typeface="Arial" pitchFamily="34" charset="0"/>
                <a:cs typeface="Arial" pitchFamily="34" charset="0"/>
              </a:rPr>
              <a:t>To change the  image on this slide, select the picture and delete it. Then click the Pictures icon in the placeholder to insert your own image.</a:t>
            </a:r>
          </a:p>
        </p:txBody>
      </p:sp>
      <p:sp>
        <p:nvSpPr>
          <p:cNvPr id="2" name="Title 1"/>
          <p:cNvSpPr>
            <a:spLocks noGrp="1"/>
          </p:cNvSpPr>
          <p:nvPr>
            <p:ph type="ctrTitle"/>
          </p:nvPr>
        </p:nvSpPr>
        <p:spPr>
          <a:xfrm>
            <a:off x="1295401" y="1873584"/>
            <a:ext cx="5120640" cy="2560320"/>
          </a:xfrm>
        </p:spPr>
        <p:txBody>
          <a:bodyPr>
            <a:normAutofit/>
          </a:bodyPr>
          <a:lstStyle>
            <a:lvl1pPr algn="l">
              <a:defRPr sz="40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295401" y="4572000"/>
            <a:ext cx="5120640" cy="16002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5" name="Picture Placeholder 14"/>
          <p:cNvSpPr>
            <a:spLocks noGrp="1"/>
          </p:cNvSpPr>
          <p:nvPr>
            <p:ph type="pic" sz="quarter" idx="10"/>
          </p:nvPr>
        </p:nvSpPr>
        <p:spPr>
          <a:xfrm>
            <a:off x="6743703" y="0"/>
            <a:ext cx="5448297"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tIns="365760" rtlCol="0">
            <a:noAutofit/>
          </a:bodyPr>
          <a:lstStyle>
            <a:lvl1pPr marL="0" indent="0" algn="ctr">
              <a:buNone/>
              <a:defRPr sz="2800">
                <a:solidFill>
                  <a:schemeClr val="bg1"/>
                </a:solidFill>
              </a:defRPr>
            </a:lvl1pPr>
          </a:lstStyle>
          <a:p>
            <a:pPr lvl="0"/>
            <a:endParaRPr lang="en-US" noProof="0"/>
          </a:p>
        </p:txBody>
      </p:sp>
    </p:spTree>
    <p:extLst>
      <p:ext uri="{BB962C8B-B14F-4D97-AF65-F5344CB8AC3E}">
        <p14:creationId xmlns:p14="http://schemas.microsoft.com/office/powerpoint/2010/main" val="3758777756"/>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48BCB558-2B7D-F847-B1A6-697456AFCA9B}"/>
              </a:ext>
            </a:extLst>
          </p:cNvPr>
          <p:cNvSpPr>
            <a:spLocks noGrp="1"/>
          </p:cNvSpPr>
          <p:nvPr>
            <p:ph type="dt" sz="half" idx="10"/>
          </p:nvPr>
        </p:nvSpPr>
        <p:spPr/>
        <p:txBody>
          <a:bodyPr/>
          <a:lstStyle>
            <a:lvl1pPr>
              <a:defRPr/>
            </a:lvl1pPr>
          </a:lstStyle>
          <a:p>
            <a:pPr>
              <a:defRPr/>
            </a:pPr>
            <a:fld id="{39CAAA96-D400-744F-A189-BD9DB5F01328}" type="datetimeFigureOut">
              <a:rPr lang="en-US"/>
              <a:pPr>
                <a:defRPr/>
              </a:pPr>
              <a:t>10/26/20</a:t>
            </a:fld>
            <a:endParaRPr lang="en-US"/>
          </a:p>
        </p:txBody>
      </p:sp>
      <p:sp>
        <p:nvSpPr>
          <p:cNvPr id="4" name="Footer Placeholder 4">
            <a:extLst>
              <a:ext uri="{FF2B5EF4-FFF2-40B4-BE49-F238E27FC236}">
                <a16:creationId xmlns:a16="http://schemas.microsoft.com/office/drawing/2014/main" id="{B029C6E9-6B8B-F847-907A-8E208016906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3CA832C-FF87-6B4C-82C2-776D4CDC239D}"/>
              </a:ext>
            </a:extLst>
          </p:cNvPr>
          <p:cNvSpPr>
            <a:spLocks noGrp="1"/>
          </p:cNvSpPr>
          <p:nvPr>
            <p:ph type="sldNum" sz="quarter" idx="12"/>
          </p:nvPr>
        </p:nvSpPr>
        <p:spPr/>
        <p:txBody>
          <a:bodyPr/>
          <a:lstStyle>
            <a:lvl1pPr>
              <a:defRPr/>
            </a:lvl1pPr>
          </a:lstStyle>
          <a:p>
            <a:fld id="{2EC2968C-E2F9-C54D-B3C9-C8D940F92FDB}" type="slidenum">
              <a:rPr lang="en-US" altLang="en-US"/>
              <a:pPr/>
              <a:t>‹#›</a:t>
            </a:fld>
            <a:endParaRPr lang="en-US" altLang="en-US"/>
          </a:p>
        </p:txBody>
      </p:sp>
    </p:spTree>
    <p:extLst>
      <p:ext uri="{BB962C8B-B14F-4D97-AF65-F5344CB8AC3E}">
        <p14:creationId xmlns:p14="http://schemas.microsoft.com/office/powerpoint/2010/main" val="39480015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B94B12F-E10F-A444-ACE9-E36137F9F34C}"/>
              </a:ext>
            </a:extLst>
          </p:cNvPr>
          <p:cNvSpPr>
            <a:spLocks noGrp="1"/>
          </p:cNvSpPr>
          <p:nvPr>
            <p:ph type="dt" sz="half" idx="10"/>
          </p:nvPr>
        </p:nvSpPr>
        <p:spPr/>
        <p:txBody>
          <a:bodyPr/>
          <a:lstStyle>
            <a:lvl1pPr>
              <a:defRPr/>
            </a:lvl1pPr>
          </a:lstStyle>
          <a:p>
            <a:pPr>
              <a:defRPr/>
            </a:pPr>
            <a:fld id="{121274AD-D973-764C-B2B5-9D061EE4A1E7}" type="datetimeFigureOut">
              <a:rPr lang="en-US"/>
              <a:pPr>
                <a:defRPr/>
              </a:pPr>
              <a:t>10/26/20</a:t>
            </a:fld>
            <a:endParaRPr lang="en-US"/>
          </a:p>
        </p:txBody>
      </p:sp>
      <p:sp>
        <p:nvSpPr>
          <p:cNvPr id="3" name="Footer Placeholder 4">
            <a:extLst>
              <a:ext uri="{FF2B5EF4-FFF2-40B4-BE49-F238E27FC236}">
                <a16:creationId xmlns:a16="http://schemas.microsoft.com/office/drawing/2014/main" id="{1C76773B-1FC8-8C45-9A7C-E94C27BE95D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4C6D5F9-4899-BF40-A8EE-A1F50DA0EBC7}"/>
              </a:ext>
            </a:extLst>
          </p:cNvPr>
          <p:cNvSpPr>
            <a:spLocks noGrp="1"/>
          </p:cNvSpPr>
          <p:nvPr>
            <p:ph type="sldNum" sz="quarter" idx="12"/>
          </p:nvPr>
        </p:nvSpPr>
        <p:spPr/>
        <p:txBody>
          <a:bodyPr/>
          <a:lstStyle>
            <a:lvl1pPr>
              <a:defRPr/>
            </a:lvl1pPr>
          </a:lstStyle>
          <a:p>
            <a:fld id="{40EAC719-2E71-D44F-852F-198FCBFD6B3E}" type="slidenum">
              <a:rPr lang="en-US" altLang="en-US"/>
              <a:pPr/>
              <a:t>‹#›</a:t>
            </a:fld>
            <a:endParaRPr lang="en-US" altLang="en-US"/>
          </a:p>
        </p:txBody>
      </p:sp>
    </p:spTree>
    <p:extLst>
      <p:ext uri="{BB962C8B-B14F-4D97-AF65-F5344CB8AC3E}">
        <p14:creationId xmlns:p14="http://schemas.microsoft.com/office/powerpoint/2010/main" val="40350544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DA7041E-D409-9B41-A807-B9DAC2AC587C}"/>
              </a:ext>
            </a:extLst>
          </p:cNvPr>
          <p:cNvSpPr>
            <a:spLocks noGrp="1"/>
          </p:cNvSpPr>
          <p:nvPr>
            <p:ph type="dt" sz="half" idx="10"/>
          </p:nvPr>
        </p:nvSpPr>
        <p:spPr/>
        <p:txBody>
          <a:bodyPr/>
          <a:lstStyle>
            <a:lvl1pPr>
              <a:defRPr/>
            </a:lvl1pPr>
          </a:lstStyle>
          <a:p>
            <a:pPr>
              <a:defRPr/>
            </a:pPr>
            <a:fld id="{5DA1B1F7-C99E-764B-A0F3-90256D48C420}" type="datetimeFigureOut">
              <a:rPr lang="en-US"/>
              <a:pPr>
                <a:defRPr/>
              </a:pPr>
              <a:t>10/26/20</a:t>
            </a:fld>
            <a:endParaRPr lang="en-US"/>
          </a:p>
        </p:txBody>
      </p:sp>
      <p:sp>
        <p:nvSpPr>
          <p:cNvPr id="6" name="Footer Placeholder 4">
            <a:extLst>
              <a:ext uri="{FF2B5EF4-FFF2-40B4-BE49-F238E27FC236}">
                <a16:creationId xmlns:a16="http://schemas.microsoft.com/office/drawing/2014/main" id="{B9D67E3E-AFC4-FA4C-9859-65723F8208F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51BFCD3-53BE-C847-A1ED-56C6D6258D8F}"/>
              </a:ext>
            </a:extLst>
          </p:cNvPr>
          <p:cNvSpPr>
            <a:spLocks noGrp="1"/>
          </p:cNvSpPr>
          <p:nvPr>
            <p:ph type="sldNum" sz="quarter" idx="12"/>
          </p:nvPr>
        </p:nvSpPr>
        <p:spPr/>
        <p:txBody>
          <a:bodyPr/>
          <a:lstStyle>
            <a:lvl1pPr>
              <a:defRPr/>
            </a:lvl1pPr>
          </a:lstStyle>
          <a:p>
            <a:fld id="{488C907F-809F-B949-8BAE-C015703EC2FC}" type="slidenum">
              <a:rPr lang="en-US" altLang="en-US"/>
              <a:pPr/>
              <a:t>‹#›</a:t>
            </a:fld>
            <a:endParaRPr lang="en-US" altLang="en-US"/>
          </a:p>
        </p:txBody>
      </p:sp>
    </p:spTree>
    <p:extLst>
      <p:ext uri="{BB962C8B-B14F-4D97-AF65-F5344CB8AC3E}">
        <p14:creationId xmlns:p14="http://schemas.microsoft.com/office/powerpoint/2010/main" val="27081837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44F00C5-402B-6844-8C1D-E816A005EE33}"/>
              </a:ext>
            </a:extLst>
          </p:cNvPr>
          <p:cNvSpPr>
            <a:spLocks noGrp="1"/>
          </p:cNvSpPr>
          <p:nvPr>
            <p:ph type="dt" sz="half" idx="10"/>
          </p:nvPr>
        </p:nvSpPr>
        <p:spPr/>
        <p:txBody>
          <a:bodyPr/>
          <a:lstStyle>
            <a:lvl1pPr>
              <a:defRPr/>
            </a:lvl1pPr>
          </a:lstStyle>
          <a:p>
            <a:pPr>
              <a:defRPr/>
            </a:pPr>
            <a:fld id="{96B5BFDE-EF4D-5444-AC37-DBEEE50F2F48}" type="datetimeFigureOut">
              <a:rPr lang="en-US"/>
              <a:pPr>
                <a:defRPr/>
              </a:pPr>
              <a:t>10/26/20</a:t>
            </a:fld>
            <a:endParaRPr lang="en-US"/>
          </a:p>
        </p:txBody>
      </p:sp>
      <p:sp>
        <p:nvSpPr>
          <p:cNvPr id="6" name="Footer Placeholder 4">
            <a:extLst>
              <a:ext uri="{FF2B5EF4-FFF2-40B4-BE49-F238E27FC236}">
                <a16:creationId xmlns:a16="http://schemas.microsoft.com/office/drawing/2014/main" id="{FFE59F3D-B081-7943-8019-FA7C0766E2E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AB5E815-FCCA-6F42-859D-401FAB90ADB9}"/>
              </a:ext>
            </a:extLst>
          </p:cNvPr>
          <p:cNvSpPr>
            <a:spLocks noGrp="1"/>
          </p:cNvSpPr>
          <p:nvPr>
            <p:ph type="sldNum" sz="quarter" idx="12"/>
          </p:nvPr>
        </p:nvSpPr>
        <p:spPr/>
        <p:txBody>
          <a:bodyPr/>
          <a:lstStyle>
            <a:lvl1pPr>
              <a:defRPr/>
            </a:lvl1pPr>
          </a:lstStyle>
          <a:p>
            <a:fld id="{CD03FC02-0FA0-894F-B1E2-5D22607D0D78}" type="slidenum">
              <a:rPr lang="en-US" altLang="en-US"/>
              <a:pPr/>
              <a:t>‹#›</a:t>
            </a:fld>
            <a:endParaRPr lang="en-US" altLang="en-US"/>
          </a:p>
        </p:txBody>
      </p:sp>
    </p:spTree>
    <p:extLst>
      <p:ext uri="{BB962C8B-B14F-4D97-AF65-F5344CB8AC3E}">
        <p14:creationId xmlns:p14="http://schemas.microsoft.com/office/powerpoint/2010/main" val="29401152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B88E56-C0BC-9B41-B6F2-2B330C42E92A}"/>
              </a:ext>
            </a:extLst>
          </p:cNvPr>
          <p:cNvSpPr>
            <a:spLocks noGrp="1"/>
          </p:cNvSpPr>
          <p:nvPr>
            <p:ph type="dt" sz="half" idx="10"/>
          </p:nvPr>
        </p:nvSpPr>
        <p:spPr/>
        <p:txBody>
          <a:bodyPr/>
          <a:lstStyle>
            <a:lvl1pPr>
              <a:defRPr/>
            </a:lvl1pPr>
          </a:lstStyle>
          <a:p>
            <a:pPr>
              <a:defRPr/>
            </a:pPr>
            <a:fld id="{7AA1DF45-8DB2-1242-B626-253425E6415A}" type="datetimeFigureOut">
              <a:rPr lang="en-US"/>
              <a:pPr>
                <a:defRPr/>
              </a:pPr>
              <a:t>10/26/20</a:t>
            </a:fld>
            <a:endParaRPr lang="en-US"/>
          </a:p>
        </p:txBody>
      </p:sp>
      <p:sp>
        <p:nvSpPr>
          <p:cNvPr id="5" name="Footer Placeholder 4">
            <a:extLst>
              <a:ext uri="{FF2B5EF4-FFF2-40B4-BE49-F238E27FC236}">
                <a16:creationId xmlns:a16="http://schemas.microsoft.com/office/drawing/2014/main" id="{6C056092-9B52-C04A-9B40-7485CD34A26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967617C-D62C-F74C-B763-84FB9EA00F40}"/>
              </a:ext>
            </a:extLst>
          </p:cNvPr>
          <p:cNvSpPr>
            <a:spLocks noGrp="1"/>
          </p:cNvSpPr>
          <p:nvPr>
            <p:ph type="sldNum" sz="quarter" idx="12"/>
          </p:nvPr>
        </p:nvSpPr>
        <p:spPr/>
        <p:txBody>
          <a:bodyPr/>
          <a:lstStyle>
            <a:lvl1pPr>
              <a:defRPr/>
            </a:lvl1pPr>
          </a:lstStyle>
          <a:p>
            <a:fld id="{ECB1AA21-32BB-A143-9901-ADFD2128CCDD}" type="slidenum">
              <a:rPr lang="en-US" altLang="en-US"/>
              <a:pPr/>
              <a:t>‹#›</a:t>
            </a:fld>
            <a:endParaRPr lang="en-US" altLang="en-US"/>
          </a:p>
        </p:txBody>
      </p:sp>
    </p:spTree>
    <p:extLst>
      <p:ext uri="{BB962C8B-B14F-4D97-AF65-F5344CB8AC3E}">
        <p14:creationId xmlns:p14="http://schemas.microsoft.com/office/powerpoint/2010/main" val="13877204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13D065-9E88-494A-AC2D-9A879F3E9760}"/>
              </a:ext>
            </a:extLst>
          </p:cNvPr>
          <p:cNvSpPr>
            <a:spLocks noGrp="1"/>
          </p:cNvSpPr>
          <p:nvPr>
            <p:ph type="dt" sz="half" idx="10"/>
          </p:nvPr>
        </p:nvSpPr>
        <p:spPr/>
        <p:txBody>
          <a:bodyPr/>
          <a:lstStyle>
            <a:lvl1pPr>
              <a:defRPr/>
            </a:lvl1pPr>
          </a:lstStyle>
          <a:p>
            <a:pPr>
              <a:defRPr/>
            </a:pPr>
            <a:fld id="{EDFB0EA0-FE66-B94F-94E4-65D5C92138F7}" type="datetimeFigureOut">
              <a:rPr lang="en-US"/>
              <a:pPr>
                <a:defRPr/>
              </a:pPr>
              <a:t>10/26/20</a:t>
            </a:fld>
            <a:endParaRPr lang="en-US"/>
          </a:p>
        </p:txBody>
      </p:sp>
      <p:sp>
        <p:nvSpPr>
          <p:cNvPr id="5" name="Footer Placeholder 4">
            <a:extLst>
              <a:ext uri="{FF2B5EF4-FFF2-40B4-BE49-F238E27FC236}">
                <a16:creationId xmlns:a16="http://schemas.microsoft.com/office/drawing/2014/main" id="{78918652-2E0F-5741-BEC5-338D1C98589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8DADD7F-0A71-314D-AAD2-FD9753FE6BDA}"/>
              </a:ext>
            </a:extLst>
          </p:cNvPr>
          <p:cNvSpPr>
            <a:spLocks noGrp="1"/>
          </p:cNvSpPr>
          <p:nvPr>
            <p:ph type="sldNum" sz="quarter" idx="12"/>
          </p:nvPr>
        </p:nvSpPr>
        <p:spPr/>
        <p:txBody>
          <a:bodyPr/>
          <a:lstStyle>
            <a:lvl1pPr>
              <a:defRPr/>
            </a:lvl1pPr>
          </a:lstStyle>
          <a:p>
            <a:fld id="{2069A8B7-52EA-4A4A-B3BA-A0166D3AB016}" type="slidenum">
              <a:rPr lang="en-US" altLang="en-US"/>
              <a:pPr/>
              <a:t>‹#›</a:t>
            </a:fld>
            <a:endParaRPr lang="en-US" altLang="en-US"/>
          </a:p>
        </p:txBody>
      </p:sp>
    </p:spTree>
    <p:extLst>
      <p:ext uri="{BB962C8B-B14F-4D97-AF65-F5344CB8AC3E}">
        <p14:creationId xmlns:p14="http://schemas.microsoft.com/office/powerpoint/2010/main" val="3710977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18BFAD72-A6BF-474C-B017-58EEC35A3C83}"/>
              </a:ext>
            </a:extLst>
          </p:cNvPr>
          <p:cNvSpPr>
            <a:spLocks noChangeArrowheads="1"/>
          </p:cNvSpPr>
          <p:nvPr/>
        </p:nvSpPr>
        <p:spPr bwMode="white">
          <a:xfrm>
            <a:off x="9621838" y="0"/>
            <a:ext cx="2570162" cy="6858000"/>
          </a:xfrm>
          <a:custGeom>
            <a:avLst/>
            <a:gdLst>
              <a:gd name="T0" fmla="*/ 0 w 1927224"/>
              <a:gd name="T1" fmla="*/ 0 h 6858000"/>
              <a:gd name="T2" fmla="*/ 4571063 w 1927224"/>
              <a:gd name="T3" fmla="*/ 0 h 6858000"/>
              <a:gd name="T4" fmla="*/ 4571063 w 1927224"/>
              <a:gd name="T5" fmla="*/ 6858000 h 6858000"/>
              <a:gd name="T6" fmla="*/ 602447 w 1927224"/>
              <a:gd name="T7" fmla="*/ 6858000 h 6858000"/>
              <a:gd name="T8" fmla="*/ 2116095 w 1927224"/>
              <a:gd name="T9" fmla="*/ 4337050 h 6858000"/>
              <a:gd name="T10" fmla="*/ 0 w 1927224"/>
              <a:gd name="T11" fmla="*/ 0 h 6858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27224" h="6858000">
                <a:moveTo>
                  <a:pt x="0" y="0"/>
                </a:moveTo>
                <a:lnTo>
                  <a:pt x="1927224" y="0"/>
                </a:lnTo>
                <a:lnTo>
                  <a:pt x="1927224" y="6858000"/>
                </a:lnTo>
                <a:lnTo>
                  <a:pt x="254000" y="6858000"/>
                </a:lnTo>
                <a:lnTo>
                  <a:pt x="892175" y="433705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Freeform 6">
            <a:extLst>
              <a:ext uri="{FF2B5EF4-FFF2-40B4-BE49-F238E27FC236}">
                <a16:creationId xmlns:a16="http://schemas.microsoft.com/office/drawing/2014/main" id="{0A64D129-E924-2240-8ED3-B6D3C5A17779}"/>
              </a:ext>
            </a:extLst>
          </p:cNvPr>
          <p:cNvSpPr>
            <a:spLocks/>
          </p:cNvSpPr>
          <p:nvPr/>
        </p:nvSpPr>
        <p:spPr bwMode="auto">
          <a:xfrm>
            <a:off x="9237663" y="0"/>
            <a:ext cx="1671637"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outerShdw blurRad="101600" dist="50800" algn="l" rotWithShape="0">
              <a:prstClr val="black">
                <a:alpha val="25000"/>
              </a:prstClr>
            </a:outerShdw>
          </a:effectLst>
        </p:spPr>
        <p:txBody>
          <a:bodyPr/>
          <a:lstStyle/>
          <a:p>
            <a:pPr fontAlgn="auto">
              <a:spcBef>
                <a:spcPts val="0"/>
              </a:spcBef>
              <a:spcAft>
                <a:spcPts val="0"/>
              </a:spcAft>
              <a:defRPr/>
            </a:pPr>
            <a:endParaRPr lang="en-US">
              <a:latin typeface="+mn-lt"/>
              <a:cs typeface="+mn-cs"/>
            </a:endParaRPr>
          </a:p>
        </p:txBody>
      </p:sp>
      <p:sp>
        <p:nvSpPr>
          <p:cNvPr id="6" name="Freeform 7">
            <a:extLst>
              <a:ext uri="{FF2B5EF4-FFF2-40B4-BE49-F238E27FC236}">
                <a16:creationId xmlns:a16="http://schemas.microsoft.com/office/drawing/2014/main" id="{55A2E19C-2BFE-8A49-8E53-38BF430C2AE4}"/>
              </a:ext>
            </a:extLst>
          </p:cNvPr>
          <p:cNvSpPr>
            <a:spLocks/>
          </p:cNvSpPr>
          <p:nvPr/>
        </p:nvSpPr>
        <p:spPr bwMode="auto">
          <a:xfrm>
            <a:off x="9174163" y="0"/>
            <a:ext cx="1460500"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outerShdw blurRad="101600" dist="50800" algn="l" rotWithShape="0">
              <a:prstClr val="black">
                <a:alpha val="25000"/>
              </a:prstClr>
            </a:outerShdw>
          </a:effectLst>
        </p:spPr>
        <p:txBody>
          <a:bodyPr/>
          <a:lstStyle/>
          <a:p>
            <a:pPr fontAlgn="auto">
              <a:spcBef>
                <a:spcPts val="0"/>
              </a:spcBef>
              <a:spcAft>
                <a:spcPts val="0"/>
              </a:spcAft>
              <a:defRPr/>
            </a:pPr>
            <a:endParaRPr lang="en-US">
              <a:latin typeface="+mn-lt"/>
              <a:cs typeface="+mn-cs"/>
            </a:endParaRPr>
          </a:p>
        </p:txBody>
      </p:sp>
      <p:sp>
        <p:nvSpPr>
          <p:cNvPr id="7" name="Freeform 7">
            <a:extLst>
              <a:ext uri="{FF2B5EF4-FFF2-40B4-BE49-F238E27FC236}">
                <a16:creationId xmlns:a16="http://schemas.microsoft.com/office/drawing/2014/main" id="{53A74D94-B4C6-564A-AA57-C38BB861ABF2}"/>
              </a:ext>
            </a:extLst>
          </p:cNvPr>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innerShdw blurRad="63500" dist="50800" dir="10800000">
              <a:prstClr val="black">
                <a:alpha val="50000"/>
              </a:prstClr>
            </a:innerShdw>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1295399" y="2914650"/>
            <a:ext cx="8046720" cy="1557338"/>
          </a:xfrm>
        </p:spPr>
        <p:txBody>
          <a:bodyPr>
            <a:normAutofit/>
          </a:bodyPr>
          <a:lstStyle>
            <a:lvl1pPr>
              <a:defRPr sz="32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1295398" y="4589465"/>
            <a:ext cx="8046719" cy="1011237"/>
          </a:xfrm>
        </p:spPr>
        <p:txBody>
          <a:bodyPr/>
          <a:lstStyle>
            <a:lvl1pPr marL="0" indent="0">
              <a:spcBef>
                <a:spcPts val="120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030391712"/>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24600" y="1828801"/>
            <a:ext cx="4572000" cy="4343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703B1F49-0AAF-5143-87DB-38DD7A71918C}"/>
              </a:ext>
            </a:extLst>
          </p:cNvPr>
          <p:cNvSpPr>
            <a:spLocks noGrp="1"/>
          </p:cNvSpPr>
          <p:nvPr>
            <p:ph type="dt" sz="half" idx="10"/>
          </p:nvPr>
        </p:nvSpPr>
        <p:spPr/>
        <p:txBody>
          <a:bodyPr/>
          <a:lstStyle>
            <a:lvl1pPr>
              <a:defRPr/>
            </a:lvl1pPr>
          </a:lstStyle>
          <a:p>
            <a:pPr>
              <a:defRPr/>
            </a:pPr>
            <a:fld id="{62C4BE91-54A5-F24A-B87C-C4EE896165F3}" type="datetimeFigureOut">
              <a:rPr lang="en-US"/>
              <a:pPr>
                <a:defRPr/>
              </a:pPr>
              <a:t>10/26/20</a:t>
            </a:fld>
            <a:endParaRPr lang="en-US"/>
          </a:p>
        </p:txBody>
      </p:sp>
      <p:sp>
        <p:nvSpPr>
          <p:cNvPr id="6" name="Footer Placeholder 4">
            <a:extLst>
              <a:ext uri="{FF2B5EF4-FFF2-40B4-BE49-F238E27FC236}">
                <a16:creationId xmlns:a16="http://schemas.microsoft.com/office/drawing/2014/main" id="{A79B10D1-6688-9B4C-A643-C672D357346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B469026-A8FF-9B48-B9B8-F94B4B4FD6E8}"/>
              </a:ext>
            </a:extLst>
          </p:cNvPr>
          <p:cNvSpPr>
            <a:spLocks noGrp="1"/>
          </p:cNvSpPr>
          <p:nvPr>
            <p:ph type="sldNum" sz="quarter" idx="12"/>
          </p:nvPr>
        </p:nvSpPr>
        <p:spPr/>
        <p:txBody>
          <a:bodyPr/>
          <a:lstStyle>
            <a:lvl1pPr>
              <a:defRPr/>
            </a:lvl1pPr>
          </a:lstStyle>
          <a:p>
            <a:fld id="{77A7F9F6-2DB9-284F-BFEA-ABA209ED8828}" type="slidenum">
              <a:rPr lang="en-US" altLang="en-US"/>
              <a:pPr/>
              <a:t>‹#›</a:t>
            </a:fld>
            <a:endParaRPr lang="en-US" altLang="en-US"/>
          </a:p>
        </p:txBody>
      </p:sp>
    </p:spTree>
    <p:extLst>
      <p:ext uri="{BB962C8B-B14F-4D97-AF65-F5344CB8AC3E}">
        <p14:creationId xmlns:p14="http://schemas.microsoft.com/office/powerpoint/2010/main" val="2408671223"/>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lstStyle/>
          <a:p>
            <a:r>
              <a:rPr lang="en-US"/>
              <a:t>Click to edit Master title style</a:t>
            </a:r>
          </a:p>
        </p:txBody>
      </p:sp>
      <p:sp>
        <p:nvSpPr>
          <p:cNvPr id="3" name="Text Placeholder 2"/>
          <p:cNvSpPr>
            <a:spLocks noGrp="1"/>
          </p:cNvSpPr>
          <p:nvPr>
            <p:ph type="body" idx="1"/>
          </p:nvPr>
        </p:nvSpPr>
        <p:spPr>
          <a:xfrm>
            <a:off x="1295400" y="1828800"/>
            <a:ext cx="4572000" cy="850392"/>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2705100"/>
            <a:ext cx="4572000" cy="3467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24600" y="1828801"/>
            <a:ext cx="4572000" cy="847725"/>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24600" y="2705100"/>
            <a:ext cx="4572000" cy="34671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09032BF6-3F43-3040-A4D1-4EAB798C0D7C}"/>
              </a:ext>
            </a:extLst>
          </p:cNvPr>
          <p:cNvSpPr>
            <a:spLocks noGrp="1"/>
          </p:cNvSpPr>
          <p:nvPr>
            <p:ph type="dt" sz="half" idx="10"/>
          </p:nvPr>
        </p:nvSpPr>
        <p:spPr/>
        <p:txBody>
          <a:bodyPr/>
          <a:lstStyle>
            <a:lvl1pPr>
              <a:defRPr/>
            </a:lvl1pPr>
          </a:lstStyle>
          <a:p>
            <a:pPr>
              <a:defRPr/>
            </a:pPr>
            <a:fld id="{0D82ADCB-EF1D-4249-99DD-28CED3578D30}" type="datetimeFigureOut">
              <a:rPr lang="en-US"/>
              <a:pPr>
                <a:defRPr/>
              </a:pPr>
              <a:t>10/26/20</a:t>
            </a:fld>
            <a:endParaRPr lang="en-US"/>
          </a:p>
        </p:txBody>
      </p:sp>
      <p:sp>
        <p:nvSpPr>
          <p:cNvPr id="8" name="Footer Placeholder 4">
            <a:extLst>
              <a:ext uri="{FF2B5EF4-FFF2-40B4-BE49-F238E27FC236}">
                <a16:creationId xmlns:a16="http://schemas.microsoft.com/office/drawing/2014/main" id="{8FE6A2FD-1373-354F-B79D-80760D71286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726414D-8787-964E-80FD-B90AA797E6BB}"/>
              </a:ext>
            </a:extLst>
          </p:cNvPr>
          <p:cNvSpPr>
            <a:spLocks noGrp="1"/>
          </p:cNvSpPr>
          <p:nvPr>
            <p:ph type="sldNum" sz="quarter" idx="12"/>
          </p:nvPr>
        </p:nvSpPr>
        <p:spPr/>
        <p:txBody>
          <a:bodyPr/>
          <a:lstStyle>
            <a:lvl1pPr>
              <a:defRPr/>
            </a:lvl1pPr>
          </a:lstStyle>
          <a:p>
            <a:fld id="{9D018BCE-DF26-DD44-AD6A-FB90D13989DA}" type="slidenum">
              <a:rPr lang="en-US" altLang="en-US"/>
              <a:pPr/>
              <a:t>‹#›</a:t>
            </a:fld>
            <a:endParaRPr lang="en-US" altLang="en-US"/>
          </a:p>
        </p:txBody>
      </p:sp>
    </p:spTree>
    <p:extLst>
      <p:ext uri="{BB962C8B-B14F-4D97-AF65-F5344CB8AC3E}">
        <p14:creationId xmlns:p14="http://schemas.microsoft.com/office/powerpoint/2010/main" val="3099584319"/>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6699F68-F1B9-0949-A1FE-EDF675107ACF}"/>
              </a:ext>
            </a:extLst>
          </p:cNvPr>
          <p:cNvSpPr>
            <a:spLocks noGrp="1"/>
          </p:cNvSpPr>
          <p:nvPr>
            <p:ph type="dt" sz="half" idx="10"/>
          </p:nvPr>
        </p:nvSpPr>
        <p:spPr/>
        <p:txBody>
          <a:bodyPr/>
          <a:lstStyle>
            <a:lvl1pPr>
              <a:defRPr/>
            </a:lvl1pPr>
          </a:lstStyle>
          <a:p>
            <a:pPr>
              <a:defRPr/>
            </a:pPr>
            <a:fld id="{4DE06F83-7BC6-3740-A0D7-F0648306FCC5}" type="datetimeFigureOut">
              <a:rPr lang="en-US"/>
              <a:pPr>
                <a:defRPr/>
              </a:pPr>
              <a:t>10/26/20</a:t>
            </a:fld>
            <a:endParaRPr lang="en-US"/>
          </a:p>
        </p:txBody>
      </p:sp>
      <p:sp>
        <p:nvSpPr>
          <p:cNvPr id="4" name="Footer Placeholder 4">
            <a:extLst>
              <a:ext uri="{FF2B5EF4-FFF2-40B4-BE49-F238E27FC236}">
                <a16:creationId xmlns:a16="http://schemas.microsoft.com/office/drawing/2014/main" id="{919CD3A8-CB78-B24B-AA52-C7A6F3A5DD8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27448D8D-128C-9C48-8D90-25C2415AA549}"/>
              </a:ext>
            </a:extLst>
          </p:cNvPr>
          <p:cNvSpPr>
            <a:spLocks noGrp="1"/>
          </p:cNvSpPr>
          <p:nvPr>
            <p:ph type="sldNum" sz="quarter" idx="12"/>
          </p:nvPr>
        </p:nvSpPr>
        <p:spPr/>
        <p:txBody>
          <a:bodyPr/>
          <a:lstStyle>
            <a:lvl1pPr>
              <a:defRPr/>
            </a:lvl1pPr>
          </a:lstStyle>
          <a:p>
            <a:fld id="{146C877A-E7AD-8048-AB78-84BF18153148}" type="slidenum">
              <a:rPr lang="en-US" altLang="en-US"/>
              <a:pPr/>
              <a:t>‹#›</a:t>
            </a:fld>
            <a:endParaRPr lang="en-US" altLang="en-US"/>
          </a:p>
        </p:txBody>
      </p:sp>
    </p:spTree>
    <p:extLst>
      <p:ext uri="{BB962C8B-B14F-4D97-AF65-F5344CB8AC3E}">
        <p14:creationId xmlns:p14="http://schemas.microsoft.com/office/powerpoint/2010/main" val="3383238308"/>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029845-06B0-7840-ACC2-EF3F12C88378}"/>
              </a:ext>
            </a:extLst>
          </p:cNvPr>
          <p:cNvSpPr>
            <a:spLocks noGrp="1"/>
          </p:cNvSpPr>
          <p:nvPr>
            <p:ph type="dt" sz="half" idx="10"/>
          </p:nvPr>
        </p:nvSpPr>
        <p:spPr/>
        <p:txBody>
          <a:bodyPr/>
          <a:lstStyle>
            <a:lvl1pPr>
              <a:defRPr/>
            </a:lvl1pPr>
          </a:lstStyle>
          <a:p>
            <a:pPr>
              <a:defRPr/>
            </a:pPr>
            <a:fld id="{B1A6B5A0-3B8E-3C4E-881B-4BB4DC24B702}" type="datetimeFigureOut">
              <a:rPr lang="en-US"/>
              <a:pPr>
                <a:defRPr/>
              </a:pPr>
              <a:t>10/26/20</a:t>
            </a:fld>
            <a:endParaRPr lang="en-US"/>
          </a:p>
        </p:txBody>
      </p:sp>
      <p:sp>
        <p:nvSpPr>
          <p:cNvPr id="3" name="Footer Placeholder 2">
            <a:extLst>
              <a:ext uri="{FF2B5EF4-FFF2-40B4-BE49-F238E27FC236}">
                <a16:creationId xmlns:a16="http://schemas.microsoft.com/office/drawing/2014/main" id="{844EBDBB-7A3C-1E4B-8635-4AB87A2580C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AE2A70F3-B559-0748-830B-96D21A8A21F8}"/>
              </a:ext>
            </a:extLst>
          </p:cNvPr>
          <p:cNvSpPr>
            <a:spLocks noGrp="1"/>
          </p:cNvSpPr>
          <p:nvPr>
            <p:ph type="sldNum" sz="quarter" idx="12"/>
          </p:nvPr>
        </p:nvSpPr>
        <p:spPr/>
        <p:txBody>
          <a:bodyPr/>
          <a:lstStyle>
            <a:lvl1pPr>
              <a:defRPr/>
            </a:lvl1pPr>
          </a:lstStyle>
          <a:p>
            <a:fld id="{26406B7B-F45B-604A-B830-EAD6139BC1E3}" type="slidenum">
              <a:rPr lang="en-US" altLang="en-US"/>
              <a:pPr/>
              <a:t>‹#›</a:t>
            </a:fld>
            <a:endParaRPr lang="en-US" altLang="en-US"/>
          </a:p>
        </p:txBody>
      </p:sp>
    </p:spTree>
    <p:extLst>
      <p:ext uri="{BB962C8B-B14F-4D97-AF65-F5344CB8AC3E}">
        <p14:creationId xmlns:p14="http://schemas.microsoft.com/office/powerpoint/2010/main" val="267526906"/>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4728209" y="1828800"/>
            <a:ext cx="6126480" cy="43434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295400" y="1828800"/>
            <a:ext cx="301752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B05B7E7A-EA46-534D-8925-54E9F6F0592A}"/>
              </a:ext>
            </a:extLst>
          </p:cNvPr>
          <p:cNvSpPr>
            <a:spLocks noGrp="1"/>
          </p:cNvSpPr>
          <p:nvPr>
            <p:ph type="dt" sz="half" idx="10"/>
          </p:nvPr>
        </p:nvSpPr>
        <p:spPr/>
        <p:txBody>
          <a:bodyPr/>
          <a:lstStyle>
            <a:lvl1pPr>
              <a:defRPr/>
            </a:lvl1pPr>
          </a:lstStyle>
          <a:p>
            <a:pPr>
              <a:defRPr/>
            </a:pPr>
            <a:fld id="{9124FE66-80A0-9942-988E-A77CABE6153E}" type="datetimeFigureOut">
              <a:rPr lang="en-US"/>
              <a:pPr>
                <a:defRPr/>
              </a:pPr>
              <a:t>10/26/20</a:t>
            </a:fld>
            <a:endParaRPr lang="en-US"/>
          </a:p>
        </p:txBody>
      </p:sp>
      <p:sp>
        <p:nvSpPr>
          <p:cNvPr id="6" name="Footer Placeholder 4">
            <a:extLst>
              <a:ext uri="{FF2B5EF4-FFF2-40B4-BE49-F238E27FC236}">
                <a16:creationId xmlns:a16="http://schemas.microsoft.com/office/drawing/2014/main" id="{AFDB6892-9BC2-A54E-A020-BABDB9F8A21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AC0BAD3-5996-C14A-80D7-4EA6C6554D96}"/>
              </a:ext>
            </a:extLst>
          </p:cNvPr>
          <p:cNvSpPr>
            <a:spLocks noGrp="1"/>
          </p:cNvSpPr>
          <p:nvPr>
            <p:ph type="sldNum" sz="quarter" idx="12"/>
          </p:nvPr>
        </p:nvSpPr>
        <p:spPr/>
        <p:txBody>
          <a:bodyPr/>
          <a:lstStyle>
            <a:lvl1pPr>
              <a:defRPr/>
            </a:lvl1pPr>
          </a:lstStyle>
          <a:p>
            <a:fld id="{F8B9E615-75EC-6046-9072-D6EF9F76EE18}" type="slidenum">
              <a:rPr lang="en-US" altLang="en-US"/>
              <a:pPr/>
              <a:t>‹#›</a:t>
            </a:fld>
            <a:endParaRPr lang="en-US" altLang="en-US"/>
          </a:p>
        </p:txBody>
      </p:sp>
    </p:spTree>
    <p:extLst>
      <p:ext uri="{BB962C8B-B14F-4D97-AF65-F5344CB8AC3E}">
        <p14:creationId xmlns:p14="http://schemas.microsoft.com/office/powerpoint/2010/main" val="1240542199"/>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4EB3F75-307F-D843-AAFA-7CA144A79E6E}"/>
              </a:ext>
            </a:extLst>
          </p:cNvPr>
          <p:cNvSpPr/>
          <p:nvPr userDrawn="1"/>
        </p:nvSpPr>
        <p:spPr bwMode="white">
          <a:xfrm>
            <a:off x="0" y="0"/>
            <a:ext cx="12192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a:extLst>
              <a:ext uri="{FF2B5EF4-FFF2-40B4-BE49-F238E27FC236}">
                <a16:creationId xmlns:a16="http://schemas.microsoft.com/office/drawing/2014/main" id="{B565154C-B921-054D-A335-E094A8770EB4}"/>
              </a:ext>
            </a:extLst>
          </p:cNvPr>
          <p:cNvSpPr/>
          <p:nvPr userDrawn="1"/>
        </p:nvSpPr>
        <p:spPr>
          <a:xfrm>
            <a:off x="0" y="1371600"/>
            <a:ext cx="12192000" cy="8255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a:extLst>
              <a:ext uri="{FF2B5EF4-FFF2-40B4-BE49-F238E27FC236}">
                <a16:creationId xmlns:a16="http://schemas.microsoft.com/office/drawing/2014/main" id="{99256D5D-9BFB-E247-AF3F-8A26DA487673}"/>
              </a:ext>
            </a:extLst>
          </p:cNvPr>
          <p:cNvSpPr/>
          <p:nvPr userDrawn="1"/>
        </p:nvSpPr>
        <p:spPr>
          <a:xfrm>
            <a:off x="0" y="1443038"/>
            <a:ext cx="12192000" cy="8255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9" name="Title Placeholder 1">
            <a:extLst>
              <a:ext uri="{FF2B5EF4-FFF2-40B4-BE49-F238E27FC236}">
                <a16:creationId xmlns:a16="http://schemas.microsoft.com/office/drawing/2014/main" id="{B0373264-D501-304C-B0FD-5A084137F0FF}"/>
              </a:ext>
            </a:extLst>
          </p:cNvPr>
          <p:cNvSpPr>
            <a:spLocks noGrp="1"/>
          </p:cNvSpPr>
          <p:nvPr>
            <p:ph type="title"/>
          </p:nvPr>
        </p:nvSpPr>
        <p:spPr bwMode="auto">
          <a:xfrm>
            <a:off x="1295400" y="255588"/>
            <a:ext cx="96012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30" name="Text Placeholder 2">
            <a:extLst>
              <a:ext uri="{FF2B5EF4-FFF2-40B4-BE49-F238E27FC236}">
                <a16:creationId xmlns:a16="http://schemas.microsoft.com/office/drawing/2014/main" id="{C8F2C3CD-1E8C-864A-8264-5E5C4326D250}"/>
              </a:ext>
            </a:extLst>
          </p:cNvPr>
          <p:cNvSpPr>
            <a:spLocks noGrp="1"/>
          </p:cNvSpPr>
          <p:nvPr>
            <p:ph type="body" idx="1"/>
          </p:nvPr>
        </p:nvSpPr>
        <p:spPr bwMode="auto">
          <a:xfrm>
            <a:off x="1295400" y="1828800"/>
            <a:ext cx="9601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823E21A-24B3-214D-B510-9B8C8585E735}"/>
              </a:ext>
            </a:extLst>
          </p:cNvPr>
          <p:cNvSpPr>
            <a:spLocks noGrp="1"/>
          </p:cNvSpPr>
          <p:nvPr>
            <p:ph type="dt" sz="half" idx="2"/>
          </p:nvPr>
        </p:nvSpPr>
        <p:spPr>
          <a:xfrm>
            <a:off x="7791450" y="6375400"/>
            <a:ext cx="1481138" cy="274638"/>
          </a:xfrm>
          <a:prstGeom prst="rect">
            <a:avLst/>
          </a:prstGeom>
        </p:spPr>
        <p:txBody>
          <a:bodyPr vert="horz" lIns="91440" tIns="45720" rIns="91440" bIns="45720" rtlCol="0" anchor="ctr"/>
          <a:lstStyle>
            <a:lvl1pPr algn="r" fontAlgn="auto">
              <a:spcBef>
                <a:spcPts val="0"/>
              </a:spcBef>
              <a:spcAft>
                <a:spcPts val="0"/>
              </a:spcAft>
              <a:defRPr sz="1000">
                <a:solidFill>
                  <a:schemeClr val="tx1"/>
                </a:solidFill>
                <a:latin typeface="+mn-lt"/>
                <a:cs typeface="+mn-cs"/>
              </a:defRPr>
            </a:lvl1pPr>
          </a:lstStyle>
          <a:p>
            <a:pPr>
              <a:defRPr/>
            </a:pPr>
            <a:fld id="{436CA580-5AFC-5C46-8229-427F22D4D9E0}" type="datetimeFigureOut">
              <a:rPr lang="en-US"/>
              <a:pPr>
                <a:defRPr/>
              </a:pPr>
              <a:t>10/26/20</a:t>
            </a:fld>
            <a:endParaRPr lang="en-US"/>
          </a:p>
        </p:txBody>
      </p:sp>
      <p:sp>
        <p:nvSpPr>
          <p:cNvPr id="5" name="Footer Placeholder 4">
            <a:extLst>
              <a:ext uri="{FF2B5EF4-FFF2-40B4-BE49-F238E27FC236}">
                <a16:creationId xmlns:a16="http://schemas.microsoft.com/office/drawing/2014/main" id="{79B75AA1-81E2-2E44-A23C-8A8891138793}"/>
              </a:ext>
            </a:extLst>
          </p:cNvPr>
          <p:cNvSpPr>
            <a:spLocks noGrp="1"/>
          </p:cNvSpPr>
          <p:nvPr>
            <p:ph type="ftr" sz="quarter" idx="3"/>
          </p:nvPr>
        </p:nvSpPr>
        <p:spPr>
          <a:xfrm>
            <a:off x="1295400" y="6375400"/>
            <a:ext cx="6243638" cy="274638"/>
          </a:xfrm>
          <a:prstGeom prst="rect">
            <a:avLst/>
          </a:prstGeom>
        </p:spPr>
        <p:txBody>
          <a:bodyPr vert="horz" lIns="91440" tIns="45720" rIns="91440" bIns="45720" rtlCol="0" anchor="ctr"/>
          <a:lstStyle>
            <a:lvl1pPr algn="l" fontAlgn="auto">
              <a:spcBef>
                <a:spcPts val="0"/>
              </a:spcBef>
              <a:spcAft>
                <a:spcPts val="0"/>
              </a:spcAft>
              <a:defRPr sz="1000">
                <a:solidFill>
                  <a:schemeClr val="tx1"/>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FBEDEEDB-59BB-8945-821C-6EBB1BB015C9}"/>
              </a:ext>
            </a:extLst>
          </p:cNvPr>
          <p:cNvSpPr>
            <a:spLocks noGrp="1"/>
          </p:cNvSpPr>
          <p:nvPr>
            <p:ph type="sldNum" sz="quarter" idx="4"/>
          </p:nvPr>
        </p:nvSpPr>
        <p:spPr>
          <a:xfrm>
            <a:off x="9525000" y="6375400"/>
            <a:ext cx="1371600" cy="274638"/>
          </a:xfrm>
          <a:prstGeom prst="rect">
            <a:avLst/>
          </a:prstGeom>
        </p:spPr>
        <p:txBody>
          <a:bodyPr vert="horz" wrap="square" lIns="91440" tIns="45720" rIns="91440" bIns="45720" numCol="1" anchor="ctr" anchorCtr="0" compatLnSpc="1">
            <a:prstTxWarp prst="textNoShape">
              <a:avLst/>
            </a:prstTxWarp>
          </a:bodyPr>
          <a:lstStyle>
            <a:lvl1pPr algn="r">
              <a:defRPr sz="1000"/>
            </a:lvl1pPr>
          </a:lstStyle>
          <a:p>
            <a:fld id="{15CA3631-5A04-2744-B932-BB6622A15EA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89" r:id="rId1"/>
    <p:sldLayoutId id="2147483760" r:id="rId2"/>
    <p:sldLayoutId id="2147483790" r:id="rId3"/>
    <p:sldLayoutId id="2147483791" r:id="rId4"/>
    <p:sldLayoutId id="2147483761" r:id="rId5"/>
    <p:sldLayoutId id="2147483762" r:id="rId6"/>
    <p:sldLayoutId id="2147483763" r:id="rId7"/>
    <p:sldLayoutId id="2147483792" r:id="rId8"/>
    <p:sldLayoutId id="2147483764" r:id="rId9"/>
    <p:sldLayoutId id="2147483765" r:id="rId10"/>
    <p:sldLayoutId id="2147483793" r:id="rId11"/>
    <p:sldLayoutId id="2147483766" r:id="rId12"/>
    <p:sldLayoutId id="2147483794" r:id="rId13"/>
  </p:sldLayoutIdLst>
  <p:transition spd="med">
    <p:fade/>
  </p:transition>
  <p:txStyles>
    <p:titleStyle>
      <a:lvl1pPr algn="l" rtl="0" eaLnBrk="0" fontAlgn="base" hangingPunct="0">
        <a:lnSpc>
          <a:spcPct val="90000"/>
        </a:lnSpc>
        <a:spcBef>
          <a:spcPct val="0"/>
        </a:spcBef>
        <a:spcAft>
          <a:spcPct val="0"/>
        </a:spcAft>
        <a:defRPr sz="3200" kern="1200">
          <a:solidFill>
            <a:schemeClr val="bg1"/>
          </a:solidFill>
          <a:latin typeface="+mj-lt"/>
          <a:ea typeface="+mj-ea"/>
          <a:cs typeface="+mj-cs"/>
        </a:defRPr>
      </a:lvl1pPr>
      <a:lvl2pPr algn="l" rtl="0" eaLnBrk="0" fontAlgn="base" hangingPunct="0">
        <a:lnSpc>
          <a:spcPct val="90000"/>
        </a:lnSpc>
        <a:spcBef>
          <a:spcPct val="0"/>
        </a:spcBef>
        <a:spcAft>
          <a:spcPct val="0"/>
        </a:spcAft>
        <a:defRPr sz="3200">
          <a:solidFill>
            <a:schemeClr val="bg1"/>
          </a:solidFill>
          <a:latin typeface="Book Antiqua" pitchFamily="18" charset="0"/>
        </a:defRPr>
      </a:lvl2pPr>
      <a:lvl3pPr algn="l" rtl="0" eaLnBrk="0" fontAlgn="base" hangingPunct="0">
        <a:lnSpc>
          <a:spcPct val="90000"/>
        </a:lnSpc>
        <a:spcBef>
          <a:spcPct val="0"/>
        </a:spcBef>
        <a:spcAft>
          <a:spcPct val="0"/>
        </a:spcAft>
        <a:defRPr sz="3200">
          <a:solidFill>
            <a:schemeClr val="bg1"/>
          </a:solidFill>
          <a:latin typeface="Book Antiqua" pitchFamily="18" charset="0"/>
        </a:defRPr>
      </a:lvl3pPr>
      <a:lvl4pPr algn="l" rtl="0" eaLnBrk="0" fontAlgn="base" hangingPunct="0">
        <a:lnSpc>
          <a:spcPct val="90000"/>
        </a:lnSpc>
        <a:spcBef>
          <a:spcPct val="0"/>
        </a:spcBef>
        <a:spcAft>
          <a:spcPct val="0"/>
        </a:spcAft>
        <a:defRPr sz="3200">
          <a:solidFill>
            <a:schemeClr val="bg1"/>
          </a:solidFill>
          <a:latin typeface="Book Antiqua" pitchFamily="18" charset="0"/>
        </a:defRPr>
      </a:lvl4pPr>
      <a:lvl5pPr algn="l" rtl="0" eaLnBrk="0" fontAlgn="base" hangingPunct="0">
        <a:lnSpc>
          <a:spcPct val="90000"/>
        </a:lnSpc>
        <a:spcBef>
          <a:spcPct val="0"/>
        </a:spcBef>
        <a:spcAft>
          <a:spcPct val="0"/>
        </a:spcAft>
        <a:defRPr sz="3200">
          <a:solidFill>
            <a:schemeClr val="bg1"/>
          </a:solidFill>
          <a:latin typeface="Book Antiqua" pitchFamily="18" charset="0"/>
        </a:defRPr>
      </a:lvl5pPr>
      <a:lvl6pPr marL="457200" algn="l" rtl="0" fontAlgn="base">
        <a:lnSpc>
          <a:spcPct val="90000"/>
        </a:lnSpc>
        <a:spcBef>
          <a:spcPct val="0"/>
        </a:spcBef>
        <a:spcAft>
          <a:spcPct val="0"/>
        </a:spcAft>
        <a:defRPr sz="3200">
          <a:solidFill>
            <a:schemeClr val="bg1"/>
          </a:solidFill>
          <a:latin typeface="Book Antiqua" pitchFamily="18" charset="0"/>
        </a:defRPr>
      </a:lvl6pPr>
      <a:lvl7pPr marL="914400" algn="l" rtl="0" fontAlgn="base">
        <a:lnSpc>
          <a:spcPct val="90000"/>
        </a:lnSpc>
        <a:spcBef>
          <a:spcPct val="0"/>
        </a:spcBef>
        <a:spcAft>
          <a:spcPct val="0"/>
        </a:spcAft>
        <a:defRPr sz="3200">
          <a:solidFill>
            <a:schemeClr val="bg1"/>
          </a:solidFill>
          <a:latin typeface="Book Antiqua" pitchFamily="18" charset="0"/>
        </a:defRPr>
      </a:lvl7pPr>
      <a:lvl8pPr marL="1371600" algn="l" rtl="0" fontAlgn="base">
        <a:lnSpc>
          <a:spcPct val="90000"/>
        </a:lnSpc>
        <a:spcBef>
          <a:spcPct val="0"/>
        </a:spcBef>
        <a:spcAft>
          <a:spcPct val="0"/>
        </a:spcAft>
        <a:defRPr sz="3200">
          <a:solidFill>
            <a:schemeClr val="bg1"/>
          </a:solidFill>
          <a:latin typeface="Book Antiqua" pitchFamily="18" charset="0"/>
        </a:defRPr>
      </a:lvl8pPr>
      <a:lvl9pPr marL="1828800" algn="l" rtl="0" fontAlgn="base">
        <a:lnSpc>
          <a:spcPct val="90000"/>
        </a:lnSpc>
        <a:spcBef>
          <a:spcPct val="0"/>
        </a:spcBef>
        <a:spcAft>
          <a:spcPct val="0"/>
        </a:spcAft>
        <a:defRPr sz="3200">
          <a:solidFill>
            <a:schemeClr val="bg1"/>
          </a:solidFill>
          <a:latin typeface="Book Antiqua" pitchFamily="18" charset="0"/>
        </a:defRPr>
      </a:lvl9pPr>
    </p:titleStyle>
    <p:bodyStyle>
      <a:lvl1pPr marL="273050" indent="-273050" algn="l" rtl="0" eaLnBrk="0" fontAlgn="base" hangingPunct="0">
        <a:lnSpc>
          <a:spcPct val="90000"/>
        </a:lnSpc>
        <a:spcBef>
          <a:spcPts val="1800"/>
        </a:spcBef>
        <a:spcAft>
          <a:spcPct val="0"/>
        </a:spcAft>
        <a:buFont typeface="Arial" panose="020B0604020202020204" pitchFamily="34" charset="0"/>
        <a:buChar char="•"/>
        <a:defRPr sz="2400" kern="1200">
          <a:solidFill>
            <a:schemeClr val="tx1"/>
          </a:solidFill>
          <a:latin typeface="+mn-lt"/>
          <a:ea typeface="+mn-ea"/>
          <a:cs typeface="+mn-cs"/>
        </a:defRPr>
      </a:lvl1pPr>
      <a:lvl2pPr marL="547688" indent="-228600" algn="l" rtl="0" eaLnBrk="0" fontAlgn="base" hangingPunct="0">
        <a:lnSpc>
          <a:spcPct val="90000"/>
        </a:lnSpc>
        <a:spcBef>
          <a:spcPts val="1000"/>
        </a:spcBef>
        <a:spcAft>
          <a:spcPct val="0"/>
        </a:spcAft>
        <a:buFont typeface="Arial" panose="020B0604020202020204" pitchFamily="34" charset="0"/>
        <a:buChar char="•"/>
        <a:defRPr sz="2000" kern="1200">
          <a:solidFill>
            <a:schemeClr val="tx1"/>
          </a:solidFill>
          <a:latin typeface="+mn-lt"/>
          <a:ea typeface="+mn-ea"/>
          <a:cs typeface="+mn-cs"/>
        </a:defRPr>
      </a:lvl2pPr>
      <a:lvl3pPr marL="822325" indent="-228600" algn="l" rtl="0" eaLnBrk="0" fontAlgn="base" hangingPunct="0">
        <a:lnSpc>
          <a:spcPct val="90000"/>
        </a:lnSpc>
        <a:spcBef>
          <a:spcPts val="800"/>
        </a:spcBef>
        <a:spcAft>
          <a:spcPct val="0"/>
        </a:spcAft>
        <a:buFont typeface="Arial" panose="020B0604020202020204" pitchFamily="34" charset="0"/>
        <a:buChar char="•"/>
        <a:defRPr kern="1200">
          <a:solidFill>
            <a:schemeClr val="tx1"/>
          </a:solidFill>
          <a:latin typeface="+mn-lt"/>
          <a:ea typeface="+mn-ea"/>
          <a:cs typeface="+mn-cs"/>
        </a:defRPr>
      </a:lvl3pPr>
      <a:lvl4pPr marL="1096963" indent="-228600" algn="l" rtl="0" eaLnBrk="0" fontAlgn="base" hangingPunct="0">
        <a:lnSpc>
          <a:spcPct val="90000"/>
        </a:lnSpc>
        <a:spcBef>
          <a:spcPts val="800"/>
        </a:spcBef>
        <a:spcAft>
          <a:spcPct val="0"/>
        </a:spcAft>
        <a:buFont typeface="Arial" panose="020B0604020202020204" pitchFamily="34" charset="0"/>
        <a:buChar char="•"/>
        <a:defRPr sz="1600" kern="1200">
          <a:solidFill>
            <a:schemeClr val="tx1"/>
          </a:solidFill>
          <a:latin typeface="+mn-lt"/>
          <a:ea typeface="+mn-ea"/>
          <a:cs typeface="+mn-cs"/>
        </a:defRPr>
      </a:lvl4pPr>
      <a:lvl5pPr marL="1325563" indent="-228600" algn="l" rtl="0" eaLnBrk="0" fontAlgn="base" hangingPunct="0">
        <a:lnSpc>
          <a:spcPct val="90000"/>
        </a:lnSpc>
        <a:spcBef>
          <a:spcPts val="800"/>
        </a:spcBef>
        <a:spcAft>
          <a:spcPct val="0"/>
        </a:spcAft>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11E0E0B2-6F64-E146-A982-EA9F93D17A48}"/>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4A5A8D9D-57A4-8046-8C11-2BCE7F00228A}"/>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723599A-482B-3A40-B019-8A8F5DC2B83B}"/>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9AFE5D51-BEB7-8247-B043-DE3F6DD43F1A}" type="datetimeFigureOut">
              <a:rPr lang="en-US"/>
              <a:pPr>
                <a:defRPr/>
              </a:pPr>
              <a:t>10/26/20</a:t>
            </a:fld>
            <a:endParaRPr lang="en-US"/>
          </a:p>
        </p:txBody>
      </p:sp>
      <p:sp>
        <p:nvSpPr>
          <p:cNvPr id="5" name="Footer Placeholder 4">
            <a:extLst>
              <a:ext uri="{FF2B5EF4-FFF2-40B4-BE49-F238E27FC236}">
                <a16:creationId xmlns:a16="http://schemas.microsoft.com/office/drawing/2014/main" id="{8BCE3EDC-7DCB-2A4C-BA7E-BEFB02B1E53A}"/>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B90EC178-E145-3F42-B2B6-54447FD0DD27}"/>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0112FAD8-26CF-0547-99C9-9B407ABDDDA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A99C635D-D577-1344-9252-532254C80CA0}"/>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1034E62D-928F-8746-B9DA-58835E7217E8}"/>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DF876D9-9BE5-BF4D-B06A-134A638B428F}"/>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BA078ACA-4BCF-5E44-82D4-19CA4F924916}" type="datetimeFigureOut">
              <a:rPr lang="en-US"/>
              <a:pPr>
                <a:defRPr/>
              </a:pPr>
              <a:t>10/26/20</a:t>
            </a:fld>
            <a:endParaRPr lang="en-US"/>
          </a:p>
        </p:txBody>
      </p:sp>
      <p:sp>
        <p:nvSpPr>
          <p:cNvPr id="5" name="Footer Placeholder 4">
            <a:extLst>
              <a:ext uri="{FF2B5EF4-FFF2-40B4-BE49-F238E27FC236}">
                <a16:creationId xmlns:a16="http://schemas.microsoft.com/office/drawing/2014/main" id="{32270F45-DE12-214F-B6B7-49D836C34A3F}"/>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0760889C-E902-344C-8C5B-8F5B0F4A09D3}"/>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856D2E9E-3F16-AD44-B764-6F3C6D62DC2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5.emf"/></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DED620AF-EC92-F24C-8D5A-00E95E813E7A}"/>
              </a:ext>
            </a:extLst>
          </p:cNvPr>
          <p:cNvSpPr>
            <a:spLocks noGrp="1"/>
          </p:cNvSpPr>
          <p:nvPr>
            <p:ph type="ctrTitle"/>
          </p:nvPr>
        </p:nvSpPr>
        <p:spPr>
          <a:xfrm>
            <a:off x="1308100" y="2368550"/>
            <a:ext cx="5130800" cy="2055813"/>
          </a:xfrm>
        </p:spPr>
        <p:txBody>
          <a:bodyPr/>
          <a:lstStyle/>
          <a:p>
            <a:pPr eaLnBrk="1" hangingPunct="1"/>
            <a:r>
              <a:rPr lang="en-US" altLang="en-US"/>
              <a:t>Rural Alaska Energy</a:t>
            </a:r>
          </a:p>
        </p:txBody>
      </p:sp>
      <p:sp>
        <p:nvSpPr>
          <p:cNvPr id="10243" name="Subtitle 2">
            <a:extLst>
              <a:ext uri="{FF2B5EF4-FFF2-40B4-BE49-F238E27FC236}">
                <a16:creationId xmlns:a16="http://schemas.microsoft.com/office/drawing/2014/main" id="{82792C26-3B6E-DA48-BA33-E7659F44F2EC}"/>
              </a:ext>
            </a:extLst>
          </p:cNvPr>
          <p:cNvSpPr>
            <a:spLocks noGrp="1"/>
          </p:cNvSpPr>
          <p:nvPr>
            <p:ph type="subTitle" idx="1"/>
          </p:nvPr>
        </p:nvSpPr>
        <p:spPr>
          <a:xfrm>
            <a:off x="1436688" y="4448175"/>
            <a:ext cx="5121275" cy="1600200"/>
          </a:xfrm>
        </p:spPr>
        <p:txBody>
          <a:bodyPr/>
          <a:lstStyle/>
          <a:p>
            <a:pPr eaLnBrk="1" hangingPunct="1"/>
            <a:r>
              <a:rPr lang="en-US" altLang="en-US"/>
              <a:t>Dan Reitz, P.E.</a:t>
            </a:r>
            <a:br>
              <a:rPr lang="en-US" altLang="en-US"/>
            </a:br>
            <a:r>
              <a:rPr lang="en-US" altLang="en-US"/>
              <a:t>Rural Energy Program Manager</a:t>
            </a:r>
            <a:br>
              <a:rPr lang="en-US" altLang="en-US"/>
            </a:br>
            <a:endParaRPr lang="en-US" altLang="en-US"/>
          </a:p>
        </p:txBody>
      </p:sp>
      <p:pic>
        <p:nvPicPr>
          <p:cNvPr id="10244" name="Picture 6">
            <a:extLst>
              <a:ext uri="{FF2B5EF4-FFF2-40B4-BE49-F238E27FC236}">
                <a16:creationId xmlns:a16="http://schemas.microsoft.com/office/drawing/2014/main" id="{872D0AB5-DBCD-FC44-971F-DC30B4FD4E73}"/>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36913" y="409575"/>
            <a:ext cx="1519237"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1">
            <a:extLst>
              <a:ext uri="{FF2B5EF4-FFF2-40B4-BE49-F238E27FC236}">
                <a16:creationId xmlns:a16="http://schemas.microsoft.com/office/drawing/2014/main" id="{B8C34218-C30F-CD4D-BF7A-1078110B9009}"/>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1813" y="371475"/>
            <a:ext cx="2198687"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Placeholder 3">
            <a:extLst>
              <a:ext uri="{FF2B5EF4-FFF2-40B4-BE49-F238E27FC236}">
                <a16:creationId xmlns:a16="http://schemas.microsoft.com/office/drawing/2014/main" id="{44ED41BA-6398-E24C-BBF4-3D66F9BAB249}"/>
              </a:ext>
            </a:extLst>
          </p:cNvPr>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l="20208" r="20208"/>
          <a:stretch>
            <a:fillRect/>
          </a:stretch>
        </p:blipFill>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Content Placeholder 3">
            <a:extLst>
              <a:ext uri="{FF2B5EF4-FFF2-40B4-BE49-F238E27FC236}">
                <a16:creationId xmlns:a16="http://schemas.microsoft.com/office/drawing/2014/main" id="{1C77061B-371A-674D-B6AA-D12CFE707B27}"/>
              </a:ext>
            </a:extLst>
          </p:cNvPr>
          <p:cNvGraphicFramePr>
            <a:graphicFrameLocks noGrp="1"/>
          </p:cNvGraphicFramePr>
          <p:nvPr>
            <p:ph idx="1"/>
          </p:nvPr>
        </p:nvGraphicFramePr>
        <p:xfrm>
          <a:off x="701675" y="350838"/>
          <a:ext cx="11074400" cy="6186487"/>
        </p:xfrm>
        <a:graphic>
          <a:graphicData uri="http://schemas.openxmlformats.org/presentationml/2006/ole">
            <mc:AlternateContent xmlns:mc="http://schemas.openxmlformats.org/markup-compatibility/2006">
              <mc:Choice xmlns:v="urn:schemas-microsoft-com:vml" Requires="v">
                <p:oleObj spid="_x0000_s19459" r:id="rId3" imgW="11531600" imgH="6457950" progId="Excel.Chart.8">
                  <p:embed/>
                </p:oleObj>
              </mc:Choice>
              <mc:Fallback>
                <p:oleObj r:id="rId3" imgW="11531600" imgH="6457950" progId="Excel.Chart.8">
                  <p:embed/>
                  <p:pic>
                    <p:nvPicPr>
                      <p:cNvPr id="0" name="Content Placeholder 3"/>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675" y="350838"/>
                        <a:ext cx="11074400" cy="618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3BC2272B-FA6B-E643-BD50-89BF0A091773}"/>
              </a:ext>
            </a:extLst>
          </p:cNvPr>
          <p:cNvSpPr>
            <a:spLocks noGrp="1"/>
          </p:cNvSpPr>
          <p:nvPr>
            <p:ph type="title"/>
          </p:nvPr>
        </p:nvSpPr>
        <p:spPr/>
        <p:txBody>
          <a:bodyPr/>
          <a:lstStyle/>
          <a:p>
            <a:pPr eaLnBrk="1" hangingPunct="1"/>
            <a:r>
              <a:rPr lang="en-US" altLang="en-US"/>
              <a:t>Energy Audits</a:t>
            </a:r>
          </a:p>
        </p:txBody>
      </p:sp>
      <p:sp>
        <p:nvSpPr>
          <p:cNvPr id="20483" name="Content Placeholder 2">
            <a:extLst>
              <a:ext uri="{FF2B5EF4-FFF2-40B4-BE49-F238E27FC236}">
                <a16:creationId xmlns:a16="http://schemas.microsoft.com/office/drawing/2014/main" id="{59B422C6-1A0C-0A43-B54C-F884F5424265}"/>
              </a:ext>
            </a:extLst>
          </p:cNvPr>
          <p:cNvSpPr>
            <a:spLocks noGrp="1"/>
          </p:cNvSpPr>
          <p:nvPr>
            <p:ph idx="1"/>
          </p:nvPr>
        </p:nvSpPr>
        <p:spPr/>
        <p:txBody>
          <a:bodyPr/>
          <a:lstStyle/>
          <a:p>
            <a:pPr eaLnBrk="1" hangingPunct="1"/>
            <a:r>
              <a:rPr lang="en-US" altLang="en-US"/>
              <a:t>44 villages, all tribal buildings, water systems</a:t>
            </a:r>
          </a:p>
          <a:p>
            <a:pPr eaLnBrk="1" hangingPunct="1"/>
            <a:r>
              <a:rPr lang="en-US" altLang="en-US"/>
              <a:t>Audits can be complex, interrelationships between components</a:t>
            </a:r>
          </a:p>
          <a:p>
            <a:pPr eaLnBrk="1" hangingPunct="1"/>
            <a:r>
              <a:rPr lang="en-US" altLang="en-US"/>
              <a:t>Findings grouped into 4 broad categories </a:t>
            </a:r>
          </a:p>
          <a:p>
            <a:pPr eaLnBrk="1" hangingPunct="1"/>
            <a:r>
              <a:rPr lang="en-US" altLang="en-US"/>
              <a:t>25 were summarized into paper, all 44 will be included upon project completion in March.</a:t>
            </a: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FBD72B70-9386-B640-8811-116C75578297}"/>
              </a:ext>
            </a:extLst>
          </p:cNvPr>
          <p:cNvSpPr>
            <a:spLocks noGrp="1"/>
          </p:cNvSpPr>
          <p:nvPr>
            <p:ph type="title"/>
          </p:nvPr>
        </p:nvSpPr>
        <p:spPr/>
        <p:txBody>
          <a:bodyPr/>
          <a:lstStyle/>
          <a:p>
            <a:pPr eaLnBrk="1" hangingPunct="1"/>
            <a:r>
              <a:rPr lang="en-US" altLang="en-US"/>
              <a:t>	Preliminary Audit Findings</a:t>
            </a:r>
          </a:p>
        </p:txBody>
      </p:sp>
      <p:graphicFrame>
        <p:nvGraphicFramePr>
          <p:cNvPr id="4" name="Table 3">
            <a:extLst>
              <a:ext uri="{FF2B5EF4-FFF2-40B4-BE49-F238E27FC236}">
                <a16:creationId xmlns:a16="http://schemas.microsoft.com/office/drawing/2014/main" id="{1D2F28DF-606E-6142-B5E6-02FC44E9492C}"/>
              </a:ext>
            </a:extLst>
          </p:cNvPr>
          <p:cNvGraphicFramePr>
            <a:graphicFrameLocks noGrp="1"/>
          </p:cNvGraphicFramePr>
          <p:nvPr/>
        </p:nvGraphicFramePr>
        <p:xfrm>
          <a:off x="1016000" y="1447800"/>
          <a:ext cx="10972800" cy="4495800"/>
        </p:xfrm>
        <a:graphic>
          <a:graphicData uri="http://schemas.openxmlformats.org/drawingml/2006/table">
            <a:tbl>
              <a:tblPr firstRow="1" firstCol="1" bandRow="1">
                <a:tableStyleId>{5C22544A-7EE6-4342-B048-85BDC9FD1C3A}</a:tableStyleId>
              </a:tblPr>
              <a:tblGrid>
                <a:gridCol w="2411776">
                  <a:extLst>
                    <a:ext uri="{9D8B030D-6E8A-4147-A177-3AD203B41FA5}">
                      <a16:colId xmlns:a16="http://schemas.microsoft.com/office/drawing/2014/main" val="20000"/>
                    </a:ext>
                  </a:extLst>
                </a:gridCol>
                <a:gridCol w="1625511">
                  <a:extLst>
                    <a:ext uri="{9D8B030D-6E8A-4147-A177-3AD203B41FA5}">
                      <a16:colId xmlns:a16="http://schemas.microsoft.com/office/drawing/2014/main" val="20001"/>
                    </a:ext>
                  </a:extLst>
                </a:gridCol>
                <a:gridCol w="1668857">
                  <a:extLst>
                    <a:ext uri="{9D8B030D-6E8A-4147-A177-3AD203B41FA5}">
                      <a16:colId xmlns:a16="http://schemas.microsoft.com/office/drawing/2014/main" val="20002"/>
                    </a:ext>
                  </a:extLst>
                </a:gridCol>
                <a:gridCol w="1755552">
                  <a:extLst>
                    <a:ext uri="{9D8B030D-6E8A-4147-A177-3AD203B41FA5}">
                      <a16:colId xmlns:a16="http://schemas.microsoft.com/office/drawing/2014/main" val="20003"/>
                    </a:ext>
                  </a:extLst>
                </a:gridCol>
                <a:gridCol w="1755552">
                  <a:extLst>
                    <a:ext uri="{9D8B030D-6E8A-4147-A177-3AD203B41FA5}">
                      <a16:colId xmlns:a16="http://schemas.microsoft.com/office/drawing/2014/main" val="20004"/>
                    </a:ext>
                  </a:extLst>
                </a:gridCol>
                <a:gridCol w="1755552">
                  <a:extLst>
                    <a:ext uri="{9D8B030D-6E8A-4147-A177-3AD203B41FA5}">
                      <a16:colId xmlns:a16="http://schemas.microsoft.com/office/drawing/2014/main" val="20005"/>
                    </a:ext>
                  </a:extLst>
                </a:gridCol>
              </a:tblGrid>
              <a:tr h="545837">
                <a:tc gridSpan="6">
                  <a:txBody>
                    <a:bodyPr/>
                    <a:lstStyle/>
                    <a:p>
                      <a:pPr marL="0" marR="0">
                        <a:lnSpc>
                          <a:spcPct val="115000"/>
                        </a:lnSpc>
                        <a:spcBef>
                          <a:spcPts val="600"/>
                        </a:spcBef>
                        <a:spcAft>
                          <a:spcPts val="600"/>
                        </a:spcAft>
                      </a:pPr>
                      <a:r>
                        <a:rPr lang="en-US" sz="1600" baseline="0" dirty="0">
                          <a:effectLst/>
                        </a:rPr>
                        <a:t>Potential Energy Savings Identified in Audits of  25 Communities</a:t>
                      </a:r>
                      <a:endParaRPr lang="en-US" sz="1600" b="1" baseline="0" dirty="0">
                        <a:solidFill>
                          <a:srgbClr val="4F81BD"/>
                        </a:solidFill>
                        <a:effectLst/>
                        <a:latin typeface="Calibri"/>
                        <a:ea typeface="Times New Roman"/>
                        <a:cs typeface="Times New Roman"/>
                      </a:endParaRPr>
                    </a:p>
                  </a:txBody>
                  <a:tcPr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125669">
                <a:tc>
                  <a:txBody>
                    <a:bodyPr/>
                    <a:lstStyle/>
                    <a:p>
                      <a:pPr marL="0" marR="0">
                        <a:lnSpc>
                          <a:spcPct val="115000"/>
                        </a:lnSpc>
                        <a:spcBef>
                          <a:spcPts val="200"/>
                        </a:spcBef>
                        <a:spcAft>
                          <a:spcPts val="200"/>
                        </a:spcAft>
                      </a:pPr>
                      <a:r>
                        <a:rPr lang="en-US" sz="1600" baseline="0" dirty="0">
                          <a:effectLst/>
                        </a:rPr>
                        <a:t> </a:t>
                      </a:r>
                      <a:endParaRPr lang="en-US" sz="1600" baseline="0" dirty="0">
                        <a:effectLst/>
                        <a:latin typeface="Calibri"/>
                        <a:ea typeface="Times New Roman"/>
                        <a:cs typeface="Times New Roman"/>
                      </a:endParaRPr>
                    </a:p>
                  </a:txBody>
                  <a:tcPr marT="0" marB="0" anchor="ctr"/>
                </a:tc>
                <a:tc>
                  <a:txBody>
                    <a:bodyPr/>
                    <a:lstStyle/>
                    <a:p>
                      <a:pPr marL="0" marR="0">
                        <a:lnSpc>
                          <a:spcPct val="115000"/>
                        </a:lnSpc>
                        <a:spcBef>
                          <a:spcPts val="200"/>
                        </a:spcBef>
                        <a:spcAft>
                          <a:spcPts val="200"/>
                        </a:spcAft>
                      </a:pPr>
                      <a:r>
                        <a:rPr lang="en-US" sz="1600" baseline="0" dirty="0">
                          <a:effectLst/>
                        </a:rPr>
                        <a:t>Community Savings</a:t>
                      </a:r>
                      <a:endParaRPr lang="en-US" sz="1600" b="1" baseline="0" dirty="0">
                        <a:effectLst/>
                        <a:latin typeface="Calibri"/>
                        <a:ea typeface="Times New Roman"/>
                        <a:cs typeface="Times New Roman"/>
                      </a:endParaRPr>
                    </a:p>
                  </a:txBody>
                  <a:tcPr marT="0" marB="0" anchor="ctr"/>
                </a:tc>
                <a:tc>
                  <a:txBody>
                    <a:bodyPr/>
                    <a:lstStyle/>
                    <a:p>
                      <a:pPr marL="0" marR="0">
                        <a:lnSpc>
                          <a:spcPct val="115000"/>
                        </a:lnSpc>
                        <a:spcBef>
                          <a:spcPts val="200"/>
                        </a:spcBef>
                        <a:spcAft>
                          <a:spcPts val="200"/>
                        </a:spcAft>
                      </a:pPr>
                      <a:r>
                        <a:rPr lang="en-US" sz="1600" baseline="0" dirty="0">
                          <a:effectLst/>
                        </a:rPr>
                        <a:t>State Savings</a:t>
                      </a:r>
                      <a:endParaRPr lang="en-US" sz="1600" baseline="0" dirty="0">
                        <a:effectLst/>
                        <a:latin typeface="Calibri"/>
                        <a:ea typeface="Times New Roman"/>
                        <a:cs typeface="Times New Roman"/>
                      </a:endParaRPr>
                    </a:p>
                  </a:txBody>
                  <a:tcPr marT="0" marB="0" anchor="ctr"/>
                </a:tc>
                <a:tc>
                  <a:txBody>
                    <a:bodyPr/>
                    <a:lstStyle/>
                    <a:p>
                      <a:pPr marL="0" marR="0">
                        <a:lnSpc>
                          <a:spcPct val="115000"/>
                        </a:lnSpc>
                        <a:spcBef>
                          <a:spcPts val="200"/>
                        </a:spcBef>
                        <a:spcAft>
                          <a:spcPts val="200"/>
                        </a:spcAft>
                      </a:pPr>
                      <a:r>
                        <a:rPr lang="en-US" sz="1600" baseline="0">
                          <a:effectLst/>
                        </a:rPr>
                        <a:t>Total Annual Savings</a:t>
                      </a:r>
                      <a:endParaRPr lang="en-US" sz="1600" baseline="0">
                        <a:effectLst/>
                        <a:latin typeface="Calibri"/>
                        <a:ea typeface="Times New Roman"/>
                        <a:cs typeface="Times New Roman"/>
                      </a:endParaRPr>
                    </a:p>
                  </a:txBody>
                  <a:tcPr marT="0" marB="0" anchor="ctr"/>
                </a:tc>
                <a:tc>
                  <a:txBody>
                    <a:bodyPr/>
                    <a:lstStyle/>
                    <a:p>
                      <a:pPr marL="0" marR="0">
                        <a:lnSpc>
                          <a:spcPct val="115000"/>
                        </a:lnSpc>
                        <a:spcBef>
                          <a:spcPts val="200"/>
                        </a:spcBef>
                        <a:spcAft>
                          <a:spcPts val="200"/>
                        </a:spcAft>
                      </a:pPr>
                      <a:r>
                        <a:rPr lang="en-US" sz="1600" baseline="0">
                          <a:effectLst/>
                        </a:rPr>
                        <a:t>Project Cost</a:t>
                      </a:r>
                      <a:endParaRPr lang="en-US" sz="1600" baseline="0">
                        <a:effectLst/>
                        <a:latin typeface="Calibri"/>
                        <a:ea typeface="Times New Roman"/>
                        <a:cs typeface="Times New Roman"/>
                      </a:endParaRPr>
                    </a:p>
                  </a:txBody>
                  <a:tcPr marT="0" marB="0" anchor="ctr"/>
                </a:tc>
                <a:tc>
                  <a:txBody>
                    <a:bodyPr/>
                    <a:lstStyle/>
                    <a:p>
                      <a:pPr marL="0" marR="0">
                        <a:lnSpc>
                          <a:spcPct val="115000"/>
                        </a:lnSpc>
                        <a:spcBef>
                          <a:spcPts val="200"/>
                        </a:spcBef>
                        <a:spcAft>
                          <a:spcPts val="200"/>
                        </a:spcAft>
                      </a:pPr>
                      <a:r>
                        <a:rPr lang="en-US" sz="1600" baseline="0">
                          <a:effectLst/>
                        </a:rPr>
                        <a:t>Simple Payback</a:t>
                      </a:r>
                      <a:endParaRPr lang="en-US" sz="1600" baseline="0">
                        <a:effectLst/>
                        <a:latin typeface="Calibri"/>
                        <a:ea typeface="Times New Roman"/>
                        <a:cs typeface="Times New Roman"/>
                      </a:endParaRPr>
                    </a:p>
                  </a:txBody>
                  <a:tcPr marT="0" marB="0" anchor="ctr"/>
                </a:tc>
                <a:extLst>
                  <a:ext uri="{0D108BD9-81ED-4DB2-BD59-A6C34878D82A}">
                    <a16:rowId xmlns:a16="http://schemas.microsoft.com/office/drawing/2014/main" val="10001"/>
                  </a:ext>
                </a:extLst>
              </a:tr>
              <a:tr h="572957">
                <a:tc>
                  <a:txBody>
                    <a:bodyPr/>
                    <a:lstStyle/>
                    <a:p>
                      <a:pPr marL="0" marR="0">
                        <a:lnSpc>
                          <a:spcPct val="115000"/>
                        </a:lnSpc>
                        <a:spcBef>
                          <a:spcPts val="200"/>
                        </a:spcBef>
                        <a:spcAft>
                          <a:spcPts val="200"/>
                        </a:spcAft>
                      </a:pPr>
                      <a:r>
                        <a:rPr lang="en-US" sz="1600" baseline="0">
                          <a:effectLst/>
                        </a:rPr>
                        <a:t>Heat Recovery*</a:t>
                      </a:r>
                      <a:endParaRPr lang="en-US" sz="1600" baseline="0">
                        <a:effectLst/>
                        <a:latin typeface="Calibri"/>
                        <a:ea typeface="Times New Roman"/>
                        <a:cs typeface="Times New Roman"/>
                      </a:endParaRPr>
                    </a:p>
                  </a:txBody>
                  <a:tcPr marT="0" marB="0" anchor="ctr"/>
                </a:tc>
                <a:tc>
                  <a:txBody>
                    <a:bodyPr/>
                    <a:lstStyle/>
                    <a:p>
                      <a:pPr marL="0" marR="0">
                        <a:lnSpc>
                          <a:spcPct val="115000"/>
                        </a:lnSpc>
                        <a:spcBef>
                          <a:spcPts val="200"/>
                        </a:spcBef>
                        <a:spcAft>
                          <a:spcPts val="200"/>
                        </a:spcAft>
                        <a:tabLst>
                          <a:tab pos="731520" algn="r"/>
                        </a:tabLst>
                      </a:pPr>
                      <a:r>
                        <a:rPr lang="en-US" sz="1600" baseline="0">
                          <a:effectLst/>
                        </a:rPr>
                        <a:t>$	225,882</a:t>
                      </a:r>
                      <a:endParaRPr lang="en-US" sz="1600" baseline="0">
                        <a:effectLst/>
                        <a:latin typeface="Calibri"/>
                        <a:ea typeface="Times New Roman"/>
                        <a:cs typeface="Times New Roman"/>
                      </a:endParaRPr>
                    </a:p>
                  </a:txBody>
                  <a:tcPr marT="0" marB="0" anchor="ctr"/>
                </a:tc>
                <a:tc>
                  <a:txBody>
                    <a:bodyPr/>
                    <a:lstStyle/>
                    <a:p>
                      <a:pPr marL="0" marR="0">
                        <a:lnSpc>
                          <a:spcPct val="115000"/>
                        </a:lnSpc>
                        <a:spcBef>
                          <a:spcPts val="200"/>
                        </a:spcBef>
                        <a:spcAft>
                          <a:spcPts val="200"/>
                        </a:spcAft>
                        <a:tabLst>
                          <a:tab pos="731520" algn="r"/>
                        </a:tabLst>
                      </a:pPr>
                      <a:r>
                        <a:rPr lang="en-US" sz="1600" baseline="0" dirty="0">
                          <a:effectLst/>
                        </a:rPr>
                        <a:t>	TBD</a:t>
                      </a:r>
                      <a:endParaRPr lang="en-US" sz="1600" baseline="0" dirty="0">
                        <a:effectLst/>
                        <a:latin typeface="Calibri"/>
                        <a:ea typeface="Times New Roman"/>
                        <a:cs typeface="Times New Roman"/>
                      </a:endParaRPr>
                    </a:p>
                  </a:txBody>
                  <a:tcPr marT="0" marB="0" anchor="ctr"/>
                </a:tc>
                <a:tc>
                  <a:txBody>
                    <a:bodyPr/>
                    <a:lstStyle/>
                    <a:p>
                      <a:pPr marL="0" marR="0">
                        <a:lnSpc>
                          <a:spcPct val="115000"/>
                        </a:lnSpc>
                        <a:spcBef>
                          <a:spcPts val="200"/>
                        </a:spcBef>
                        <a:spcAft>
                          <a:spcPts val="200"/>
                        </a:spcAft>
                        <a:tabLst>
                          <a:tab pos="731520" algn="r"/>
                        </a:tabLst>
                      </a:pPr>
                      <a:r>
                        <a:rPr lang="en-US" sz="1600" baseline="0">
                          <a:effectLst/>
                        </a:rPr>
                        <a:t>$	225,882</a:t>
                      </a:r>
                      <a:endParaRPr lang="en-US" sz="1600" baseline="0">
                        <a:effectLst/>
                        <a:latin typeface="Calibri"/>
                        <a:ea typeface="Times New Roman"/>
                        <a:cs typeface="Times New Roman"/>
                      </a:endParaRPr>
                    </a:p>
                  </a:txBody>
                  <a:tcPr marT="0" marB="0" anchor="ctr"/>
                </a:tc>
                <a:tc>
                  <a:txBody>
                    <a:bodyPr/>
                    <a:lstStyle/>
                    <a:p>
                      <a:pPr marL="0" marR="0">
                        <a:lnSpc>
                          <a:spcPct val="115000"/>
                        </a:lnSpc>
                        <a:spcBef>
                          <a:spcPts val="200"/>
                        </a:spcBef>
                        <a:spcAft>
                          <a:spcPts val="200"/>
                        </a:spcAft>
                        <a:tabLst>
                          <a:tab pos="731520" algn="r"/>
                        </a:tabLst>
                      </a:pPr>
                      <a:r>
                        <a:rPr lang="en-US" sz="1600" baseline="0">
                          <a:effectLst/>
                        </a:rPr>
                        <a:t>$	1,828,200</a:t>
                      </a:r>
                      <a:endParaRPr lang="en-US" sz="1600" baseline="0">
                        <a:effectLst/>
                        <a:latin typeface="Calibri"/>
                        <a:ea typeface="Times New Roman"/>
                        <a:cs typeface="Times New Roman"/>
                      </a:endParaRPr>
                    </a:p>
                  </a:txBody>
                  <a:tcPr marT="0" marB="0" anchor="ctr"/>
                </a:tc>
                <a:tc>
                  <a:txBody>
                    <a:bodyPr/>
                    <a:lstStyle/>
                    <a:p>
                      <a:pPr marL="0" marR="0">
                        <a:lnSpc>
                          <a:spcPct val="115000"/>
                        </a:lnSpc>
                        <a:spcBef>
                          <a:spcPts val="200"/>
                        </a:spcBef>
                        <a:spcAft>
                          <a:spcPts val="200"/>
                        </a:spcAft>
                        <a:tabLst>
                          <a:tab pos="731520" algn="r"/>
                        </a:tabLst>
                      </a:pPr>
                      <a:r>
                        <a:rPr lang="en-US" sz="1600" baseline="0">
                          <a:effectLst/>
                        </a:rPr>
                        <a:t>8.1</a:t>
                      </a:r>
                      <a:endParaRPr lang="en-US" sz="1600" baseline="0">
                        <a:effectLst/>
                        <a:latin typeface="Calibri"/>
                        <a:ea typeface="Times New Roman"/>
                        <a:cs typeface="Times New Roman"/>
                      </a:endParaRPr>
                    </a:p>
                  </a:txBody>
                  <a:tcPr marT="0" marB="0" anchor="ctr"/>
                </a:tc>
                <a:extLst>
                  <a:ext uri="{0D108BD9-81ED-4DB2-BD59-A6C34878D82A}">
                    <a16:rowId xmlns:a16="http://schemas.microsoft.com/office/drawing/2014/main" val="10002"/>
                  </a:ext>
                </a:extLst>
              </a:tr>
              <a:tr h="1125669">
                <a:tc>
                  <a:txBody>
                    <a:bodyPr/>
                    <a:lstStyle/>
                    <a:p>
                      <a:pPr marL="0" marR="0">
                        <a:lnSpc>
                          <a:spcPct val="115000"/>
                        </a:lnSpc>
                        <a:spcBef>
                          <a:spcPts val="200"/>
                        </a:spcBef>
                        <a:spcAft>
                          <a:spcPts val="200"/>
                        </a:spcAft>
                      </a:pPr>
                      <a:r>
                        <a:rPr lang="en-US" sz="1600" baseline="0">
                          <a:effectLst/>
                        </a:rPr>
                        <a:t>Energy Efficiency in 40 Communities**</a:t>
                      </a:r>
                      <a:endParaRPr lang="en-US" sz="1600" baseline="0">
                        <a:effectLst/>
                        <a:latin typeface="Calibri"/>
                        <a:ea typeface="Times New Roman"/>
                        <a:cs typeface="Times New Roman"/>
                      </a:endParaRPr>
                    </a:p>
                  </a:txBody>
                  <a:tcPr marT="0" marB="0" anchor="ctr"/>
                </a:tc>
                <a:tc>
                  <a:txBody>
                    <a:bodyPr/>
                    <a:lstStyle/>
                    <a:p>
                      <a:pPr marL="0" marR="0">
                        <a:lnSpc>
                          <a:spcPct val="115000"/>
                        </a:lnSpc>
                        <a:spcBef>
                          <a:spcPts val="200"/>
                        </a:spcBef>
                        <a:spcAft>
                          <a:spcPts val="200"/>
                        </a:spcAft>
                        <a:tabLst>
                          <a:tab pos="731520" algn="r"/>
                        </a:tabLst>
                      </a:pPr>
                      <a:r>
                        <a:rPr lang="en-US" sz="1600" baseline="0">
                          <a:effectLst/>
                        </a:rPr>
                        <a:t>$	393,896</a:t>
                      </a:r>
                      <a:endParaRPr lang="en-US" sz="1600" baseline="0">
                        <a:effectLst/>
                        <a:latin typeface="Calibri"/>
                        <a:ea typeface="Times New Roman"/>
                        <a:cs typeface="Times New Roman"/>
                      </a:endParaRPr>
                    </a:p>
                  </a:txBody>
                  <a:tcPr marT="0" marB="0" anchor="ctr"/>
                </a:tc>
                <a:tc>
                  <a:txBody>
                    <a:bodyPr/>
                    <a:lstStyle/>
                    <a:p>
                      <a:pPr marL="0" marR="0">
                        <a:lnSpc>
                          <a:spcPct val="115000"/>
                        </a:lnSpc>
                        <a:spcBef>
                          <a:spcPts val="200"/>
                        </a:spcBef>
                        <a:spcAft>
                          <a:spcPts val="200"/>
                        </a:spcAft>
                        <a:tabLst>
                          <a:tab pos="731520" algn="r"/>
                        </a:tabLst>
                      </a:pPr>
                      <a:r>
                        <a:rPr lang="en-US" sz="1600" baseline="0" dirty="0">
                          <a:effectLst/>
                        </a:rPr>
                        <a:t>$	322,698</a:t>
                      </a:r>
                      <a:endParaRPr lang="en-US" sz="1600" baseline="0" dirty="0">
                        <a:effectLst/>
                        <a:latin typeface="Calibri"/>
                        <a:ea typeface="Times New Roman"/>
                        <a:cs typeface="Times New Roman"/>
                      </a:endParaRPr>
                    </a:p>
                  </a:txBody>
                  <a:tcPr marT="0" marB="0" anchor="ctr"/>
                </a:tc>
                <a:tc>
                  <a:txBody>
                    <a:bodyPr/>
                    <a:lstStyle/>
                    <a:p>
                      <a:pPr marL="0" marR="0">
                        <a:lnSpc>
                          <a:spcPct val="115000"/>
                        </a:lnSpc>
                        <a:spcBef>
                          <a:spcPts val="200"/>
                        </a:spcBef>
                        <a:spcAft>
                          <a:spcPts val="200"/>
                        </a:spcAft>
                        <a:tabLst>
                          <a:tab pos="731520" algn="r"/>
                        </a:tabLst>
                      </a:pPr>
                      <a:r>
                        <a:rPr lang="en-US" sz="1600" baseline="0" dirty="0">
                          <a:effectLst/>
                        </a:rPr>
                        <a:t>$	716,594</a:t>
                      </a:r>
                      <a:endParaRPr lang="en-US" sz="1600" baseline="0" dirty="0">
                        <a:effectLst/>
                        <a:latin typeface="Calibri"/>
                        <a:ea typeface="Times New Roman"/>
                        <a:cs typeface="Times New Roman"/>
                      </a:endParaRPr>
                    </a:p>
                  </a:txBody>
                  <a:tcPr marT="0" marB="0" anchor="ctr"/>
                </a:tc>
                <a:tc>
                  <a:txBody>
                    <a:bodyPr/>
                    <a:lstStyle/>
                    <a:p>
                      <a:pPr marL="0" marR="0">
                        <a:lnSpc>
                          <a:spcPct val="115000"/>
                        </a:lnSpc>
                        <a:spcBef>
                          <a:spcPts val="200"/>
                        </a:spcBef>
                        <a:spcAft>
                          <a:spcPts val="200"/>
                        </a:spcAft>
                        <a:tabLst>
                          <a:tab pos="731520" algn="r"/>
                        </a:tabLst>
                      </a:pPr>
                      <a:r>
                        <a:rPr lang="en-US" sz="1600" baseline="0">
                          <a:effectLst/>
                        </a:rPr>
                        <a:t>$	1,275,835</a:t>
                      </a:r>
                      <a:endParaRPr lang="en-US" sz="1600" baseline="0">
                        <a:effectLst/>
                        <a:latin typeface="Calibri"/>
                        <a:ea typeface="Times New Roman"/>
                        <a:cs typeface="Times New Roman"/>
                      </a:endParaRPr>
                    </a:p>
                  </a:txBody>
                  <a:tcPr marT="0" marB="0" anchor="ctr"/>
                </a:tc>
                <a:tc>
                  <a:txBody>
                    <a:bodyPr/>
                    <a:lstStyle/>
                    <a:p>
                      <a:pPr marL="0" marR="0">
                        <a:lnSpc>
                          <a:spcPct val="115000"/>
                        </a:lnSpc>
                        <a:spcBef>
                          <a:spcPts val="200"/>
                        </a:spcBef>
                        <a:spcAft>
                          <a:spcPts val="200"/>
                        </a:spcAft>
                        <a:tabLst>
                          <a:tab pos="731520" algn="r"/>
                        </a:tabLst>
                      </a:pPr>
                      <a:r>
                        <a:rPr lang="en-US" sz="1600" baseline="0">
                          <a:effectLst/>
                        </a:rPr>
                        <a:t>1.8</a:t>
                      </a:r>
                      <a:endParaRPr lang="en-US" sz="1600" baseline="0">
                        <a:effectLst/>
                        <a:latin typeface="Calibri"/>
                        <a:ea typeface="Times New Roman"/>
                        <a:cs typeface="Times New Roman"/>
                      </a:endParaRPr>
                    </a:p>
                  </a:txBody>
                  <a:tcPr marT="0" marB="0" anchor="ctr"/>
                </a:tc>
                <a:extLst>
                  <a:ext uri="{0D108BD9-81ED-4DB2-BD59-A6C34878D82A}">
                    <a16:rowId xmlns:a16="http://schemas.microsoft.com/office/drawing/2014/main" val="10003"/>
                  </a:ext>
                </a:extLst>
              </a:tr>
              <a:tr h="1125669">
                <a:tc>
                  <a:txBody>
                    <a:bodyPr/>
                    <a:lstStyle/>
                    <a:p>
                      <a:pPr marL="0" marR="0">
                        <a:lnSpc>
                          <a:spcPct val="115000"/>
                        </a:lnSpc>
                        <a:spcBef>
                          <a:spcPts val="200"/>
                        </a:spcBef>
                        <a:spcAft>
                          <a:spcPts val="200"/>
                        </a:spcAft>
                      </a:pPr>
                      <a:r>
                        <a:rPr lang="en-US" sz="1600" baseline="0" dirty="0">
                          <a:effectLst/>
                        </a:rPr>
                        <a:t>Total for 25 Communities</a:t>
                      </a:r>
                      <a:endParaRPr lang="en-US" sz="1600" baseline="0" dirty="0">
                        <a:effectLst/>
                        <a:latin typeface="Calibri"/>
                        <a:ea typeface="Times New Roman"/>
                        <a:cs typeface="Times New Roman"/>
                      </a:endParaRPr>
                    </a:p>
                  </a:txBody>
                  <a:tcPr marT="0" marB="0" anchor="ctr"/>
                </a:tc>
                <a:tc>
                  <a:txBody>
                    <a:bodyPr/>
                    <a:lstStyle/>
                    <a:p>
                      <a:pPr marL="0" marR="0">
                        <a:lnSpc>
                          <a:spcPct val="115000"/>
                        </a:lnSpc>
                        <a:spcBef>
                          <a:spcPts val="200"/>
                        </a:spcBef>
                        <a:spcAft>
                          <a:spcPts val="200"/>
                        </a:spcAft>
                        <a:tabLst>
                          <a:tab pos="731520" algn="r"/>
                        </a:tabLst>
                      </a:pPr>
                      <a:r>
                        <a:rPr lang="en-US" sz="1600" baseline="0">
                          <a:effectLst/>
                        </a:rPr>
                        <a:t>$	619,778</a:t>
                      </a:r>
                      <a:endParaRPr lang="en-US" sz="1600" baseline="0">
                        <a:effectLst/>
                        <a:latin typeface="Calibri"/>
                        <a:ea typeface="Times New Roman"/>
                        <a:cs typeface="Times New Roman"/>
                      </a:endParaRPr>
                    </a:p>
                  </a:txBody>
                  <a:tcPr marT="0" marB="0" anchor="ctr"/>
                </a:tc>
                <a:tc>
                  <a:txBody>
                    <a:bodyPr/>
                    <a:lstStyle/>
                    <a:p>
                      <a:pPr marL="0" marR="0">
                        <a:lnSpc>
                          <a:spcPct val="115000"/>
                        </a:lnSpc>
                        <a:spcBef>
                          <a:spcPts val="200"/>
                        </a:spcBef>
                        <a:spcAft>
                          <a:spcPts val="200"/>
                        </a:spcAft>
                        <a:tabLst>
                          <a:tab pos="731520" algn="r"/>
                        </a:tabLst>
                      </a:pPr>
                      <a:r>
                        <a:rPr lang="en-US" sz="1600" baseline="0">
                          <a:effectLst/>
                        </a:rPr>
                        <a:t>$	322,698</a:t>
                      </a:r>
                      <a:endParaRPr lang="en-US" sz="1600" baseline="0">
                        <a:effectLst/>
                        <a:latin typeface="Calibri"/>
                        <a:ea typeface="Times New Roman"/>
                        <a:cs typeface="Times New Roman"/>
                      </a:endParaRPr>
                    </a:p>
                  </a:txBody>
                  <a:tcPr marT="0" marB="0" anchor="ctr"/>
                </a:tc>
                <a:tc>
                  <a:txBody>
                    <a:bodyPr/>
                    <a:lstStyle/>
                    <a:p>
                      <a:pPr marL="0" marR="0">
                        <a:lnSpc>
                          <a:spcPct val="115000"/>
                        </a:lnSpc>
                        <a:spcBef>
                          <a:spcPts val="200"/>
                        </a:spcBef>
                        <a:spcAft>
                          <a:spcPts val="200"/>
                        </a:spcAft>
                        <a:tabLst>
                          <a:tab pos="731520" algn="r"/>
                        </a:tabLst>
                      </a:pPr>
                      <a:r>
                        <a:rPr lang="en-US" sz="1600" baseline="0">
                          <a:effectLst/>
                        </a:rPr>
                        <a:t>$	942,476</a:t>
                      </a:r>
                      <a:endParaRPr lang="en-US" sz="1600" baseline="0">
                        <a:effectLst/>
                        <a:latin typeface="Calibri"/>
                        <a:ea typeface="Times New Roman"/>
                        <a:cs typeface="Times New Roman"/>
                      </a:endParaRPr>
                    </a:p>
                  </a:txBody>
                  <a:tcPr marT="0" marB="0" anchor="ctr"/>
                </a:tc>
                <a:tc>
                  <a:txBody>
                    <a:bodyPr/>
                    <a:lstStyle/>
                    <a:p>
                      <a:pPr marL="0" marR="0">
                        <a:lnSpc>
                          <a:spcPct val="115000"/>
                        </a:lnSpc>
                        <a:spcBef>
                          <a:spcPts val="200"/>
                        </a:spcBef>
                        <a:spcAft>
                          <a:spcPts val="200"/>
                        </a:spcAft>
                        <a:tabLst>
                          <a:tab pos="731520" algn="r"/>
                        </a:tabLst>
                      </a:pPr>
                      <a:r>
                        <a:rPr lang="en-US" sz="1600" baseline="0" dirty="0">
                          <a:effectLst/>
                        </a:rPr>
                        <a:t>$	3,104,035</a:t>
                      </a:r>
                      <a:endParaRPr lang="en-US" sz="1600" baseline="0" dirty="0">
                        <a:effectLst/>
                        <a:latin typeface="Calibri"/>
                        <a:ea typeface="Times New Roman"/>
                        <a:cs typeface="Times New Roman"/>
                      </a:endParaRPr>
                    </a:p>
                  </a:txBody>
                  <a:tcPr marT="0" marB="0" anchor="ctr"/>
                </a:tc>
                <a:tc>
                  <a:txBody>
                    <a:bodyPr/>
                    <a:lstStyle/>
                    <a:p>
                      <a:pPr marL="0" marR="0">
                        <a:lnSpc>
                          <a:spcPct val="115000"/>
                        </a:lnSpc>
                        <a:spcBef>
                          <a:spcPts val="200"/>
                        </a:spcBef>
                        <a:spcAft>
                          <a:spcPts val="200"/>
                        </a:spcAft>
                        <a:tabLst>
                          <a:tab pos="731520" algn="r"/>
                        </a:tabLst>
                      </a:pPr>
                      <a:r>
                        <a:rPr lang="en-US" sz="1600" baseline="0" dirty="0">
                          <a:effectLst/>
                        </a:rPr>
                        <a:t>3.3</a:t>
                      </a:r>
                      <a:endParaRPr lang="en-US" sz="1600" baseline="0" dirty="0">
                        <a:effectLst/>
                        <a:latin typeface="Calibri"/>
                        <a:ea typeface="Times New Roman"/>
                        <a:cs typeface="Times New Roman"/>
                      </a:endParaRPr>
                    </a:p>
                  </a:txBody>
                  <a:tcPr marT="0" marB="0" anchor="ctr"/>
                </a:tc>
                <a:extLst>
                  <a:ext uri="{0D108BD9-81ED-4DB2-BD59-A6C34878D82A}">
                    <a16:rowId xmlns:a16="http://schemas.microsoft.com/office/drawing/2014/main" val="10004"/>
                  </a:ext>
                </a:extLst>
              </a:tr>
            </a:tbl>
          </a:graphicData>
        </a:graphic>
      </p:graphicFrame>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99022CA5-341D-594E-BDBF-898CAE519D60}"/>
              </a:ext>
            </a:extLst>
          </p:cNvPr>
          <p:cNvSpPr>
            <a:spLocks noGrp="1"/>
          </p:cNvSpPr>
          <p:nvPr>
            <p:ph type="title"/>
          </p:nvPr>
        </p:nvSpPr>
        <p:spPr/>
        <p:txBody>
          <a:bodyPr/>
          <a:lstStyle/>
          <a:p>
            <a:pPr eaLnBrk="1" hangingPunct="1"/>
            <a:r>
              <a:rPr lang="en-US" altLang="en-US"/>
              <a:t>Audit Finding Totals</a:t>
            </a:r>
            <a:br>
              <a:rPr lang="en-US" altLang="en-US"/>
            </a:br>
            <a:r>
              <a:rPr lang="en-US" altLang="en-US"/>
              <a:t>(First 25 Villages)</a:t>
            </a:r>
          </a:p>
        </p:txBody>
      </p:sp>
      <p:graphicFrame>
        <p:nvGraphicFramePr>
          <p:cNvPr id="4" name="Content Placeholder 3">
            <a:extLst>
              <a:ext uri="{FF2B5EF4-FFF2-40B4-BE49-F238E27FC236}">
                <a16:creationId xmlns:a16="http://schemas.microsoft.com/office/drawing/2014/main" id="{3D21F109-7CC0-FC49-A96E-6B8ADABBC893}"/>
              </a:ext>
            </a:extLst>
          </p:cNvPr>
          <p:cNvGraphicFramePr>
            <a:graphicFrameLocks noGrp="1"/>
          </p:cNvGraphicFramePr>
          <p:nvPr>
            <p:ph idx="1"/>
          </p:nvPr>
        </p:nvGraphicFramePr>
        <p:xfrm>
          <a:off x="914400" y="2209800"/>
          <a:ext cx="10972800" cy="2971800"/>
        </p:xfrm>
        <a:graphic>
          <a:graphicData uri="http://schemas.openxmlformats.org/drawingml/2006/table">
            <a:tbl>
              <a:tblPr firstRow="1" firstCol="1" bandRow="1">
                <a:tableStyleId>{5C22544A-7EE6-4342-B048-85BDC9FD1C3A}</a:tableStyleId>
              </a:tblPr>
              <a:tblGrid>
                <a:gridCol w="2620304">
                  <a:extLst>
                    <a:ext uri="{9D8B030D-6E8A-4147-A177-3AD203B41FA5}">
                      <a16:colId xmlns:a16="http://schemas.microsoft.com/office/drawing/2014/main" val="20000"/>
                    </a:ext>
                  </a:extLst>
                </a:gridCol>
                <a:gridCol w="2025579">
                  <a:extLst>
                    <a:ext uri="{9D8B030D-6E8A-4147-A177-3AD203B41FA5}">
                      <a16:colId xmlns:a16="http://schemas.microsoft.com/office/drawing/2014/main" val="20001"/>
                    </a:ext>
                  </a:extLst>
                </a:gridCol>
                <a:gridCol w="2356957">
                  <a:extLst>
                    <a:ext uri="{9D8B030D-6E8A-4147-A177-3AD203B41FA5}">
                      <a16:colId xmlns:a16="http://schemas.microsoft.com/office/drawing/2014/main" val="20002"/>
                    </a:ext>
                  </a:extLst>
                </a:gridCol>
                <a:gridCol w="1329904">
                  <a:extLst>
                    <a:ext uri="{9D8B030D-6E8A-4147-A177-3AD203B41FA5}">
                      <a16:colId xmlns:a16="http://schemas.microsoft.com/office/drawing/2014/main" val="20003"/>
                    </a:ext>
                  </a:extLst>
                </a:gridCol>
                <a:gridCol w="1305763">
                  <a:extLst>
                    <a:ext uri="{9D8B030D-6E8A-4147-A177-3AD203B41FA5}">
                      <a16:colId xmlns:a16="http://schemas.microsoft.com/office/drawing/2014/main" val="20004"/>
                    </a:ext>
                  </a:extLst>
                </a:gridCol>
                <a:gridCol w="1334292">
                  <a:extLst>
                    <a:ext uri="{9D8B030D-6E8A-4147-A177-3AD203B41FA5}">
                      <a16:colId xmlns:a16="http://schemas.microsoft.com/office/drawing/2014/main" val="20005"/>
                    </a:ext>
                  </a:extLst>
                </a:gridCol>
              </a:tblGrid>
              <a:tr h="731021">
                <a:tc>
                  <a:txBody>
                    <a:bodyPr/>
                    <a:lstStyle/>
                    <a:p>
                      <a:pPr marL="0" marR="0" algn="ctr">
                        <a:lnSpc>
                          <a:spcPct val="115000"/>
                        </a:lnSpc>
                        <a:spcBef>
                          <a:spcPts val="0"/>
                        </a:spcBef>
                        <a:spcAft>
                          <a:spcPts val="0"/>
                        </a:spcAft>
                      </a:pPr>
                      <a:r>
                        <a:rPr lang="en-US" sz="1400" dirty="0">
                          <a:effectLst/>
                        </a:rPr>
                        <a:t>Building Type</a:t>
                      </a:r>
                      <a:endParaRPr lang="en-US" sz="1400" dirty="0">
                        <a:effectLst/>
                        <a:latin typeface="Calibri"/>
                        <a:ea typeface="Calibri"/>
                        <a:cs typeface="Times New Roman"/>
                      </a:endParaRPr>
                    </a:p>
                  </a:txBody>
                  <a:tcPr marL="84667" marR="84667" marT="0" marB="0"/>
                </a:tc>
                <a:tc>
                  <a:txBody>
                    <a:bodyPr/>
                    <a:lstStyle/>
                    <a:p>
                      <a:pPr marL="0" marR="0" algn="ctr">
                        <a:lnSpc>
                          <a:spcPct val="115000"/>
                        </a:lnSpc>
                        <a:spcBef>
                          <a:spcPts val="0"/>
                        </a:spcBef>
                        <a:spcAft>
                          <a:spcPts val="0"/>
                        </a:spcAft>
                      </a:pPr>
                      <a:r>
                        <a:rPr lang="en-US" sz="1400" dirty="0">
                          <a:effectLst/>
                        </a:rPr>
                        <a:t>Potential Fuel Savings (gals)</a:t>
                      </a:r>
                      <a:endParaRPr lang="en-US" sz="1400" dirty="0">
                        <a:effectLst/>
                        <a:latin typeface="Calibri"/>
                        <a:ea typeface="Calibri"/>
                        <a:cs typeface="Times New Roman"/>
                      </a:endParaRPr>
                    </a:p>
                  </a:txBody>
                  <a:tcPr marL="84667" marR="84667" marT="0" marB="0"/>
                </a:tc>
                <a:tc>
                  <a:txBody>
                    <a:bodyPr/>
                    <a:lstStyle/>
                    <a:p>
                      <a:pPr marL="0" marR="0" algn="ctr">
                        <a:lnSpc>
                          <a:spcPct val="115000"/>
                        </a:lnSpc>
                        <a:spcBef>
                          <a:spcPts val="0"/>
                        </a:spcBef>
                        <a:spcAft>
                          <a:spcPts val="0"/>
                        </a:spcAft>
                      </a:pPr>
                      <a:r>
                        <a:rPr lang="en-US" sz="1400">
                          <a:effectLst/>
                        </a:rPr>
                        <a:t>Potential Electrical Savings (kwh)</a:t>
                      </a:r>
                      <a:endParaRPr lang="en-US" sz="1400">
                        <a:effectLst/>
                        <a:latin typeface="Calibri"/>
                        <a:ea typeface="Calibri"/>
                        <a:cs typeface="Times New Roman"/>
                      </a:endParaRPr>
                    </a:p>
                  </a:txBody>
                  <a:tcPr marL="84667" marR="84667" marT="0" marB="0"/>
                </a:tc>
                <a:tc>
                  <a:txBody>
                    <a:bodyPr/>
                    <a:lstStyle/>
                    <a:p>
                      <a:pPr marL="0" marR="0" algn="ctr">
                        <a:lnSpc>
                          <a:spcPct val="115000"/>
                        </a:lnSpc>
                        <a:spcBef>
                          <a:spcPts val="0"/>
                        </a:spcBef>
                        <a:spcAft>
                          <a:spcPts val="0"/>
                        </a:spcAft>
                      </a:pPr>
                      <a:r>
                        <a:rPr lang="en-US" sz="1400">
                          <a:effectLst/>
                        </a:rPr>
                        <a:t>Potential Savings</a:t>
                      </a:r>
                      <a:endParaRPr lang="en-US" sz="1400">
                        <a:effectLst/>
                        <a:latin typeface="Calibri"/>
                        <a:ea typeface="Calibri"/>
                        <a:cs typeface="Times New Roman"/>
                      </a:endParaRPr>
                    </a:p>
                  </a:txBody>
                  <a:tcPr marL="84667" marR="84667" marT="0" marB="0"/>
                </a:tc>
                <a:tc>
                  <a:txBody>
                    <a:bodyPr/>
                    <a:lstStyle/>
                    <a:p>
                      <a:pPr marL="0" marR="0" algn="ctr">
                        <a:lnSpc>
                          <a:spcPct val="115000"/>
                        </a:lnSpc>
                        <a:spcBef>
                          <a:spcPts val="0"/>
                        </a:spcBef>
                        <a:spcAft>
                          <a:spcPts val="0"/>
                        </a:spcAft>
                      </a:pPr>
                      <a:r>
                        <a:rPr lang="en-US" sz="1400">
                          <a:effectLst/>
                        </a:rPr>
                        <a:t>Retrofit Cost</a:t>
                      </a:r>
                      <a:endParaRPr lang="en-US" sz="1400">
                        <a:effectLst/>
                        <a:latin typeface="Calibri"/>
                        <a:ea typeface="Calibri"/>
                        <a:cs typeface="Times New Roman"/>
                      </a:endParaRPr>
                    </a:p>
                  </a:txBody>
                  <a:tcPr marL="84667" marR="84667" marT="0" marB="0"/>
                </a:tc>
                <a:tc>
                  <a:txBody>
                    <a:bodyPr/>
                    <a:lstStyle/>
                    <a:p>
                      <a:pPr marL="0" marR="0" algn="ctr">
                        <a:lnSpc>
                          <a:spcPct val="115000"/>
                        </a:lnSpc>
                        <a:spcBef>
                          <a:spcPts val="0"/>
                        </a:spcBef>
                        <a:spcAft>
                          <a:spcPts val="0"/>
                        </a:spcAft>
                      </a:pPr>
                      <a:r>
                        <a:rPr lang="en-US" sz="1400">
                          <a:effectLst/>
                        </a:rPr>
                        <a:t>Simple Payback</a:t>
                      </a:r>
                      <a:endParaRPr lang="en-US" sz="1400">
                        <a:effectLst/>
                        <a:latin typeface="Calibri"/>
                        <a:ea typeface="Calibri"/>
                        <a:cs typeface="Times New Roman"/>
                      </a:endParaRPr>
                    </a:p>
                  </a:txBody>
                  <a:tcPr marL="84667" marR="84667" marT="0" marB="0"/>
                </a:tc>
                <a:extLst>
                  <a:ext uri="{0D108BD9-81ED-4DB2-BD59-A6C34878D82A}">
                    <a16:rowId xmlns:a16="http://schemas.microsoft.com/office/drawing/2014/main" val="10000"/>
                  </a:ext>
                </a:extLst>
              </a:tr>
              <a:tr h="559934">
                <a:tc>
                  <a:txBody>
                    <a:bodyPr/>
                    <a:lstStyle/>
                    <a:p>
                      <a:pPr marL="0" marR="0" algn="ctr">
                        <a:lnSpc>
                          <a:spcPct val="115000"/>
                        </a:lnSpc>
                        <a:spcBef>
                          <a:spcPts val="0"/>
                        </a:spcBef>
                        <a:spcAft>
                          <a:spcPts val="0"/>
                        </a:spcAft>
                      </a:pPr>
                      <a:r>
                        <a:rPr lang="en-US" sz="1400" dirty="0">
                          <a:effectLst/>
                        </a:rPr>
                        <a:t>Water System totals</a:t>
                      </a:r>
                      <a:endParaRPr lang="en-US" sz="1400" dirty="0">
                        <a:effectLst/>
                        <a:latin typeface="Calibri"/>
                        <a:ea typeface="Calibri"/>
                        <a:cs typeface="Times New Roman"/>
                      </a:endParaRPr>
                    </a:p>
                  </a:txBody>
                  <a:tcPr marL="84667" marR="84667" marT="0" marB="0"/>
                </a:tc>
                <a:tc>
                  <a:txBody>
                    <a:bodyPr/>
                    <a:lstStyle/>
                    <a:p>
                      <a:pPr marL="0" marR="0" algn="ctr">
                        <a:lnSpc>
                          <a:spcPct val="115000"/>
                        </a:lnSpc>
                        <a:spcBef>
                          <a:spcPts val="0"/>
                        </a:spcBef>
                        <a:spcAft>
                          <a:spcPts val="0"/>
                        </a:spcAft>
                      </a:pPr>
                      <a:r>
                        <a:rPr lang="en-US" sz="1400" dirty="0">
                          <a:effectLst/>
                        </a:rPr>
                        <a:t>52,837</a:t>
                      </a:r>
                      <a:endParaRPr lang="en-US" sz="1400" dirty="0">
                        <a:effectLst/>
                        <a:latin typeface="Calibri"/>
                        <a:ea typeface="Calibri"/>
                        <a:cs typeface="Times New Roman"/>
                      </a:endParaRPr>
                    </a:p>
                  </a:txBody>
                  <a:tcPr marL="84667" marR="84667" marT="0" marB="0"/>
                </a:tc>
                <a:tc>
                  <a:txBody>
                    <a:bodyPr/>
                    <a:lstStyle/>
                    <a:p>
                      <a:pPr marL="0" marR="0" algn="ctr">
                        <a:lnSpc>
                          <a:spcPct val="115000"/>
                        </a:lnSpc>
                        <a:spcBef>
                          <a:spcPts val="0"/>
                        </a:spcBef>
                        <a:spcAft>
                          <a:spcPts val="0"/>
                        </a:spcAft>
                      </a:pPr>
                      <a:r>
                        <a:rPr lang="en-US" sz="1400" dirty="0">
                          <a:effectLst/>
                        </a:rPr>
                        <a:t>640,303</a:t>
                      </a:r>
                      <a:endParaRPr lang="en-US" sz="1400" dirty="0">
                        <a:effectLst/>
                        <a:latin typeface="Calibri"/>
                        <a:ea typeface="Calibri"/>
                        <a:cs typeface="Times New Roman"/>
                      </a:endParaRPr>
                    </a:p>
                  </a:txBody>
                  <a:tcPr marL="84667" marR="84667" marT="0" marB="0"/>
                </a:tc>
                <a:tc>
                  <a:txBody>
                    <a:bodyPr/>
                    <a:lstStyle/>
                    <a:p>
                      <a:pPr marL="0" marR="0" algn="ctr">
                        <a:lnSpc>
                          <a:spcPct val="115000"/>
                        </a:lnSpc>
                        <a:spcBef>
                          <a:spcPts val="0"/>
                        </a:spcBef>
                        <a:spcAft>
                          <a:spcPts val="0"/>
                        </a:spcAft>
                      </a:pPr>
                      <a:r>
                        <a:rPr lang="en-US" sz="1400">
                          <a:effectLst/>
                        </a:rPr>
                        <a:t>$ 402,658</a:t>
                      </a:r>
                      <a:endParaRPr lang="en-US" sz="1400">
                        <a:effectLst/>
                        <a:latin typeface="Calibri"/>
                        <a:ea typeface="Calibri"/>
                        <a:cs typeface="Times New Roman"/>
                      </a:endParaRPr>
                    </a:p>
                  </a:txBody>
                  <a:tcPr marL="84667" marR="84667" marT="0" marB="0"/>
                </a:tc>
                <a:tc>
                  <a:txBody>
                    <a:bodyPr/>
                    <a:lstStyle/>
                    <a:p>
                      <a:pPr marL="0" marR="0" algn="ctr">
                        <a:lnSpc>
                          <a:spcPct val="115000"/>
                        </a:lnSpc>
                        <a:spcBef>
                          <a:spcPts val="0"/>
                        </a:spcBef>
                        <a:spcAft>
                          <a:spcPts val="0"/>
                        </a:spcAft>
                      </a:pPr>
                      <a:r>
                        <a:rPr lang="en-US" sz="1400">
                          <a:effectLst/>
                        </a:rPr>
                        <a:t>$1,913,379</a:t>
                      </a:r>
                      <a:endParaRPr lang="en-US" sz="1400">
                        <a:effectLst/>
                        <a:latin typeface="Calibri"/>
                        <a:ea typeface="Calibri"/>
                        <a:cs typeface="Times New Roman"/>
                      </a:endParaRPr>
                    </a:p>
                  </a:txBody>
                  <a:tcPr marL="84667" marR="84667" marT="0" marB="0"/>
                </a:tc>
                <a:tc>
                  <a:txBody>
                    <a:bodyPr/>
                    <a:lstStyle/>
                    <a:p>
                      <a:pPr marL="0" marR="0" algn="ctr">
                        <a:lnSpc>
                          <a:spcPct val="115000"/>
                        </a:lnSpc>
                        <a:spcBef>
                          <a:spcPts val="0"/>
                        </a:spcBef>
                        <a:spcAft>
                          <a:spcPts val="0"/>
                        </a:spcAft>
                      </a:pPr>
                      <a:r>
                        <a:rPr lang="en-US" sz="1400">
                          <a:effectLst/>
                        </a:rPr>
                        <a:t>4.75</a:t>
                      </a:r>
                      <a:endParaRPr lang="en-US" sz="1400">
                        <a:effectLst/>
                        <a:latin typeface="Calibri"/>
                        <a:ea typeface="Calibri"/>
                        <a:cs typeface="Times New Roman"/>
                      </a:endParaRPr>
                    </a:p>
                  </a:txBody>
                  <a:tcPr marL="84667" marR="84667" marT="0" marB="0"/>
                </a:tc>
                <a:extLst>
                  <a:ext uri="{0D108BD9-81ED-4DB2-BD59-A6C34878D82A}">
                    <a16:rowId xmlns:a16="http://schemas.microsoft.com/office/drawing/2014/main" val="10001"/>
                  </a:ext>
                </a:extLst>
              </a:tr>
              <a:tr h="559934">
                <a:tc>
                  <a:txBody>
                    <a:bodyPr/>
                    <a:lstStyle/>
                    <a:p>
                      <a:pPr marL="0" marR="0" algn="ctr">
                        <a:lnSpc>
                          <a:spcPct val="115000"/>
                        </a:lnSpc>
                        <a:spcBef>
                          <a:spcPts val="0"/>
                        </a:spcBef>
                        <a:spcAft>
                          <a:spcPts val="0"/>
                        </a:spcAft>
                      </a:pPr>
                      <a:r>
                        <a:rPr lang="en-US" sz="1400">
                          <a:effectLst/>
                        </a:rPr>
                        <a:t>Clinic Totals</a:t>
                      </a:r>
                      <a:endParaRPr lang="en-US" sz="1400">
                        <a:effectLst/>
                        <a:latin typeface="Calibri"/>
                        <a:ea typeface="Calibri"/>
                        <a:cs typeface="Times New Roman"/>
                      </a:endParaRPr>
                    </a:p>
                  </a:txBody>
                  <a:tcPr marL="84667" marR="84667" marT="0" marB="0"/>
                </a:tc>
                <a:tc>
                  <a:txBody>
                    <a:bodyPr/>
                    <a:lstStyle/>
                    <a:p>
                      <a:pPr marL="0" marR="0" algn="ctr">
                        <a:lnSpc>
                          <a:spcPct val="115000"/>
                        </a:lnSpc>
                        <a:spcBef>
                          <a:spcPts val="0"/>
                        </a:spcBef>
                        <a:spcAft>
                          <a:spcPts val="0"/>
                        </a:spcAft>
                      </a:pPr>
                      <a:r>
                        <a:rPr lang="en-US" sz="1400">
                          <a:effectLst/>
                        </a:rPr>
                        <a:t>8,235</a:t>
                      </a:r>
                      <a:endParaRPr lang="en-US" sz="1400">
                        <a:effectLst/>
                        <a:latin typeface="Calibri"/>
                        <a:ea typeface="Calibri"/>
                        <a:cs typeface="Times New Roman"/>
                      </a:endParaRPr>
                    </a:p>
                  </a:txBody>
                  <a:tcPr marL="84667" marR="84667" marT="0" marB="0"/>
                </a:tc>
                <a:tc>
                  <a:txBody>
                    <a:bodyPr/>
                    <a:lstStyle/>
                    <a:p>
                      <a:pPr marL="0" marR="0" algn="ctr">
                        <a:lnSpc>
                          <a:spcPct val="115000"/>
                        </a:lnSpc>
                        <a:spcBef>
                          <a:spcPts val="0"/>
                        </a:spcBef>
                        <a:spcAft>
                          <a:spcPts val="0"/>
                        </a:spcAft>
                      </a:pPr>
                      <a:r>
                        <a:rPr lang="en-US" sz="1400" dirty="0">
                          <a:effectLst/>
                        </a:rPr>
                        <a:t>91,145</a:t>
                      </a:r>
                      <a:endParaRPr lang="en-US" sz="1400" dirty="0">
                        <a:effectLst/>
                        <a:latin typeface="Calibri"/>
                        <a:ea typeface="Calibri"/>
                        <a:cs typeface="Times New Roman"/>
                      </a:endParaRPr>
                    </a:p>
                  </a:txBody>
                  <a:tcPr marL="84667" marR="84667" marT="0" marB="0"/>
                </a:tc>
                <a:tc>
                  <a:txBody>
                    <a:bodyPr/>
                    <a:lstStyle/>
                    <a:p>
                      <a:pPr marL="0" marR="0" algn="ctr">
                        <a:lnSpc>
                          <a:spcPct val="115000"/>
                        </a:lnSpc>
                        <a:spcBef>
                          <a:spcPts val="0"/>
                        </a:spcBef>
                        <a:spcAft>
                          <a:spcPts val="0"/>
                        </a:spcAft>
                      </a:pPr>
                      <a:r>
                        <a:rPr lang="en-US" sz="1400">
                          <a:effectLst/>
                        </a:rPr>
                        <a:t>$71,586</a:t>
                      </a:r>
                      <a:endParaRPr lang="en-US" sz="1400">
                        <a:effectLst/>
                        <a:latin typeface="Calibri"/>
                        <a:ea typeface="Calibri"/>
                        <a:cs typeface="Times New Roman"/>
                      </a:endParaRPr>
                    </a:p>
                  </a:txBody>
                  <a:tcPr marL="84667" marR="84667" marT="0" marB="0"/>
                </a:tc>
                <a:tc>
                  <a:txBody>
                    <a:bodyPr/>
                    <a:lstStyle/>
                    <a:p>
                      <a:pPr marL="0" marR="0" algn="ctr">
                        <a:lnSpc>
                          <a:spcPct val="115000"/>
                        </a:lnSpc>
                        <a:spcBef>
                          <a:spcPts val="0"/>
                        </a:spcBef>
                        <a:spcAft>
                          <a:spcPts val="0"/>
                        </a:spcAft>
                      </a:pPr>
                      <a:r>
                        <a:rPr lang="en-US" sz="1400">
                          <a:effectLst/>
                        </a:rPr>
                        <a:t>$222,256</a:t>
                      </a:r>
                      <a:endParaRPr lang="en-US" sz="1400">
                        <a:effectLst/>
                        <a:latin typeface="Calibri"/>
                        <a:ea typeface="Calibri"/>
                        <a:cs typeface="Times New Roman"/>
                      </a:endParaRPr>
                    </a:p>
                  </a:txBody>
                  <a:tcPr marL="84667" marR="84667" marT="0" marB="0"/>
                </a:tc>
                <a:tc>
                  <a:txBody>
                    <a:bodyPr/>
                    <a:lstStyle/>
                    <a:p>
                      <a:pPr marL="0" marR="0" algn="ctr">
                        <a:lnSpc>
                          <a:spcPct val="115000"/>
                        </a:lnSpc>
                        <a:spcBef>
                          <a:spcPts val="0"/>
                        </a:spcBef>
                        <a:spcAft>
                          <a:spcPts val="0"/>
                        </a:spcAft>
                      </a:pPr>
                      <a:r>
                        <a:rPr lang="en-US" sz="1400">
                          <a:effectLst/>
                        </a:rPr>
                        <a:t>3.10</a:t>
                      </a:r>
                      <a:endParaRPr lang="en-US" sz="1400">
                        <a:effectLst/>
                        <a:latin typeface="Calibri"/>
                        <a:ea typeface="Calibri"/>
                        <a:cs typeface="Times New Roman"/>
                      </a:endParaRPr>
                    </a:p>
                  </a:txBody>
                  <a:tcPr marL="84667" marR="84667" marT="0" marB="0"/>
                </a:tc>
                <a:extLst>
                  <a:ext uri="{0D108BD9-81ED-4DB2-BD59-A6C34878D82A}">
                    <a16:rowId xmlns:a16="http://schemas.microsoft.com/office/drawing/2014/main" val="10002"/>
                  </a:ext>
                </a:extLst>
              </a:tr>
              <a:tr h="559934">
                <a:tc>
                  <a:txBody>
                    <a:bodyPr/>
                    <a:lstStyle/>
                    <a:p>
                      <a:pPr marL="0" marR="0" algn="ctr">
                        <a:lnSpc>
                          <a:spcPct val="115000"/>
                        </a:lnSpc>
                        <a:spcBef>
                          <a:spcPts val="0"/>
                        </a:spcBef>
                        <a:spcAft>
                          <a:spcPts val="0"/>
                        </a:spcAft>
                      </a:pPr>
                      <a:r>
                        <a:rPr lang="en-US" sz="1400">
                          <a:effectLst/>
                        </a:rPr>
                        <a:t>Tribal Building Totals</a:t>
                      </a:r>
                      <a:endParaRPr lang="en-US" sz="1400">
                        <a:effectLst/>
                        <a:latin typeface="Calibri"/>
                        <a:ea typeface="Calibri"/>
                        <a:cs typeface="Times New Roman"/>
                      </a:endParaRPr>
                    </a:p>
                  </a:txBody>
                  <a:tcPr marL="84667" marR="84667" marT="0" marB="0"/>
                </a:tc>
                <a:tc>
                  <a:txBody>
                    <a:bodyPr/>
                    <a:lstStyle/>
                    <a:p>
                      <a:pPr marL="0" marR="0" algn="ctr">
                        <a:lnSpc>
                          <a:spcPct val="115000"/>
                        </a:lnSpc>
                        <a:spcBef>
                          <a:spcPts val="0"/>
                        </a:spcBef>
                        <a:spcAft>
                          <a:spcPts val="0"/>
                        </a:spcAft>
                      </a:pPr>
                      <a:r>
                        <a:rPr lang="en-US" sz="1400">
                          <a:effectLst/>
                        </a:rPr>
                        <a:t>11,209</a:t>
                      </a:r>
                      <a:endParaRPr lang="en-US" sz="1400">
                        <a:effectLst/>
                        <a:latin typeface="Calibri"/>
                        <a:ea typeface="Calibri"/>
                        <a:cs typeface="Times New Roman"/>
                      </a:endParaRPr>
                    </a:p>
                  </a:txBody>
                  <a:tcPr marL="84667" marR="84667" marT="0" marB="0"/>
                </a:tc>
                <a:tc>
                  <a:txBody>
                    <a:bodyPr/>
                    <a:lstStyle/>
                    <a:p>
                      <a:pPr marL="0" marR="0" algn="ctr">
                        <a:lnSpc>
                          <a:spcPct val="115000"/>
                        </a:lnSpc>
                        <a:spcBef>
                          <a:spcPts val="0"/>
                        </a:spcBef>
                        <a:spcAft>
                          <a:spcPts val="0"/>
                        </a:spcAft>
                      </a:pPr>
                      <a:r>
                        <a:rPr lang="en-US" sz="1400" dirty="0">
                          <a:effectLst/>
                        </a:rPr>
                        <a:t>58,279</a:t>
                      </a:r>
                      <a:endParaRPr lang="en-US" sz="1400" dirty="0">
                        <a:effectLst/>
                        <a:latin typeface="Calibri"/>
                        <a:ea typeface="Calibri"/>
                        <a:cs typeface="Times New Roman"/>
                      </a:endParaRPr>
                    </a:p>
                  </a:txBody>
                  <a:tcPr marL="84667" marR="84667" marT="0" marB="0"/>
                </a:tc>
                <a:tc>
                  <a:txBody>
                    <a:bodyPr/>
                    <a:lstStyle/>
                    <a:p>
                      <a:pPr marL="0" marR="0" algn="ctr">
                        <a:lnSpc>
                          <a:spcPct val="115000"/>
                        </a:lnSpc>
                        <a:spcBef>
                          <a:spcPts val="0"/>
                        </a:spcBef>
                        <a:spcAft>
                          <a:spcPts val="0"/>
                        </a:spcAft>
                      </a:pPr>
                      <a:r>
                        <a:rPr lang="en-US" sz="1400" dirty="0">
                          <a:effectLst/>
                        </a:rPr>
                        <a:t>$ 87,338</a:t>
                      </a:r>
                      <a:endParaRPr lang="en-US" sz="1400" dirty="0">
                        <a:effectLst/>
                        <a:latin typeface="Calibri"/>
                        <a:ea typeface="Calibri"/>
                        <a:cs typeface="Times New Roman"/>
                      </a:endParaRPr>
                    </a:p>
                  </a:txBody>
                  <a:tcPr marL="84667" marR="84667" marT="0" marB="0"/>
                </a:tc>
                <a:tc>
                  <a:txBody>
                    <a:bodyPr/>
                    <a:lstStyle/>
                    <a:p>
                      <a:pPr marL="0" marR="0" algn="ctr">
                        <a:lnSpc>
                          <a:spcPct val="115000"/>
                        </a:lnSpc>
                        <a:spcBef>
                          <a:spcPts val="0"/>
                        </a:spcBef>
                        <a:spcAft>
                          <a:spcPts val="0"/>
                        </a:spcAft>
                      </a:pPr>
                      <a:r>
                        <a:rPr lang="en-US" sz="1400">
                          <a:effectLst/>
                        </a:rPr>
                        <a:t>$350,557</a:t>
                      </a:r>
                      <a:endParaRPr lang="en-US" sz="1400">
                        <a:effectLst/>
                        <a:latin typeface="Calibri"/>
                        <a:ea typeface="Calibri"/>
                        <a:cs typeface="Times New Roman"/>
                      </a:endParaRPr>
                    </a:p>
                  </a:txBody>
                  <a:tcPr marL="84667" marR="84667" marT="0" marB="0"/>
                </a:tc>
                <a:tc>
                  <a:txBody>
                    <a:bodyPr/>
                    <a:lstStyle/>
                    <a:p>
                      <a:pPr marL="0" marR="0" algn="ctr">
                        <a:lnSpc>
                          <a:spcPct val="115000"/>
                        </a:lnSpc>
                        <a:spcBef>
                          <a:spcPts val="0"/>
                        </a:spcBef>
                        <a:spcAft>
                          <a:spcPts val="0"/>
                        </a:spcAft>
                      </a:pPr>
                      <a:r>
                        <a:rPr lang="en-US" sz="1400">
                          <a:effectLst/>
                        </a:rPr>
                        <a:t>4.01</a:t>
                      </a:r>
                      <a:endParaRPr lang="en-US" sz="1400">
                        <a:effectLst/>
                        <a:latin typeface="Calibri"/>
                        <a:ea typeface="Calibri"/>
                        <a:cs typeface="Times New Roman"/>
                      </a:endParaRPr>
                    </a:p>
                  </a:txBody>
                  <a:tcPr marL="84667" marR="84667" marT="0" marB="0"/>
                </a:tc>
                <a:extLst>
                  <a:ext uri="{0D108BD9-81ED-4DB2-BD59-A6C34878D82A}">
                    <a16:rowId xmlns:a16="http://schemas.microsoft.com/office/drawing/2014/main" val="10003"/>
                  </a:ext>
                </a:extLst>
              </a:tr>
              <a:tr h="560977">
                <a:tc>
                  <a:txBody>
                    <a:bodyPr/>
                    <a:lstStyle/>
                    <a:p>
                      <a:pPr marL="0" marR="0" algn="ctr">
                        <a:lnSpc>
                          <a:spcPct val="115000"/>
                        </a:lnSpc>
                        <a:spcBef>
                          <a:spcPts val="0"/>
                        </a:spcBef>
                        <a:spcAft>
                          <a:spcPts val="0"/>
                        </a:spcAft>
                      </a:pPr>
                      <a:r>
                        <a:rPr lang="en-US" sz="1400">
                          <a:effectLst/>
                        </a:rPr>
                        <a:t>All Facilities (25 villages) </a:t>
                      </a:r>
                      <a:endParaRPr lang="en-US" sz="1400">
                        <a:effectLst/>
                        <a:latin typeface="Calibri"/>
                        <a:ea typeface="Calibri"/>
                        <a:cs typeface="Times New Roman"/>
                      </a:endParaRPr>
                    </a:p>
                  </a:txBody>
                  <a:tcPr marL="84667" marR="84667" marT="0" marB="0"/>
                </a:tc>
                <a:tc>
                  <a:txBody>
                    <a:bodyPr/>
                    <a:lstStyle/>
                    <a:p>
                      <a:pPr marL="0" marR="0" algn="ctr">
                        <a:lnSpc>
                          <a:spcPct val="115000"/>
                        </a:lnSpc>
                        <a:spcBef>
                          <a:spcPts val="0"/>
                        </a:spcBef>
                        <a:spcAft>
                          <a:spcPts val="0"/>
                        </a:spcAft>
                      </a:pPr>
                      <a:r>
                        <a:rPr lang="en-US" sz="1400">
                          <a:effectLst/>
                        </a:rPr>
                        <a:t>72,281</a:t>
                      </a:r>
                      <a:endParaRPr lang="en-US" sz="1400">
                        <a:effectLst/>
                        <a:latin typeface="Calibri"/>
                        <a:ea typeface="Calibri"/>
                        <a:cs typeface="Times New Roman"/>
                      </a:endParaRPr>
                    </a:p>
                  </a:txBody>
                  <a:tcPr marL="84667" marR="84667" marT="0" marB="0"/>
                </a:tc>
                <a:tc>
                  <a:txBody>
                    <a:bodyPr/>
                    <a:lstStyle/>
                    <a:p>
                      <a:pPr marL="0" marR="0" algn="ctr">
                        <a:lnSpc>
                          <a:spcPct val="115000"/>
                        </a:lnSpc>
                        <a:spcBef>
                          <a:spcPts val="0"/>
                        </a:spcBef>
                        <a:spcAft>
                          <a:spcPts val="0"/>
                        </a:spcAft>
                      </a:pPr>
                      <a:r>
                        <a:rPr lang="en-US" sz="1400">
                          <a:effectLst/>
                        </a:rPr>
                        <a:t>789,727</a:t>
                      </a:r>
                      <a:endParaRPr lang="en-US" sz="1400">
                        <a:effectLst/>
                        <a:latin typeface="Calibri"/>
                        <a:ea typeface="Calibri"/>
                        <a:cs typeface="Times New Roman"/>
                      </a:endParaRPr>
                    </a:p>
                  </a:txBody>
                  <a:tcPr marL="84667" marR="84667" marT="0" marB="0"/>
                </a:tc>
                <a:tc>
                  <a:txBody>
                    <a:bodyPr/>
                    <a:lstStyle/>
                    <a:p>
                      <a:pPr marL="0" marR="0" algn="ctr">
                        <a:lnSpc>
                          <a:spcPct val="115000"/>
                        </a:lnSpc>
                        <a:spcBef>
                          <a:spcPts val="0"/>
                        </a:spcBef>
                        <a:spcAft>
                          <a:spcPts val="0"/>
                        </a:spcAft>
                      </a:pPr>
                      <a:r>
                        <a:rPr lang="en-US" sz="1400" dirty="0">
                          <a:effectLst/>
                        </a:rPr>
                        <a:t>$561,582</a:t>
                      </a:r>
                      <a:endParaRPr lang="en-US" sz="1400" dirty="0">
                        <a:effectLst/>
                        <a:latin typeface="Calibri"/>
                        <a:ea typeface="Calibri"/>
                        <a:cs typeface="Times New Roman"/>
                      </a:endParaRPr>
                    </a:p>
                  </a:txBody>
                  <a:tcPr marL="84667" marR="84667" marT="0" marB="0"/>
                </a:tc>
                <a:tc>
                  <a:txBody>
                    <a:bodyPr/>
                    <a:lstStyle/>
                    <a:p>
                      <a:pPr marL="0" marR="0" algn="ctr">
                        <a:lnSpc>
                          <a:spcPct val="115000"/>
                        </a:lnSpc>
                        <a:spcBef>
                          <a:spcPts val="0"/>
                        </a:spcBef>
                        <a:spcAft>
                          <a:spcPts val="0"/>
                        </a:spcAft>
                      </a:pPr>
                      <a:r>
                        <a:rPr lang="en-US" sz="1400" dirty="0">
                          <a:effectLst/>
                        </a:rPr>
                        <a:t>$2,486,192</a:t>
                      </a:r>
                      <a:endParaRPr lang="en-US" sz="1400" dirty="0">
                        <a:effectLst/>
                        <a:latin typeface="Calibri"/>
                        <a:ea typeface="Calibri"/>
                        <a:cs typeface="Times New Roman"/>
                      </a:endParaRPr>
                    </a:p>
                  </a:txBody>
                  <a:tcPr marL="84667" marR="84667" marT="0" marB="0"/>
                </a:tc>
                <a:tc>
                  <a:txBody>
                    <a:bodyPr/>
                    <a:lstStyle/>
                    <a:p>
                      <a:pPr marL="0" marR="0" algn="ctr">
                        <a:lnSpc>
                          <a:spcPct val="115000"/>
                        </a:lnSpc>
                        <a:spcBef>
                          <a:spcPts val="0"/>
                        </a:spcBef>
                        <a:spcAft>
                          <a:spcPts val="0"/>
                        </a:spcAft>
                      </a:pPr>
                      <a:r>
                        <a:rPr lang="en-US" sz="1400" dirty="0">
                          <a:effectLst/>
                        </a:rPr>
                        <a:t>4.43</a:t>
                      </a:r>
                      <a:endParaRPr lang="en-US" sz="1400" dirty="0">
                        <a:effectLst/>
                        <a:latin typeface="Calibri"/>
                        <a:ea typeface="Calibri"/>
                        <a:cs typeface="Times New Roman"/>
                      </a:endParaRPr>
                    </a:p>
                  </a:txBody>
                  <a:tcPr marL="84667" marR="84667" marT="0" marB="0"/>
                </a:tc>
                <a:extLst>
                  <a:ext uri="{0D108BD9-81ED-4DB2-BD59-A6C34878D82A}">
                    <a16:rowId xmlns:a16="http://schemas.microsoft.com/office/drawing/2014/main" val="10004"/>
                  </a:ext>
                </a:extLst>
              </a:tr>
            </a:tbl>
          </a:graphicData>
        </a:graphic>
      </p:graphicFrame>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4" name="Content Placeholder 3">
            <a:extLst>
              <a:ext uri="{FF2B5EF4-FFF2-40B4-BE49-F238E27FC236}">
                <a16:creationId xmlns:a16="http://schemas.microsoft.com/office/drawing/2014/main" id="{6ACF0CBA-BDF9-A548-9F9E-3694AD55ECAD}"/>
              </a:ext>
            </a:extLst>
          </p:cNvPr>
          <p:cNvGraphicFramePr>
            <a:graphicFrameLocks noGrp="1"/>
          </p:cNvGraphicFramePr>
          <p:nvPr>
            <p:ph idx="1"/>
          </p:nvPr>
        </p:nvGraphicFramePr>
        <p:xfrm>
          <a:off x="558800" y="406400"/>
          <a:ext cx="11074400" cy="5770563"/>
        </p:xfrm>
        <a:graphic>
          <a:graphicData uri="http://schemas.openxmlformats.org/presentationml/2006/ole">
            <mc:AlternateContent xmlns:mc="http://schemas.openxmlformats.org/markup-compatibility/2006">
              <mc:Choice xmlns:v="urn:schemas-microsoft-com:vml" Requires="v">
                <p:oleObj spid="_x0000_s23556" r:id="rId3" imgW="11531600" imgH="6007100" progId="Excel.Chart.8">
                  <p:embed/>
                </p:oleObj>
              </mc:Choice>
              <mc:Fallback>
                <p:oleObj r:id="rId3" imgW="11531600" imgH="6007100" progId="Excel.Chart.8">
                  <p:embed/>
                  <p:pic>
                    <p:nvPicPr>
                      <p:cNvPr id="0" name="Content Placeholder 3"/>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800" y="406400"/>
                        <a:ext cx="11074400" cy="577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Rectangle 1">
            <a:extLst>
              <a:ext uri="{FF2B5EF4-FFF2-40B4-BE49-F238E27FC236}">
                <a16:creationId xmlns:a16="http://schemas.microsoft.com/office/drawing/2014/main" id="{0D877C2F-3A67-9E44-8665-E394CFD424B0}"/>
              </a:ext>
            </a:extLst>
          </p:cNvPr>
          <p:cNvSpPr/>
          <p:nvPr/>
        </p:nvSpPr>
        <p:spPr>
          <a:xfrm>
            <a:off x="2849563" y="407988"/>
            <a:ext cx="7772400" cy="979487"/>
          </a:xfrm>
          <a:prstGeom prst="rect">
            <a:avLst/>
          </a:prstGeom>
        </p:spPr>
        <p:txBody>
          <a:bodyPr>
            <a:spAutoFit/>
          </a:bodyPr>
          <a:lstStyle/>
          <a:p>
            <a:pPr>
              <a:lnSpc>
                <a:spcPct val="90000"/>
              </a:lnSpc>
              <a:defRPr sz="1800" b="1" i="0" u="none" strike="noStrike" kern="1200" baseline="0">
                <a:solidFill>
                  <a:prstClr val="black"/>
                </a:solidFill>
                <a:latin typeface="+mn-lt"/>
                <a:ea typeface="+mn-ea"/>
                <a:cs typeface="+mn-cs"/>
              </a:defRPr>
            </a:pPr>
            <a:r>
              <a:rPr lang="en-US" sz="3200" b="1" dirty="0">
                <a:solidFill>
                  <a:schemeClr val="bg1"/>
                </a:solidFill>
                <a:latin typeface="+mj-lt"/>
                <a:ea typeface="+mj-ea"/>
                <a:cs typeface="+mj-cs"/>
              </a:rPr>
              <a:t>Average Energy Use and Savings Potential by System Type</a:t>
            </a: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Content Placeholder 3">
            <a:extLst>
              <a:ext uri="{FF2B5EF4-FFF2-40B4-BE49-F238E27FC236}">
                <a16:creationId xmlns:a16="http://schemas.microsoft.com/office/drawing/2014/main" id="{BD670158-A68C-F84E-9177-39A3E1613DBF}"/>
              </a:ext>
            </a:extLst>
          </p:cNvPr>
          <p:cNvGraphicFramePr>
            <a:graphicFrameLocks noGrp="1"/>
          </p:cNvGraphicFramePr>
          <p:nvPr>
            <p:ph idx="1"/>
          </p:nvPr>
        </p:nvGraphicFramePr>
        <p:xfrm>
          <a:off x="635000" y="930275"/>
          <a:ext cx="11074400" cy="5668963"/>
        </p:xfrm>
        <a:graphic>
          <a:graphicData uri="http://schemas.openxmlformats.org/presentationml/2006/ole">
            <mc:AlternateContent xmlns:mc="http://schemas.openxmlformats.org/markup-compatibility/2006">
              <mc:Choice xmlns:v="urn:schemas-microsoft-com:vml" Requires="v">
                <p:oleObj spid="_x0000_s24580" r:id="rId3" imgW="11531600" imgH="6007100" progId="Excel.Chart.8">
                  <p:embed/>
                </p:oleObj>
              </mc:Choice>
              <mc:Fallback>
                <p:oleObj r:id="rId3" imgW="11531600" imgH="6007100" progId="Excel.Chart.8">
                  <p:embed/>
                  <p:pic>
                    <p:nvPicPr>
                      <p:cNvPr id="0" name="Content Placeholder 3"/>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00" y="930275"/>
                        <a:ext cx="11074400" cy="566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Rectangle 1">
            <a:extLst>
              <a:ext uri="{FF2B5EF4-FFF2-40B4-BE49-F238E27FC236}">
                <a16:creationId xmlns:a16="http://schemas.microsoft.com/office/drawing/2014/main" id="{AB5E8C56-F42C-E549-91E5-D4EFF4FC7063}"/>
              </a:ext>
            </a:extLst>
          </p:cNvPr>
          <p:cNvSpPr/>
          <p:nvPr/>
        </p:nvSpPr>
        <p:spPr>
          <a:xfrm>
            <a:off x="1463675" y="314325"/>
            <a:ext cx="9631363" cy="977900"/>
          </a:xfrm>
          <a:prstGeom prst="rect">
            <a:avLst/>
          </a:prstGeom>
        </p:spPr>
        <p:txBody>
          <a:bodyPr>
            <a:spAutoFit/>
          </a:bodyPr>
          <a:lstStyle/>
          <a:p>
            <a:pPr>
              <a:lnSpc>
                <a:spcPct val="90000"/>
              </a:lnSpc>
              <a:defRPr sz="1800" b="1" i="0" u="none" strike="noStrike" kern="1200" baseline="0">
                <a:solidFill>
                  <a:prstClr val="black"/>
                </a:solidFill>
                <a:latin typeface="+mn-lt"/>
                <a:ea typeface="+mn-ea"/>
                <a:cs typeface="+mn-cs"/>
              </a:defRPr>
            </a:pPr>
            <a:r>
              <a:rPr lang="en-US" sz="3200" b="1" dirty="0">
                <a:solidFill>
                  <a:schemeClr val="bg1"/>
                </a:solidFill>
                <a:latin typeface="+mj-lt"/>
                <a:ea typeface="+mj-ea"/>
                <a:cs typeface="+mj-cs"/>
              </a:rPr>
              <a:t>Energy Cost Before and After ECM Implementation by System Type</a:t>
            </a: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0B7E9DDD-E56C-4D46-A74C-FAAB4A32292F}"/>
              </a:ext>
            </a:extLst>
          </p:cNvPr>
          <p:cNvSpPr>
            <a:spLocks noGrp="1"/>
          </p:cNvSpPr>
          <p:nvPr>
            <p:ph type="title"/>
          </p:nvPr>
        </p:nvSpPr>
        <p:spPr/>
        <p:txBody>
          <a:bodyPr/>
          <a:lstStyle/>
          <a:p>
            <a:pPr eaLnBrk="1" hangingPunct="1"/>
            <a:r>
              <a:rPr lang="en-US" altLang="en-US"/>
              <a:t>How are Savings Achieved ?</a:t>
            </a:r>
          </a:p>
        </p:txBody>
      </p:sp>
      <p:sp>
        <p:nvSpPr>
          <p:cNvPr id="25603" name="Rectangle 1">
            <a:extLst>
              <a:ext uri="{FF2B5EF4-FFF2-40B4-BE49-F238E27FC236}">
                <a16:creationId xmlns:a16="http://schemas.microsoft.com/office/drawing/2014/main" id="{084DD79E-689F-4949-A8B1-3FD28B173220}"/>
              </a:ext>
            </a:extLst>
          </p:cNvPr>
          <p:cNvSpPr>
            <a:spLocks noChangeArrowheads="1"/>
          </p:cNvSpPr>
          <p:nvPr/>
        </p:nvSpPr>
        <p:spPr bwMode="auto">
          <a:xfrm>
            <a:off x="3422650" y="1949450"/>
            <a:ext cx="184150" cy="368300"/>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Book Antiqua" panose="02040602050305030304" pitchFamily="18" charset="0"/>
                <a:cs typeface="Arial" panose="020B0604020202020204" pitchFamily="34" charset="0"/>
              </a:defRPr>
            </a:lvl1pPr>
            <a:lvl2pPr marL="742950" indent="-285750" eaLnBrk="0" hangingPunct="0">
              <a:defRPr>
                <a:solidFill>
                  <a:schemeClr val="tx1"/>
                </a:solidFill>
                <a:latin typeface="Book Antiqua" panose="02040602050305030304" pitchFamily="18" charset="0"/>
                <a:cs typeface="Arial" panose="020B0604020202020204" pitchFamily="34" charset="0"/>
              </a:defRPr>
            </a:lvl2pPr>
            <a:lvl3pPr marL="1143000" indent="-228600" eaLnBrk="0" hangingPunct="0">
              <a:defRPr>
                <a:solidFill>
                  <a:schemeClr val="tx1"/>
                </a:solidFill>
                <a:latin typeface="Book Antiqua" panose="02040602050305030304" pitchFamily="18" charset="0"/>
                <a:cs typeface="Arial" panose="020B0604020202020204" pitchFamily="34" charset="0"/>
              </a:defRPr>
            </a:lvl3pPr>
            <a:lvl4pPr marL="1600200" indent="-228600" eaLnBrk="0" hangingPunct="0">
              <a:defRPr>
                <a:solidFill>
                  <a:schemeClr val="tx1"/>
                </a:solidFill>
                <a:latin typeface="Book Antiqua" panose="02040602050305030304" pitchFamily="18" charset="0"/>
                <a:cs typeface="Arial" panose="020B0604020202020204" pitchFamily="34" charset="0"/>
              </a:defRPr>
            </a:lvl4pPr>
            <a:lvl5pPr marL="2057400" indent="-228600" eaLnBrk="0" hangingPunct="0">
              <a:defRPr>
                <a:solidFill>
                  <a:schemeClr val="tx1"/>
                </a:solidFill>
                <a:latin typeface="Book Antiqua" panose="0204060205030503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9pPr>
          </a:lstStyle>
          <a:p>
            <a:pPr eaLnBrk="1" hangingPunct="1"/>
            <a:endParaRPr lang="en-US" altLang="en-US"/>
          </a:p>
        </p:txBody>
      </p:sp>
      <p:graphicFrame>
        <p:nvGraphicFramePr>
          <p:cNvPr id="11" name="Content Placeholder 10">
            <a:extLst>
              <a:ext uri="{FF2B5EF4-FFF2-40B4-BE49-F238E27FC236}">
                <a16:creationId xmlns:a16="http://schemas.microsoft.com/office/drawing/2014/main" id="{57435F26-DCC8-324C-AFBF-EBBDB56C6BA0}"/>
              </a:ext>
            </a:extLst>
          </p:cNvPr>
          <p:cNvGraphicFramePr>
            <a:graphicFrameLocks noGrp="1"/>
          </p:cNvGraphicFramePr>
          <p:nvPr>
            <p:ph idx="1"/>
          </p:nvPr>
        </p:nvGraphicFramePr>
        <p:xfrm>
          <a:off x="812800" y="1600200"/>
          <a:ext cx="10363200" cy="4191000"/>
        </p:xfrm>
        <a:graphic>
          <a:graphicData uri="http://schemas.openxmlformats.org/drawingml/2006/table">
            <a:tbl>
              <a:tblPr firstRow="1" firstCol="1" bandRow="1">
                <a:tableStyleId>{5C22544A-7EE6-4342-B048-85BDC9FD1C3A}</a:tableStyleId>
              </a:tblPr>
              <a:tblGrid>
                <a:gridCol w="2031999">
                  <a:extLst>
                    <a:ext uri="{9D8B030D-6E8A-4147-A177-3AD203B41FA5}">
                      <a16:colId xmlns:a16="http://schemas.microsoft.com/office/drawing/2014/main" val="20000"/>
                    </a:ext>
                  </a:extLst>
                </a:gridCol>
                <a:gridCol w="19304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2743200">
                  <a:extLst>
                    <a:ext uri="{9D8B030D-6E8A-4147-A177-3AD203B41FA5}">
                      <a16:colId xmlns:a16="http://schemas.microsoft.com/office/drawing/2014/main" val="20004"/>
                    </a:ext>
                  </a:extLst>
                </a:gridCol>
              </a:tblGrid>
              <a:tr h="519950">
                <a:tc>
                  <a:txBody>
                    <a:bodyPr/>
                    <a:lstStyle/>
                    <a:p>
                      <a:pPr marL="0" marR="0">
                        <a:lnSpc>
                          <a:spcPct val="115000"/>
                        </a:lnSpc>
                        <a:spcBef>
                          <a:spcPts val="0"/>
                        </a:spcBef>
                        <a:spcAft>
                          <a:spcPts val="0"/>
                        </a:spcAft>
                      </a:pPr>
                      <a:r>
                        <a:rPr lang="en-US" sz="1800" dirty="0">
                          <a:effectLst/>
                        </a:rPr>
                        <a:t>Retrofit Type</a:t>
                      </a:r>
                      <a:endParaRPr lang="en-US" sz="1800" dirty="0">
                        <a:effectLst/>
                        <a:latin typeface="Calibri"/>
                        <a:ea typeface="Calibri"/>
                        <a:cs typeface="Times New Roman"/>
                      </a:endParaRPr>
                    </a:p>
                  </a:txBody>
                  <a:tcPr marT="0" marB="0" anchor="b"/>
                </a:tc>
                <a:tc>
                  <a:txBody>
                    <a:bodyPr/>
                    <a:lstStyle/>
                    <a:p>
                      <a:pPr marL="0" marR="0">
                        <a:lnSpc>
                          <a:spcPct val="115000"/>
                        </a:lnSpc>
                        <a:spcBef>
                          <a:spcPts val="0"/>
                        </a:spcBef>
                        <a:spcAft>
                          <a:spcPts val="0"/>
                        </a:spcAft>
                      </a:pPr>
                      <a:r>
                        <a:rPr lang="en-US" sz="1800" dirty="0">
                          <a:effectLst/>
                        </a:rPr>
                        <a:t>Tribal Facilities</a:t>
                      </a:r>
                      <a:endParaRPr lang="en-US" sz="1800" dirty="0">
                        <a:effectLst/>
                        <a:latin typeface="Calibri"/>
                        <a:ea typeface="Calibri"/>
                        <a:cs typeface="Times New Roman"/>
                      </a:endParaRPr>
                    </a:p>
                  </a:txBody>
                  <a:tcPr marT="0" marB="0" anchor="b"/>
                </a:tc>
                <a:tc>
                  <a:txBody>
                    <a:bodyPr/>
                    <a:lstStyle/>
                    <a:p>
                      <a:pPr marL="0" marR="0">
                        <a:lnSpc>
                          <a:spcPct val="115000"/>
                        </a:lnSpc>
                        <a:spcBef>
                          <a:spcPts val="0"/>
                        </a:spcBef>
                        <a:spcAft>
                          <a:spcPts val="0"/>
                        </a:spcAft>
                      </a:pPr>
                      <a:r>
                        <a:rPr lang="en-US" sz="1800" dirty="0">
                          <a:effectLst/>
                        </a:rPr>
                        <a:t>Health Clinics</a:t>
                      </a:r>
                      <a:endParaRPr lang="en-US" sz="1800" dirty="0">
                        <a:effectLst/>
                        <a:latin typeface="Calibri"/>
                        <a:ea typeface="Calibri"/>
                        <a:cs typeface="Times New Roman"/>
                      </a:endParaRPr>
                    </a:p>
                  </a:txBody>
                  <a:tcPr marT="0" marB="0" anchor="b"/>
                </a:tc>
                <a:tc>
                  <a:txBody>
                    <a:bodyPr/>
                    <a:lstStyle/>
                    <a:p>
                      <a:pPr marL="0" marR="0">
                        <a:lnSpc>
                          <a:spcPct val="115000"/>
                        </a:lnSpc>
                        <a:spcBef>
                          <a:spcPts val="0"/>
                        </a:spcBef>
                        <a:spcAft>
                          <a:spcPts val="0"/>
                        </a:spcAft>
                      </a:pPr>
                      <a:r>
                        <a:rPr lang="en-US" sz="1800" dirty="0">
                          <a:effectLst/>
                        </a:rPr>
                        <a:t>Water Systems</a:t>
                      </a:r>
                      <a:endParaRPr lang="en-US" sz="1800" dirty="0">
                        <a:effectLst/>
                        <a:latin typeface="Calibri"/>
                        <a:ea typeface="Calibri"/>
                        <a:cs typeface="Times New Roman"/>
                      </a:endParaRPr>
                    </a:p>
                  </a:txBody>
                  <a:tcPr marT="0" marB="0" anchor="b"/>
                </a:tc>
                <a:tc>
                  <a:txBody>
                    <a:bodyPr/>
                    <a:lstStyle/>
                    <a:p>
                      <a:pPr marL="0" marR="0">
                        <a:lnSpc>
                          <a:spcPct val="115000"/>
                        </a:lnSpc>
                        <a:spcBef>
                          <a:spcPts val="0"/>
                        </a:spcBef>
                        <a:spcAft>
                          <a:spcPts val="0"/>
                        </a:spcAft>
                      </a:pPr>
                      <a:r>
                        <a:rPr lang="en-US" sz="1800" dirty="0">
                          <a:effectLst/>
                        </a:rPr>
                        <a:t>Total by Retrofit Type</a:t>
                      </a:r>
                      <a:endParaRPr lang="en-US" sz="1800" dirty="0">
                        <a:effectLst/>
                        <a:latin typeface="Calibri"/>
                        <a:ea typeface="Calibri"/>
                        <a:cs typeface="Times New Roman"/>
                      </a:endParaRPr>
                    </a:p>
                  </a:txBody>
                  <a:tcPr marT="0" marB="0" anchor="b"/>
                </a:tc>
                <a:extLst>
                  <a:ext uri="{0D108BD9-81ED-4DB2-BD59-A6C34878D82A}">
                    <a16:rowId xmlns:a16="http://schemas.microsoft.com/office/drawing/2014/main" val="10000"/>
                  </a:ext>
                </a:extLst>
              </a:tr>
              <a:tr h="1055601">
                <a:tc>
                  <a:txBody>
                    <a:bodyPr/>
                    <a:lstStyle/>
                    <a:p>
                      <a:pPr marL="0" marR="0">
                        <a:lnSpc>
                          <a:spcPct val="115000"/>
                        </a:lnSpc>
                        <a:spcBef>
                          <a:spcPts val="0"/>
                        </a:spcBef>
                        <a:spcAft>
                          <a:spcPts val="0"/>
                        </a:spcAft>
                      </a:pPr>
                      <a:r>
                        <a:rPr lang="en-US" sz="1800" dirty="0">
                          <a:effectLst/>
                        </a:rPr>
                        <a:t>Operations and Maintenance </a:t>
                      </a:r>
                      <a:endParaRPr lang="en-US" sz="1800" dirty="0">
                        <a:effectLst/>
                        <a:latin typeface="Calibri"/>
                        <a:ea typeface="Calibri"/>
                        <a:cs typeface="Times New Roman"/>
                      </a:endParaRPr>
                    </a:p>
                  </a:txBody>
                  <a:tcPr marT="0" marB="0" anchor="b"/>
                </a:tc>
                <a:tc>
                  <a:txBody>
                    <a:bodyPr/>
                    <a:lstStyle/>
                    <a:p>
                      <a:pPr marL="0" marR="0" algn="ctr">
                        <a:lnSpc>
                          <a:spcPct val="115000"/>
                        </a:lnSpc>
                        <a:spcBef>
                          <a:spcPts val="0"/>
                        </a:spcBef>
                        <a:spcAft>
                          <a:spcPts val="0"/>
                        </a:spcAft>
                      </a:pPr>
                      <a:r>
                        <a:rPr lang="en-US" sz="1800" dirty="0">
                          <a:effectLst/>
                        </a:rPr>
                        <a:t>$     22,180</a:t>
                      </a:r>
                      <a:endParaRPr lang="en-US" sz="1800" dirty="0">
                        <a:effectLst/>
                        <a:latin typeface="Calibri"/>
                        <a:ea typeface="Calibri"/>
                        <a:cs typeface="Times New Roman"/>
                      </a:endParaRPr>
                    </a:p>
                  </a:txBody>
                  <a:tcPr marT="0" marB="0" anchor="ctr"/>
                </a:tc>
                <a:tc>
                  <a:txBody>
                    <a:bodyPr/>
                    <a:lstStyle/>
                    <a:p>
                      <a:pPr marL="0" marR="0" algn="ctr">
                        <a:lnSpc>
                          <a:spcPct val="115000"/>
                        </a:lnSpc>
                        <a:spcBef>
                          <a:spcPts val="0"/>
                        </a:spcBef>
                        <a:spcAft>
                          <a:spcPts val="0"/>
                        </a:spcAft>
                      </a:pPr>
                      <a:r>
                        <a:rPr lang="en-US" sz="1800" dirty="0">
                          <a:effectLst/>
                        </a:rPr>
                        <a:t>$     17,240</a:t>
                      </a:r>
                      <a:endParaRPr lang="en-US" sz="1800" dirty="0">
                        <a:effectLst/>
                        <a:latin typeface="Calibri"/>
                        <a:ea typeface="Calibri"/>
                        <a:cs typeface="Times New Roman"/>
                      </a:endParaRPr>
                    </a:p>
                  </a:txBody>
                  <a:tcPr marT="0" marB="0" anchor="ctr"/>
                </a:tc>
                <a:tc>
                  <a:txBody>
                    <a:bodyPr/>
                    <a:lstStyle/>
                    <a:p>
                      <a:pPr marL="0" marR="0" algn="ctr">
                        <a:lnSpc>
                          <a:spcPct val="115000"/>
                        </a:lnSpc>
                        <a:spcBef>
                          <a:spcPts val="0"/>
                        </a:spcBef>
                        <a:spcAft>
                          <a:spcPts val="0"/>
                        </a:spcAft>
                      </a:pPr>
                      <a:r>
                        <a:rPr lang="en-US" sz="1800" dirty="0">
                          <a:effectLst/>
                        </a:rPr>
                        <a:t>$        13,198</a:t>
                      </a:r>
                      <a:endParaRPr lang="en-US" sz="1800" dirty="0">
                        <a:effectLst/>
                        <a:latin typeface="Calibri"/>
                        <a:ea typeface="Calibri"/>
                        <a:cs typeface="Times New Roman"/>
                      </a:endParaRPr>
                    </a:p>
                  </a:txBody>
                  <a:tcPr marT="0" marB="0" anchor="ctr"/>
                </a:tc>
                <a:tc>
                  <a:txBody>
                    <a:bodyPr/>
                    <a:lstStyle/>
                    <a:p>
                      <a:pPr marL="0" marR="0" algn="ctr">
                        <a:lnSpc>
                          <a:spcPct val="115000"/>
                        </a:lnSpc>
                        <a:spcBef>
                          <a:spcPts val="0"/>
                        </a:spcBef>
                        <a:spcAft>
                          <a:spcPts val="0"/>
                        </a:spcAft>
                      </a:pPr>
                      <a:r>
                        <a:rPr lang="en-US" sz="1800" dirty="0">
                          <a:effectLst/>
                        </a:rPr>
                        <a:t>$      52,618</a:t>
                      </a:r>
                      <a:endParaRPr lang="en-US" sz="1800" dirty="0">
                        <a:effectLst/>
                        <a:latin typeface="Calibri"/>
                        <a:ea typeface="Calibri"/>
                        <a:cs typeface="Times New Roman"/>
                      </a:endParaRPr>
                    </a:p>
                  </a:txBody>
                  <a:tcPr marT="0" marB="0" anchor="ctr"/>
                </a:tc>
                <a:extLst>
                  <a:ext uri="{0D108BD9-81ED-4DB2-BD59-A6C34878D82A}">
                    <a16:rowId xmlns:a16="http://schemas.microsoft.com/office/drawing/2014/main" val="10001"/>
                  </a:ext>
                </a:extLst>
              </a:tr>
              <a:tr h="519950">
                <a:tc>
                  <a:txBody>
                    <a:bodyPr/>
                    <a:lstStyle/>
                    <a:p>
                      <a:pPr marL="0" marR="0">
                        <a:lnSpc>
                          <a:spcPct val="115000"/>
                        </a:lnSpc>
                        <a:spcBef>
                          <a:spcPts val="0"/>
                        </a:spcBef>
                        <a:spcAft>
                          <a:spcPts val="0"/>
                        </a:spcAft>
                      </a:pPr>
                      <a:r>
                        <a:rPr lang="en-US" sz="1800">
                          <a:effectLst/>
                        </a:rPr>
                        <a:t>Local Project</a:t>
                      </a:r>
                      <a:endParaRPr lang="en-US" sz="1800">
                        <a:effectLst/>
                        <a:latin typeface="Calibri"/>
                        <a:ea typeface="Calibri"/>
                        <a:cs typeface="Times New Roman"/>
                      </a:endParaRPr>
                    </a:p>
                  </a:txBody>
                  <a:tcPr marT="0" marB="0" anchor="b"/>
                </a:tc>
                <a:tc>
                  <a:txBody>
                    <a:bodyPr/>
                    <a:lstStyle/>
                    <a:p>
                      <a:pPr marL="0" marR="0" algn="ctr">
                        <a:lnSpc>
                          <a:spcPct val="115000"/>
                        </a:lnSpc>
                        <a:spcBef>
                          <a:spcPts val="0"/>
                        </a:spcBef>
                        <a:spcAft>
                          <a:spcPts val="0"/>
                        </a:spcAft>
                      </a:pPr>
                      <a:r>
                        <a:rPr lang="en-US" sz="1800" dirty="0">
                          <a:effectLst/>
                        </a:rPr>
                        <a:t>$     71,466</a:t>
                      </a:r>
                      <a:endParaRPr lang="en-US" sz="1800" dirty="0">
                        <a:effectLst/>
                        <a:latin typeface="Calibri"/>
                        <a:ea typeface="Calibri"/>
                        <a:cs typeface="Times New Roman"/>
                      </a:endParaRPr>
                    </a:p>
                  </a:txBody>
                  <a:tcPr marT="0" marB="0" anchor="ctr"/>
                </a:tc>
                <a:tc>
                  <a:txBody>
                    <a:bodyPr/>
                    <a:lstStyle/>
                    <a:p>
                      <a:pPr marL="0" marR="0" algn="ctr">
                        <a:lnSpc>
                          <a:spcPct val="115000"/>
                        </a:lnSpc>
                        <a:spcBef>
                          <a:spcPts val="0"/>
                        </a:spcBef>
                        <a:spcAft>
                          <a:spcPts val="0"/>
                        </a:spcAft>
                      </a:pPr>
                      <a:r>
                        <a:rPr lang="en-US" sz="1800" dirty="0">
                          <a:effectLst/>
                        </a:rPr>
                        <a:t>$     30,970</a:t>
                      </a:r>
                      <a:endParaRPr lang="en-US" sz="1800" dirty="0">
                        <a:effectLst/>
                        <a:latin typeface="Calibri"/>
                        <a:ea typeface="Calibri"/>
                        <a:cs typeface="Times New Roman"/>
                      </a:endParaRPr>
                    </a:p>
                  </a:txBody>
                  <a:tcPr marT="0" marB="0" anchor="ctr"/>
                </a:tc>
                <a:tc>
                  <a:txBody>
                    <a:bodyPr/>
                    <a:lstStyle/>
                    <a:p>
                      <a:pPr marL="0" marR="0" algn="ctr">
                        <a:lnSpc>
                          <a:spcPct val="115000"/>
                        </a:lnSpc>
                        <a:spcBef>
                          <a:spcPts val="0"/>
                        </a:spcBef>
                        <a:spcAft>
                          <a:spcPts val="0"/>
                        </a:spcAft>
                      </a:pPr>
                      <a:r>
                        <a:rPr lang="en-US" sz="1800" dirty="0">
                          <a:effectLst/>
                        </a:rPr>
                        <a:t>$      47,455</a:t>
                      </a:r>
                      <a:endParaRPr lang="en-US" sz="1800" dirty="0">
                        <a:effectLst/>
                        <a:latin typeface="Calibri"/>
                        <a:ea typeface="Calibri"/>
                        <a:cs typeface="Times New Roman"/>
                      </a:endParaRPr>
                    </a:p>
                  </a:txBody>
                  <a:tcPr marT="0" marB="0" anchor="ctr"/>
                </a:tc>
                <a:tc>
                  <a:txBody>
                    <a:bodyPr/>
                    <a:lstStyle/>
                    <a:p>
                      <a:pPr marL="0" marR="0" algn="ctr">
                        <a:lnSpc>
                          <a:spcPct val="115000"/>
                        </a:lnSpc>
                        <a:spcBef>
                          <a:spcPts val="0"/>
                        </a:spcBef>
                        <a:spcAft>
                          <a:spcPts val="0"/>
                        </a:spcAft>
                      </a:pPr>
                      <a:r>
                        <a:rPr lang="en-US" sz="1800" dirty="0">
                          <a:effectLst/>
                        </a:rPr>
                        <a:t>$     149,891</a:t>
                      </a:r>
                      <a:endParaRPr lang="en-US" sz="1800" dirty="0">
                        <a:effectLst/>
                        <a:latin typeface="Calibri"/>
                        <a:ea typeface="Calibri"/>
                        <a:cs typeface="Times New Roman"/>
                      </a:endParaRPr>
                    </a:p>
                  </a:txBody>
                  <a:tcPr marT="0" marB="0" anchor="ctr"/>
                </a:tc>
                <a:extLst>
                  <a:ext uri="{0D108BD9-81ED-4DB2-BD59-A6C34878D82A}">
                    <a16:rowId xmlns:a16="http://schemas.microsoft.com/office/drawing/2014/main" val="10002"/>
                  </a:ext>
                </a:extLst>
              </a:tr>
              <a:tr h="787775">
                <a:tc>
                  <a:txBody>
                    <a:bodyPr/>
                    <a:lstStyle/>
                    <a:p>
                      <a:pPr marL="0" marR="0">
                        <a:lnSpc>
                          <a:spcPct val="115000"/>
                        </a:lnSpc>
                        <a:spcBef>
                          <a:spcPts val="0"/>
                        </a:spcBef>
                        <a:spcAft>
                          <a:spcPts val="0"/>
                        </a:spcAft>
                      </a:pPr>
                      <a:r>
                        <a:rPr lang="en-US" sz="1800">
                          <a:effectLst/>
                        </a:rPr>
                        <a:t>Substantial Project</a:t>
                      </a:r>
                      <a:endParaRPr lang="en-US" sz="1800">
                        <a:effectLst/>
                        <a:latin typeface="Calibri"/>
                        <a:ea typeface="Calibri"/>
                        <a:cs typeface="Times New Roman"/>
                      </a:endParaRPr>
                    </a:p>
                  </a:txBody>
                  <a:tcPr marT="0" marB="0" anchor="b"/>
                </a:tc>
                <a:tc>
                  <a:txBody>
                    <a:bodyPr/>
                    <a:lstStyle/>
                    <a:p>
                      <a:pPr marL="0" marR="0" algn="ctr">
                        <a:lnSpc>
                          <a:spcPct val="115000"/>
                        </a:lnSpc>
                        <a:spcBef>
                          <a:spcPts val="0"/>
                        </a:spcBef>
                        <a:spcAft>
                          <a:spcPts val="0"/>
                        </a:spcAft>
                      </a:pPr>
                      <a:r>
                        <a:rPr lang="en-US" sz="1800" dirty="0">
                          <a:effectLst/>
                        </a:rPr>
                        <a:t>$    28,755</a:t>
                      </a:r>
                      <a:endParaRPr lang="en-US" sz="1800" dirty="0">
                        <a:effectLst/>
                        <a:latin typeface="Calibri"/>
                        <a:ea typeface="Calibri"/>
                        <a:cs typeface="Times New Roman"/>
                      </a:endParaRPr>
                    </a:p>
                  </a:txBody>
                  <a:tcPr marT="0" marB="0" anchor="ctr"/>
                </a:tc>
                <a:tc>
                  <a:txBody>
                    <a:bodyPr/>
                    <a:lstStyle/>
                    <a:p>
                      <a:pPr marL="0" marR="0" algn="ctr">
                        <a:lnSpc>
                          <a:spcPct val="115000"/>
                        </a:lnSpc>
                        <a:spcBef>
                          <a:spcPts val="0"/>
                        </a:spcBef>
                        <a:spcAft>
                          <a:spcPts val="0"/>
                        </a:spcAft>
                      </a:pPr>
                      <a:r>
                        <a:rPr lang="en-US" sz="1800" dirty="0">
                          <a:effectLst/>
                        </a:rPr>
                        <a:t>$     21,152</a:t>
                      </a:r>
                      <a:endParaRPr lang="en-US" sz="1800" dirty="0">
                        <a:effectLst/>
                        <a:latin typeface="Calibri"/>
                        <a:ea typeface="Calibri"/>
                        <a:cs typeface="Times New Roman"/>
                      </a:endParaRPr>
                    </a:p>
                  </a:txBody>
                  <a:tcPr marT="0" marB="0" anchor="ctr"/>
                </a:tc>
                <a:tc>
                  <a:txBody>
                    <a:bodyPr/>
                    <a:lstStyle/>
                    <a:p>
                      <a:pPr marL="0" marR="0" algn="ctr">
                        <a:lnSpc>
                          <a:spcPct val="115000"/>
                        </a:lnSpc>
                        <a:spcBef>
                          <a:spcPts val="0"/>
                        </a:spcBef>
                        <a:spcAft>
                          <a:spcPts val="0"/>
                        </a:spcAft>
                      </a:pPr>
                      <a:r>
                        <a:rPr lang="en-US" sz="1800" dirty="0">
                          <a:effectLst/>
                        </a:rPr>
                        <a:t>$   135,130</a:t>
                      </a:r>
                      <a:endParaRPr lang="en-US" sz="1800" dirty="0">
                        <a:effectLst/>
                        <a:latin typeface="Calibri"/>
                        <a:ea typeface="Calibri"/>
                        <a:cs typeface="Times New Roman"/>
                      </a:endParaRPr>
                    </a:p>
                  </a:txBody>
                  <a:tcPr marT="0" marB="0" anchor="ctr"/>
                </a:tc>
                <a:tc>
                  <a:txBody>
                    <a:bodyPr/>
                    <a:lstStyle/>
                    <a:p>
                      <a:pPr marL="0" marR="0" algn="ctr">
                        <a:lnSpc>
                          <a:spcPct val="115000"/>
                        </a:lnSpc>
                        <a:spcBef>
                          <a:spcPts val="0"/>
                        </a:spcBef>
                        <a:spcAft>
                          <a:spcPts val="0"/>
                        </a:spcAft>
                      </a:pPr>
                      <a:r>
                        <a:rPr lang="en-US" sz="1800" dirty="0">
                          <a:effectLst/>
                        </a:rPr>
                        <a:t>$     185,037</a:t>
                      </a:r>
                      <a:endParaRPr lang="en-US" sz="1800" dirty="0">
                        <a:effectLst/>
                        <a:latin typeface="Calibri"/>
                        <a:ea typeface="Calibri"/>
                        <a:cs typeface="Times New Roman"/>
                      </a:endParaRPr>
                    </a:p>
                  </a:txBody>
                  <a:tcPr marT="0" marB="0" anchor="ctr"/>
                </a:tc>
                <a:extLst>
                  <a:ext uri="{0D108BD9-81ED-4DB2-BD59-A6C34878D82A}">
                    <a16:rowId xmlns:a16="http://schemas.microsoft.com/office/drawing/2014/main" val="10003"/>
                  </a:ext>
                </a:extLst>
              </a:tr>
              <a:tr h="519950">
                <a:tc>
                  <a:txBody>
                    <a:bodyPr/>
                    <a:lstStyle/>
                    <a:p>
                      <a:pPr marL="0" marR="0">
                        <a:lnSpc>
                          <a:spcPct val="115000"/>
                        </a:lnSpc>
                        <a:spcBef>
                          <a:spcPts val="0"/>
                        </a:spcBef>
                        <a:spcAft>
                          <a:spcPts val="0"/>
                        </a:spcAft>
                      </a:pPr>
                      <a:r>
                        <a:rPr lang="en-US" sz="1800">
                          <a:effectLst/>
                        </a:rPr>
                        <a:t>Major Project</a:t>
                      </a:r>
                      <a:endParaRPr lang="en-US" sz="1800">
                        <a:effectLst/>
                        <a:latin typeface="Calibri"/>
                        <a:ea typeface="Calibri"/>
                        <a:cs typeface="Times New Roman"/>
                      </a:endParaRPr>
                    </a:p>
                  </a:txBody>
                  <a:tcPr marT="0" marB="0" anchor="b"/>
                </a:tc>
                <a:tc>
                  <a:txBody>
                    <a:bodyPr/>
                    <a:lstStyle/>
                    <a:p>
                      <a:pPr marL="0" marR="0" algn="ctr">
                        <a:lnSpc>
                          <a:spcPct val="115000"/>
                        </a:lnSpc>
                        <a:spcBef>
                          <a:spcPts val="0"/>
                        </a:spcBef>
                        <a:spcAft>
                          <a:spcPts val="0"/>
                        </a:spcAft>
                      </a:pPr>
                      <a:r>
                        <a:rPr lang="en-US" sz="1800" dirty="0">
                          <a:effectLst/>
                        </a:rPr>
                        <a:t>$     39,298</a:t>
                      </a:r>
                      <a:endParaRPr lang="en-US" sz="1800" dirty="0">
                        <a:effectLst/>
                        <a:latin typeface="Calibri"/>
                        <a:ea typeface="Calibri"/>
                        <a:cs typeface="Times New Roman"/>
                      </a:endParaRPr>
                    </a:p>
                  </a:txBody>
                  <a:tcPr marT="0" marB="0" anchor="ctr"/>
                </a:tc>
                <a:tc>
                  <a:txBody>
                    <a:bodyPr/>
                    <a:lstStyle/>
                    <a:p>
                      <a:pPr marL="0" marR="0" algn="ctr">
                        <a:lnSpc>
                          <a:spcPct val="115000"/>
                        </a:lnSpc>
                        <a:spcBef>
                          <a:spcPts val="0"/>
                        </a:spcBef>
                        <a:spcAft>
                          <a:spcPts val="0"/>
                        </a:spcAft>
                      </a:pPr>
                      <a:r>
                        <a:rPr lang="en-US" sz="1800" dirty="0">
                          <a:effectLst/>
                        </a:rPr>
                        <a:t>$       6,242</a:t>
                      </a:r>
                      <a:endParaRPr lang="en-US" sz="1800" dirty="0">
                        <a:effectLst/>
                        <a:latin typeface="Calibri"/>
                        <a:ea typeface="Calibri"/>
                        <a:cs typeface="Times New Roman"/>
                      </a:endParaRPr>
                    </a:p>
                  </a:txBody>
                  <a:tcPr marT="0" marB="0" anchor="ctr"/>
                </a:tc>
                <a:tc>
                  <a:txBody>
                    <a:bodyPr/>
                    <a:lstStyle/>
                    <a:p>
                      <a:pPr marL="0" marR="0" algn="ctr">
                        <a:lnSpc>
                          <a:spcPct val="115000"/>
                        </a:lnSpc>
                        <a:spcBef>
                          <a:spcPts val="0"/>
                        </a:spcBef>
                        <a:spcAft>
                          <a:spcPts val="0"/>
                        </a:spcAft>
                      </a:pPr>
                      <a:r>
                        <a:rPr lang="en-US" sz="1800" dirty="0">
                          <a:effectLst/>
                        </a:rPr>
                        <a:t>$      92,284</a:t>
                      </a:r>
                      <a:endParaRPr lang="en-US" sz="1800" dirty="0">
                        <a:effectLst/>
                        <a:latin typeface="Calibri"/>
                        <a:ea typeface="Calibri"/>
                        <a:cs typeface="Times New Roman"/>
                      </a:endParaRPr>
                    </a:p>
                  </a:txBody>
                  <a:tcPr marT="0" marB="0" anchor="ctr"/>
                </a:tc>
                <a:tc>
                  <a:txBody>
                    <a:bodyPr/>
                    <a:lstStyle/>
                    <a:p>
                      <a:pPr marL="0" marR="0" algn="ctr">
                        <a:lnSpc>
                          <a:spcPct val="115000"/>
                        </a:lnSpc>
                        <a:spcBef>
                          <a:spcPts val="0"/>
                        </a:spcBef>
                        <a:spcAft>
                          <a:spcPts val="0"/>
                        </a:spcAft>
                      </a:pPr>
                      <a:r>
                        <a:rPr lang="en-US" sz="1800" dirty="0">
                          <a:effectLst/>
                        </a:rPr>
                        <a:t>$      137,824</a:t>
                      </a:r>
                      <a:endParaRPr lang="en-US" sz="1800" dirty="0">
                        <a:effectLst/>
                        <a:latin typeface="Calibri"/>
                        <a:ea typeface="Calibri"/>
                        <a:cs typeface="Times New Roman"/>
                      </a:endParaRPr>
                    </a:p>
                  </a:txBody>
                  <a:tcPr marT="0" marB="0" anchor="ctr"/>
                </a:tc>
                <a:extLst>
                  <a:ext uri="{0D108BD9-81ED-4DB2-BD59-A6C34878D82A}">
                    <a16:rowId xmlns:a16="http://schemas.microsoft.com/office/drawing/2014/main" val="10004"/>
                  </a:ext>
                </a:extLst>
              </a:tr>
              <a:tr h="787775">
                <a:tc>
                  <a:txBody>
                    <a:bodyPr/>
                    <a:lstStyle/>
                    <a:p>
                      <a:pPr marL="0" marR="0">
                        <a:lnSpc>
                          <a:spcPct val="115000"/>
                        </a:lnSpc>
                        <a:spcBef>
                          <a:spcPts val="0"/>
                        </a:spcBef>
                        <a:spcAft>
                          <a:spcPts val="0"/>
                        </a:spcAft>
                      </a:pPr>
                      <a:r>
                        <a:rPr lang="en-US" sz="1800" dirty="0">
                          <a:effectLst/>
                        </a:rPr>
                        <a:t>Total by Facility Type</a:t>
                      </a:r>
                      <a:endParaRPr lang="en-US" sz="1800" dirty="0">
                        <a:effectLst/>
                        <a:latin typeface="Calibri"/>
                        <a:ea typeface="Calibri"/>
                        <a:cs typeface="Times New Roman"/>
                      </a:endParaRPr>
                    </a:p>
                  </a:txBody>
                  <a:tcPr marT="0" marB="0" anchor="b"/>
                </a:tc>
                <a:tc>
                  <a:txBody>
                    <a:bodyPr/>
                    <a:lstStyle/>
                    <a:p>
                      <a:pPr marL="0" marR="0" algn="ctr">
                        <a:lnSpc>
                          <a:spcPct val="115000"/>
                        </a:lnSpc>
                        <a:spcBef>
                          <a:spcPts val="0"/>
                        </a:spcBef>
                        <a:spcAft>
                          <a:spcPts val="0"/>
                        </a:spcAft>
                      </a:pPr>
                      <a:r>
                        <a:rPr lang="en-US" sz="1800" dirty="0">
                          <a:effectLst/>
                        </a:rPr>
                        <a:t>$   161,699</a:t>
                      </a:r>
                      <a:endParaRPr lang="en-US" sz="1800" dirty="0">
                        <a:effectLst/>
                        <a:latin typeface="Calibri"/>
                        <a:ea typeface="Calibri"/>
                        <a:cs typeface="Times New Roman"/>
                      </a:endParaRPr>
                    </a:p>
                  </a:txBody>
                  <a:tcPr marT="0" marB="0" anchor="ctr"/>
                </a:tc>
                <a:tc>
                  <a:txBody>
                    <a:bodyPr/>
                    <a:lstStyle/>
                    <a:p>
                      <a:pPr marL="0" marR="0" algn="ctr">
                        <a:lnSpc>
                          <a:spcPct val="115000"/>
                        </a:lnSpc>
                        <a:spcBef>
                          <a:spcPts val="0"/>
                        </a:spcBef>
                        <a:spcAft>
                          <a:spcPts val="0"/>
                        </a:spcAft>
                      </a:pPr>
                      <a:r>
                        <a:rPr lang="en-US" sz="1800" dirty="0">
                          <a:effectLst/>
                        </a:rPr>
                        <a:t>$     75,604</a:t>
                      </a:r>
                      <a:endParaRPr lang="en-US" sz="1800" dirty="0">
                        <a:effectLst/>
                        <a:latin typeface="Calibri"/>
                        <a:ea typeface="Calibri"/>
                        <a:cs typeface="Times New Roman"/>
                      </a:endParaRPr>
                    </a:p>
                  </a:txBody>
                  <a:tcPr marT="0" marB="0" anchor="ctr"/>
                </a:tc>
                <a:tc>
                  <a:txBody>
                    <a:bodyPr/>
                    <a:lstStyle/>
                    <a:p>
                      <a:pPr marL="0" marR="0" algn="ctr">
                        <a:lnSpc>
                          <a:spcPct val="115000"/>
                        </a:lnSpc>
                        <a:spcBef>
                          <a:spcPts val="0"/>
                        </a:spcBef>
                        <a:spcAft>
                          <a:spcPts val="0"/>
                        </a:spcAft>
                      </a:pPr>
                      <a:r>
                        <a:rPr lang="en-US" sz="1800" dirty="0">
                          <a:effectLst/>
                        </a:rPr>
                        <a:t>$   288,067</a:t>
                      </a:r>
                      <a:endParaRPr lang="en-US" sz="1800" dirty="0">
                        <a:effectLst/>
                        <a:latin typeface="Calibri"/>
                        <a:ea typeface="Calibri"/>
                        <a:cs typeface="Times New Roman"/>
                      </a:endParaRPr>
                    </a:p>
                  </a:txBody>
                  <a:tcPr marT="0" marB="0" anchor="ctr"/>
                </a:tc>
                <a:tc>
                  <a:txBody>
                    <a:bodyPr/>
                    <a:lstStyle/>
                    <a:p>
                      <a:pPr marL="0" marR="0" algn="ctr">
                        <a:lnSpc>
                          <a:spcPct val="115000"/>
                        </a:lnSpc>
                        <a:spcBef>
                          <a:spcPts val="0"/>
                        </a:spcBef>
                        <a:spcAft>
                          <a:spcPts val="0"/>
                        </a:spcAft>
                      </a:pPr>
                      <a:r>
                        <a:rPr lang="en-US" sz="1800" dirty="0">
                          <a:effectLst/>
                        </a:rPr>
                        <a:t>$       525,370 </a:t>
                      </a:r>
                      <a:endParaRPr lang="en-US" sz="1800" dirty="0">
                        <a:effectLst/>
                        <a:latin typeface="Calibri"/>
                        <a:ea typeface="Calibri"/>
                        <a:cs typeface="Times New Roman"/>
                      </a:endParaRPr>
                    </a:p>
                  </a:txBody>
                  <a:tcPr marT="0" marB="0" anchor="ctr"/>
                </a:tc>
                <a:extLst>
                  <a:ext uri="{0D108BD9-81ED-4DB2-BD59-A6C34878D82A}">
                    <a16:rowId xmlns:a16="http://schemas.microsoft.com/office/drawing/2014/main" val="10005"/>
                  </a:ext>
                </a:extLst>
              </a:tr>
            </a:tbl>
          </a:graphicData>
        </a:graphic>
      </p:graphicFrame>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08582A46-E5D3-5345-9C78-95F5B85BD326}"/>
              </a:ext>
            </a:extLst>
          </p:cNvPr>
          <p:cNvSpPr>
            <a:spLocks noGrp="1"/>
          </p:cNvSpPr>
          <p:nvPr>
            <p:ph type="title"/>
          </p:nvPr>
        </p:nvSpPr>
        <p:spPr/>
        <p:txBody>
          <a:bodyPr/>
          <a:lstStyle/>
          <a:p>
            <a:pPr eaLnBrk="1" hangingPunct="1"/>
            <a:r>
              <a:rPr lang="en-US" altLang="en-US"/>
              <a:t>What is the Payoff for Implementation ?</a:t>
            </a:r>
          </a:p>
        </p:txBody>
      </p:sp>
      <p:graphicFrame>
        <p:nvGraphicFramePr>
          <p:cNvPr id="4" name="Content Placeholder 3">
            <a:extLst>
              <a:ext uri="{FF2B5EF4-FFF2-40B4-BE49-F238E27FC236}">
                <a16:creationId xmlns:a16="http://schemas.microsoft.com/office/drawing/2014/main" id="{EFEDEA37-22C4-934D-B04E-497A1F330A0B}"/>
              </a:ext>
            </a:extLst>
          </p:cNvPr>
          <p:cNvGraphicFramePr>
            <a:graphicFrameLocks noGrp="1"/>
          </p:cNvGraphicFramePr>
          <p:nvPr>
            <p:ph idx="1"/>
          </p:nvPr>
        </p:nvGraphicFramePr>
        <p:xfrm>
          <a:off x="914400" y="1828800"/>
          <a:ext cx="10261600" cy="3898900"/>
        </p:xfrm>
        <a:graphic>
          <a:graphicData uri="http://schemas.openxmlformats.org/drawingml/2006/table">
            <a:tbl>
              <a:tblPr firstRow="1" firstCol="1" bandRow="1">
                <a:tableStyleId>{5C22544A-7EE6-4342-B048-85BDC9FD1C3A}</a:tableStyleId>
              </a:tblPr>
              <a:tblGrid>
                <a:gridCol w="3330688">
                  <a:extLst>
                    <a:ext uri="{9D8B030D-6E8A-4147-A177-3AD203B41FA5}">
                      <a16:colId xmlns:a16="http://schemas.microsoft.com/office/drawing/2014/main" val="20000"/>
                    </a:ext>
                  </a:extLst>
                </a:gridCol>
                <a:gridCol w="1482445">
                  <a:extLst>
                    <a:ext uri="{9D8B030D-6E8A-4147-A177-3AD203B41FA5}">
                      <a16:colId xmlns:a16="http://schemas.microsoft.com/office/drawing/2014/main" val="20001"/>
                    </a:ext>
                  </a:extLst>
                </a:gridCol>
                <a:gridCol w="1347677">
                  <a:extLst>
                    <a:ext uri="{9D8B030D-6E8A-4147-A177-3AD203B41FA5}">
                      <a16:colId xmlns:a16="http://schemas.microsoft.com/office/drawing/2014/main" val="20002"/>
                    </a:ext>
                  </a:extLst>
                </a:gridCol>
                <a:gridCol w="1597960">
                  <a:extLst>
                    <a:ext uri="{9D8B030D-6E8A-4147-A177-3AD203B41FA5}">
                      <a16:colId xmlns:a16="http://schemas.microsoft.com/office/drawing/2014/main" val="20003"/>
                    </a:ext>
                  </a:extLst>
                </a:gridCol>
                <a:gridCol w="2502829">
                  <a:extLst>
                    <a:ext uri="{9D8B030D-6E8A-4147-A177-3AD203B41FA5}">
                      <a16:colId xmlns:a16="http://schemas.microsoft.com/office/drawing/2014/main" val="20004"/>
                    </a:ext>
                  </a:extLst>
                </a:gridCol>
              </a:tblGrid>
              <a:tr h="1053315">
                <a:tc>
                  <a:txBody>
                    <a:bodyPr/>
                    <a:lstStyle/>
                    <a:p>
                      <a:pPr marL="0" marR="0">
                        <a:lnSpc>
                          <a:spcPct val="115000"/>
                        </a:lnSpc>
                        <a:spcBef>
                          <a:spcPts val="0"/>
                        </a:spcBef>
                        <a:spcAft>
                          <a:spcPts val="0"/>
                        </a:spcAft>
                      </a:pPr>
                      <a:r>
                        <a:rPr lang="en-US" sz="2000" dirty="0">
                          <a:effectLst/>
                        </a:rPr>
                        <a:t>AVERAGE PAYBACK (years)</a:t>
                      </a:r>
                      <a:endParaRPr lang="en-US" sz="2000" dirty="0">
                        <a:effectLst/>
                        <a:latin typeface="Calibri"/>
                        <a:ea typeface="Calibri"/>
                        <a:cs typeface="Times New Roman"/>
                      </a:endParaRPr>
                    </a:p>
                  </a:txBody>
                  <a:tcPr marT="0" marB="0" anchor="b"/>
                </a:tc>
                <a:tc>
                  <a:txBody>
                    <a:bodyPr/>
                    <a:lstStyle/>
                    <a:p>
                      <a:pPr marL="0" marR="0">
                        <a:lnSpc>
                          <a:spcPct val="115000"/>
                        </a:lnSpc>
                        <a:spcBef>
                          <a:spcPts val="0"/>
                        </a:spcBef>
                        <a:spcAft>
                          <a:spcPts val="0"/>
                        </a:spcAft>
                      </a:pPr>
                      <a:r>
                        <a:rPr lang="en-US" sz="2000">
                          <a:effectLst/>
                        </a:rPr>
                        <a:t>Tribal Facilities</a:t>
                      </a:r>
                      <a:endParaRPr lang="en-US" sz="2000">
                        <a:effectLst/>
                        <a:latin typeface="Calibri"/>
                        <a:ea typeface="Calibri"/>
                        <a:cs typeface="Times New Roman"/>
                      </a:endParaRPr>
                    </a:p>
                  </a:txBody>
                  <a:tcPr marT="0" marB="0" anchor="b"/>
                </a:tc>
                <a:tc>
                  <a:txBody>
                    <a:bodyPr/>
                    <a:lstStyle/>
                    <a:p>
                      <a:pPr marL="0" marR="0">
                        <a:lnSpc>
                          <a:spcPct val="115000"/>
                        </a:lnSpc>
                        <a:spcBef>
                          <a:spcPts val="0"/>
                        </a:spcBef>
                        <a:spcAft>
                          <a:spcPts val="0"/>
                        </a:spcAft>
                      </a:pPr>
                      <a:r>
                        <a:rPr lang="en-US" sz="2000">
                          <a:effectLst/>
                        </a:rPr>
                        <a:t>Health Clinics</a:t>
                      </a:r>
                      <a:endParaRPr lang="en-US" sz="2000">
                        <a:effectLst/>
                        <a:latin typeface="Calibri"/>
                        <a:ea typeface="Calibri"/>
                        <a:cs typeface="Times New Roman"/>
                      </a:endParaRPr>
                    </a:p>
                  </a:txBody>
                  <a:tcPr marT="0" marB="0" anchor="b"/>
                </a:tc>
                <a:tc>
                  <a:txBody>
                    <a:bodyPr/>
                    <a:lstStyle/>
                    <a:p>
                      <a:pPr marL="0" marR="0">
                        <a:lnSpc>
                          <a:spcPct val="115000"/>
                        </a:lnSpc>
                        <a:spcBef>
                          <a:spcPts val="0"/>
                        </a:spcBef>
                        <a:spcAft>
                          <a:spcPts val="0"/>
                        </a:spcAft>
                      </a:pPr>
                      <a:r>
                        <a:rPr lang="en-US" sz="2000">
                          <a:effectLst/>
                        </a:rPr>
                        <a:t>Water Systems</a:t>
                      </a:r>
                      <a:endParaRPr lang="en-US" sz="2000">
                        <a:effectLst/>
                        <a:latin typeface="Calibri"/>
                        <a:ea typeface="Calibri"/>
                        <a:cs typeface="Times New Roman"/>
                      </a:endParaRPr>
                    </a:p>
                  </a:txBody>
                  <a:tcPr marT="0" marB="0" anchor="b"/>
                </a:tc>
                <a:tc>
                  <a:txBody>
                    <a:bodyPr/>
                    <a:lstStyle/>
                    <a:p>
                      <a:pPr marL="0" marR="0">
                        <a:lnSpc>
                          <a:spcPct val="115000"/>
                        </a:lnSpc>
                        <a:spcBef>
                          <a:spcPts val="0"/>
                        </a:spcBef>
                        <a:spcAft>
                          <a:spcPts val="0"/>
                        </a:spcAft>
                      </a:pPr>
                      <a:r>
                        <a:rPr lang="en-US" sz="2000">
                          <a:effectLst/>
                        </a:rPr>
                        <a:t>Average by Retrofit Type</a:t>
                      </a:r>
                      <a:endParaRPr lang="en-US" sz="2000">
                        <a:effectLst/>
                        <a:latin typeface="Calibri"/>
                        <a:ea typeface="Calibri"/>
                        <a:cs typeface="Times New Roman"/>
                      </a:endParaRPr>
                    </a:p>
                  </a:txBody>
                  <a:tcPr marT="0" marB="0" anchor="b"/>
                </a:tc>
                <a:extLst>
                  <a:ext uri="{0D108BD9-81ED-4DB2-BD59-A6C34878D82A}">
                    <a16:rowId xmlns:a16="http://schemas.microsoft.com/office/drawing/2014/main" val="10000"/>
                  </a:ext>
                </a:extLst>
              </a:tr>
              <a:tr h="701070">
                <a:tc>
                  <a:txBody>
                    <a:bodyPr/>
                    <a:lstStyle/>
                    <a:p>
                      <a:pPr marL="0" marR="0">
                        <a:lnSpc>
                          <a:spcPct val="115000"/>
                        </a:lnSpc>
                        <a:spcBef>
                          <a:spcPts val="0"/>
                        </a:spcBef>
                        <a:spcAft>
                          <a:spcPts val="0"/>
                        </a:spcAft>
                      </a:pPr>
                      <a:r>
                        <a:rPr lang="en-US" sz="2000" dirty="0">
                          <a:effectLst/>
                        </a:rPr>
                        <a:t>Operations and Maintenance</a:t>
                      </a:r>
                      <a:endParaRPr lang="en-US" sz="2000" dirty="0">
                        <a:effectLst/>
                        <a:latin typeface="Calibri"/>
                        <a:ea typeface="Calibri"/>
                        <a:cs typeface="Times New Roman"/>
                      </a:endParaRPr>
                    </a:p>
                  </a:txBody>
                  <a:tcPr marT="0" marB="0" anchor="b"/>
                </a:tc>
                <a:tc>
                  <a:txBody>
                    <a:bodyPr/>
                    <a:lstStyle/>
                    <a:p>
                      <a:pPr marL="0" marR="0" algn="r">
                        <a:lnSpc>
                          <a:spcPct val="115000"/>
                        </a:lnSpc>
                        <a:spcBef>
                          <a:spcPts val="0"/>
                        </a:spcBef>
                        <a:spcAft>
                          <a:spcPts val="0"/>
                        </a:spcAft>
                      </a:pPr>
                      <a:r>
                        <a:rPr lang="en-US" sz="2000" dirty="0">
                          <a:effectLst/>
                        </a:rPr>
                        <a:t>2.2</a:t>
                      </a:r>
                      <a:endParaRPr lang="en-US" sz="2000" dirty="0">
                        <a:effectLst/>
                        <a:latin typeface="Calibri"/>
                        <a:ea typeface="Calibri"/>
                        <a:cs typeface="Times New Roman"/>
                      </a:endParaRPr>
                    </a:p>
                  </a:txBody>
                  <a:tcPr marT="0" marB="0" anchor="b"/>
                </a:tc>
                <a:tc>
                  <a:txBody>
                    <a:bodyPr/>
                    <a:lstStyle/>
                    <a:p>
                      <a:pPr marL="0" marR="0" algn="r">
                        <a:lnSpc>
                          <a:spcPct val="115000"/>
                        </a:lnSpc>
                        <a:spcBef>
                          <a:spcPts val="0"/>
                        </a:spcBef>
                        <a:spcAft>
                          <a:spcPts val="0"/>
                        </a:spcAft>
                      </a:pPr>
                      <a:r>
                        <a:rPr lang="en-US" sz="2000" dirty="0">
                          <a:effectLst/>
                        </a:rPr>
                        <a:t>0.7</a:t>
                      </a:r>
                      <a:endParaRPr lang="en-US" sz="2000" dirty="0">
                        <a:effectLst/>
                        <a:latin typeface="Calibri"/>
                        <a:ea typeface="Calibri"/>
                        <a:cs typeface="Times New Roman"/>
                      </a:endParaRPr>
                    </a:p>
                  </a:txBody>
                  <a:tcPr marT="0" marB="0" anchor="b"/>
                </a:tc>
                <a:tc>
                  <a:txBody>
                    <a:bodyPr/>
                    <a:lstStyle/>
                    <a:p>
                      <a:pPr marL="0" marR="0" algn="r">
                        <a:lnSpc>
                          <a:spcPct val="115000"/>
                        </a:lnSpc>
                        <a:spcBef>
                          <a:spcPts val="0"/>
                        </a:spcBef>
                        <a:spcAft>
                          <a:spcPts val="0"/>
                        </a:spcAft>
                      </a:pPr>
                      <a:r>
                        <a:rPr lang="en-US" sz="2000">
                          <a:effectLst/>
                        </a:rPr>
                        <a:t>1.9</a:t>
                      </a:r>
                      <a:endParaRPr lang="en-US" sz="2000">
                        <a:effectLst/>
                        <a:latin typeface="Calibri"/>
                        <a:ea typeface="Calibri"/>
                        <a:cs typeface="Times New Roman"/>
                      </a:endParaRPr>
                    </a:p>
                  </a:txBody>
                  <a:tcPr marT="0" marB="0" anchor="b"/>
                </a:tc>
                <a:tc>
                  <a:txBody>
                    <a:bodyPr/>
                    <a:lstStyle/>
                    <a:p>
                      <a:pPr marL="0" marR="0" algn="r">
                        <a:lnSpc>
                          <a:spcPct val="115000"/>
                        </a:lnSpc>
                        <a:spcBef>
                          <a:spcPts val="0"/>
                        </a:spcBef>
                        <a:spcAft>
                          <a:spcPts val="0"/>
                        </a:spcAft>
                      </a:pPr>
                      <a:r>
                        <a:rPr lang="en-US" sz="2000">
                          <a:effectLst/>
                        </a:rPr>
                        <a:t>1.6</a:t>
                      </a:r>
                      <a:endParaRPr lang="en-US" sz="2000">
                        <a:effectLst/>
                        <a:latin typeface="Calibri"/>
                        <a:ea typeface="Calibri"/>
                        <a:cs typeface="Times New Roman"/>
                      </a:endParaRPr>
                    </a:p>
                  </a:txBody>
                  <a:tcPr marT="0" marB="0" anchor="b"/>
                </a:tc>
                <a:extLst>
                  <a:ext uri="{0D108BD9-81ED-4DB2-BD59-A6C34878D82A}">
                    <a16:rowId xmlns:a16="http://schemas.microsoft.com/office/drawing/2014/main" val="10001"/>
                  </a:ext>
                </a:extLst>
              </a:tr>
              <a:tr h="536129">
                <a:tc>
                  <a:txBody>
                    <a:bodyPr/>
                    <a:lstStyle/>
                    <a:p>
                      <a:pPr marL="0" marR="0">
                        <a:lnSpc>
                          <a:spcPct val="115000"/>
                        </a:lnSpc>
                        <a:spcBef>
                          <a:spcPts val="0"/>
                        </a:spcBef>
                        <a:spcAft>
                          <a:spcPts val="0"/>
                        </a:spcAft>
                      </a:pPr>
                      <a:r>
                        <a:rPr lang="en-US" sz="2000">
                          <a:effectLst/>
                        </a:rPr>
                        <a:t>Local Project</a:t>
                      </a:r>
                      <a:endParaRPr lang="en-US" sz="2000">
                        <a:effectLst/>
                        <a:latin typeface="Calibri"/>
                        <a:ea typeface="Calibri"/>
                        <a:cs typeface="Times New Roman"/>
                      </a:endParaRPr>
                    </a:p>
                  </a:txBody>
                  <a:tcPr marT="0" marB="0" anchor="b"/>
                </a:tc>
                <a:tc>
                  <a:txBody>
                    <a:bodyPr/>
                    <a:lstStyle/>
                    <a:p>
                      <a:pPr marL="0" marR="0" algn="r">
                        <a:lnSpc>
                          <a:spcPct val="115000"/>
                        </a:lnSpc>
                        <a:spcBef>
                          <a:spcPts val="0"/>
                        </a:spcBef>
                        <a:spcAft>
                          <a:spcPts val="0"/>
                        </a:spcAft>
                      </a:pPr>
                      <a:r>
                        <a:rPr lang="en-US" sz="2000">
                          <a:effectLst/>
                        </a:rPr>
                        <a:t>3.7</a:t>
                      </a:r>
                      <a:endParaRPr lang="en-US" sz="2000">
                        <a:effectLst/>
                        <a:latin typeface="Calibri"/>
                        <a:ea typeface="Calibri"/>
                        <a:cs typeface="Times New Roman"/>
                      </a:endParaRPr>
                    </a:p>
                  </a:txBody>
                  <a:tcPr marT="0" marB="0" anchor="b"/>
                </a:tc>
                <a:tc>
                  <a:txBody>
                    <a:bodyPr/>
                    <a:lstStyle/>
                    <a:p>
                      <a:pPr marL="0" marR="0" algn="r">
                        <a:lnSpc>
                          <a:spcPct val="115000"/>
                        </a:lnSpc>
                        <a:spcBef>
                          <a:spcPts val="0"/>
                        </a:spcBef>
                        <a:spcAft>
                          <a:spcPts val="0"/>
                        </a:spcAft>
                      </a:pPr>
                      <a:r>
                        <a:rPr lang="en-US" sz="2000" dirty="0">
                          <a:effectLst/>
                        </a:rPr>
                        <a:t>3.0</a:t>
                      </a:r>
                      <a:endParaRPr lang="en-US" sz="2000" dirty="0">
                        <a:effectLst/>
                        <a:latin typeface="Calibri"/>
                        <a:ea typeface="Calibri"/>
                        <a:cs typeface="Times New Roman"/>
                      </a:endParaRPr>
                    </a:p>
                  </a:txBody>
                  <a:tcPr marT="0" marB="0" anchor="b"/>
                </a:tc>
                <a:tc>
                  <a:txBody>
                    <a:bodyPr/>
                    <a:lstStyle/>
                    <a:p>
                      <a:pPr marL="0" marR="0" algn="r">
                        <a:lnSpc>
                          <a:spcPct val="115000"/>
                        </a:lnSpc>
                        <a:spcBef>
                          <a:spcPts val="0"/>
                        </a:spcBef>
                        <a:spcAft>
                          <a:spcPts val="0"/>
                        </a:spcAft>
                      </a:pPr>
                      <a:r>
                        <a:rPr lang="en-US" sz="2000" dirty="0">
                          <a:effectLst/>
                        </a:rPr>
                        <a:t>2.0</a:t>
                      </a:r>
                      <a:endParaRPr lang="en-US" sz="2000" dirty="0">
                        <a:effectLst/>
                        <a:latin typeface="Calibri"/>
                        <a:ea typeface="Calibri"/>
                        <a:cs typeface="Times New Roman"/>
                      </a:endParaRPr>
                    </a:p>
                  </a:txBody>
                  <a:tcPr marT="0" marB="0" anchor="b"/>
                </a:tc>
                <a:tc>
                  <a:txBody>
                    <a:bodyPr/>
                    <a:lstStyle/>
                    <a:p>
                      <a:pPr marL="0" marR="0" algn="r">
                        <a:lnSpc>
                          <a:spcPct val="115000"/>
                        </a:lnSpc>
                        <a:spcBef>
                          <a:spcPts val="0"/>
                        </a:spcBef>
                        <a:spcAft>
                          <a:spcPts val="0"/>
                        </a:spcAft>
                      </a:pPr>
                      <a:r>
                        <a:rPr lang="en-US" sz="2000">
                          <a:effectLst/>
                        </a:rPr>
                        <a:t>3.0</a:t>
                      </a:r>
                      <a:endParaRPr lang="en-US" sz="2000">
                        <a:effectLst/>
                        <a:latin typeface="Calibri"/>
                        <a:ea typeface="Calibri"/>
                        <a:cs typeface="Times New Roman"/>
                      </a:endParaRPr>
                    </a:p>
                  </a:txBody>
                  <a:tcPr marT="0" marB="0" anchor="b"/>
                </a:tc>
                <a:extLst>
                  <a:ext uri="{0D108BD9-81ED-4DB2-BD59-A6C34878D82A}">
                    <a16:rowId xmlns:a16="http://schemas.microsoft.com/office/drawing/2014/main" val="10002"/>
                  </a:ext>
                </a:extLst>
              </a:tr>
              <a:tr h="536129">
                <a:tc>
                  <a:txBody>
                    <a:bodyPr/>
                    <a:lstStyle/>
                    <a:p>
                      <a:pPr marL="0" marR="0">
                        <a:lnSpc>
                          <a:spcPct val="115000"/>
                        </a:lnSpc>
                        <a:spcBef>
                          <a:spcPts val="0"/>
                        </a:spcBef>
                        <a:spcAft>
                          <a:spcPts val="0"/>
                        </a:spcAft>
                      </a:pPr>
                      <a:r>
                        <a:rPr lang="en-US" sz="2000">
                          <a:effectLst/>
                        </a:rPr>
                        <a:t>Minor Project</a:t>
                      </a:r>
                      <a:endParaRPr lang="en-US" sz="2000">
                        <a:effectLst/>
                        <a:latin typeface="Calibri"/>
                        <a:ea typeface="Calibri"/>
                        <a:cs typeface="Times New Roman"/>
                      </a:endParaRPr>
                    </a:p>
                  </a:txBody>
                  <a:tcPr marT="0" marB="0" anchor="b"/>
                </a:tc>
                <a:tc>
                  <a:txBody>
                    <a:bodyPr/>
                    <a:lstStyle/>
                    <a:p>
                      <a:pPr marL="0" marR="0" algn="r">
                        <a:lnSpc>
                          <a:spcPct val="115000"/>
                        </a:lnSpc>
                        <a:spcBef>
                          <a:spcPts val="0"/>
                        </a:spcBef>
                        <a:spcAft>
                          <a:spcPts val="0"/>
                        </a:spcAft>
                      </a:pPr>
                      <a:r>
                        <a:rPr lang="en-US" sz="2000">
                          <a:effectLst/>
                        </a:rPr>
                        <a:t>4.4</a:t>
                      </a:r>
                      <a:endParaRPr lang="en-US" sz="2000">
                        <a:effectLst/>
                        <a:latin typeface="Calibri"/>
                        <a:ea typeface="Calibri"/>
                        <a:cs typeface="Times New Roman"/>
                      </a:endParaRPr>
                    </a:p>
                  </a:txBody>
                  <a:tcPr marT="0" marB="0" anchor="b"/>
                </a:tc>
                <a:tc>
                  <a:txBody>
                    <a:bodyPr/>
                    <a:lstStyle/>
                    <a:p>
                      <a:pPr marL="0" marR="0" algn="r">
                        <a:lnSpc>
                          <a:spcPct val="115000"/>
                        </a:lnSpc>
                        <a:spcBef>
                          <a:spcPts val="0"/>
                        </a:spcBef>
                        <a:spcAft>
                          <a:spcPts val="0"/>
                        </a:spcAft>
                      </a:pPr>
                      <a:r>
                        <a:rPr lang="en-US" sz="2000">
                          <a:effectLst/>
                        </a:rPr>
                        <a:t>1.7</a:t>
                      </a:r>
                      <a:endParaRPr lang="en-US" sz="2000">
                        <a:effectLst/>
                        <a:latin typeface="Calibri"/>
                        <a:ea typeface="Calibri"/>
                        <a:cs typeface="Times New Roman"/>
                      </a:endParaRPr>
                    </a:p>
                  </a:txBody>
                  <a:tcPr marT="0" marB="0" anchor="b"/>
                </a:tc>
                <a:tc>
                  <a:txBody>
                    <a:bodyPr/>
                    <a:lstStyle/>
                    <a:p>
                      <a:pPr marL="0" marR="0" algn="r">
                        <a:lnSpc>
                          <a:spcPct val="115000"/>
                        </a:lnSpc>
                        <a:spcBef>
                          <a:spcPts val="0"/>
                        </a:spcBef>
                        <a:spcAft>
                          <a:spcPts val="0"/>
                        </a:spcAft>
                      </a:pPr>
                      <a:r>
                        <a:rPr lang="en-US" sz="2000" dirty="0">
                          <a:effectLst/>
                        </a:rPr>
                        <a:t>4.6</a:t>
                      </a:r>
                      <a:endParaRPr lang="en-US" sz="2000" dirty="0">
                        <a:effectLst/>
                        <a:latin typeface="Calibri"/>
                        <a:ea typeface="Calibri"/>
                        <a:cs typeface="Times New Roman"/>
                      </a:endParaRPr>
                    </a:p>
                  </a:txBody>
                  <a:tcPr marT="0" marB="0" anchor="b"/>
                </a:tc>
                <a:tc>
                  <a:txBody>
                    <a:bodyPr/>
                    <a:lstStyle/>
                    <a:p>
                      <a:pPr marL="0" marR="0" algn="r">
                        <a:lnSpc>
                          <a:spcPct val="115000"/>
                        </a:lnSpc>
                        <a:spcBef>
                          <a:spcPts val="0"/>
                        </a:spcBef>
                        <a:spcAft>
                          <a:spcPts val="0"/>
                        </a:spcAft>
                      </a:pPr>
                      <a:r>
                        <a:rPr lang="en-US" sz="2000">
                          <a:effectLst/>
                        </a:rPr>
                        <a:t>4.4</a:t>
                      </a:r>
                      <a:endParaRPr lang="en-US" sz="2000">
                        <a:effectLst/>
                        <a:latin typeface="Calibri"/>
                        <a:ea typeface="Calibri"/>
                        <a:cs typeface="Times New Roman"/>
                      </a:endParaRPr>
                    </a:p>
                  </a:txBody>
                  <a:tcPr marT="0" marB="0" anchor="b"/>
                </a:tc>
                <a:extLst>
                  <a:ext uri="{0D108BD9-81ED-4DB2-BD59-A6C34878D82A}">
                    <a16:rowId xmlns:a16="http://schemas.microsoft.com/office/drawing/2014/main" val="10003"/>
                  </a:ext>
                </a:extLst>
              </a:tr>
              <a:tr h="536129">
                <a:tc>
                  <a:txBody>
                    <a:bodyPr/>
                    <a:lstStyle/>
                    <a:p>
                      <a:pPr marL="0" marR="0">
                        <a:lnSpc>
                          <a:spcPct val="115000"/>
                        </a:lnSpc>
                        <a:spcBef>
                          <a:spcPts val="0"/>
                        </a:spcBef>
                        <a:spcAft>
                          <a:spcPts val="0"/>
                        </a:spcAft>
                      </a:pPr>
                      <a:r>
                        <a:rPr lang="en-US" sz="2000">
                          <a:effectLst/>
                        </a:rPr>
                        <a:t>Major Project</a:t>
                      </a:r>
                      <a:endParaRPr lang="en-US" sz="2000">
                        <a:effectLst/>
                        <a:latin typeface="Calibri"/>
                        <a:ea typeface="Calibri"/>
                        <a:cs typeface="Times New Roman"/>
                      </a:endParaRPr>
                    </a:p>
                  </a:txBody>
                  <a:tcPr marT="0" marB="0" anchor="b"/>
                </a:tc>
                <a:tc>
                  <a:txBody>
                    <a:bodyPr/>
                    <a:lstStyle/>
                    <a:p>
                      <a:pPr marL="0" marR="0" algn="r">
                        <a:lnSpc>
                          <a:spcPct val="115000"/>
                        </a:lnSpc>
                        <a:spcBef>
                          <a:spcPts val="0"/>
                        </a:spcBef>
                        <a:spcAft>
                          <a:spcPts val="0"/>
                        </a:spcAft>
                      </a:pPr>
                      <a:r>
                        <a:rPr lang="en-US" sz="2000">
                          <a:effectLst/>
                        </a:rPr>
                        <a:t>3.8</a:t>
                      </a:r>
                      <a:endParaRPr lang="en-US" sz="2000">
                        <a:effectLst/>
                        <a:latin typeface="Calibri"/>
                        <a:ea typeface="Calibri"/>
                        <a:cs typeface="Times New Roman"/>
                      </a:endParaRPr>
                    </a:p>
                  </a:txBody>
                  <a:tcPr marT="0" marB="0" anchor="b"/>
                </a:tc>
                <a:tc>
                  <a:txBody>
                    <a:bodyPr/>
                    <a:lstStyle/>
                    <a:p>
                      <a:pPr marL="0" marR="0" algn="r">
                        <a:lnSpc>
                          <a:spcPct val="115000"/>
                        </a:lnSpc>
                        <a:spcBef>
                          <a:spcPts val="0"/>
                        </a:spcBef>
                        <a:spcAft>
                          <a:spcPts val="0"/>
                        </a:spcAft>
                      </a:pPr>
                      <a:r>
                        <a:rPr lang="en-US" sz="2000">
                          <a:effectLst/>
                        </a:rPr>
                        <a:t>0.0</a:t>
                      </a:r>
                      <a:endParaRPr lang="en-US" sz="2000">
                        <a:effectLst/>
                        <a:latin typeface="Calibri"/>
                        <a:ea typeface="Calibri"/>
                        <a:cs typeface="Times New Roman"/>
                      </a:endParaRPr>
                    </a:p>
                  </a:txBody>
                  <a:tcPr marT="0" marB="0" anchor="b"/>
                </a:tc>
                <a:tc>
                  <a:txBody>
                    <a:bodyPr/>
                    <a:lstStyle/>
                    <a:p>
                      <a:pPr marL="0" marR="0" algn="r">
                        <a:lnSpc>
                          <a:spcPct val="115000"/>
                        </a:lnSpc>
                        <a:spcBef>
                          <a:spcPts val="0"/>
                        </a:spcBef>
                        <a:spcAft>
                          <a:spcPts val="0"/>
                        </a:spcAft>
                      </a:pPr>
                      <a:r>
                        <a:rPr lang="en-US" sz="2000">
                          <a:effectLst/>
                        </a:rPr>
                        <a:t>10.3</a:t>
                      </a:r>
                      <a:endParaRPr lang="en-US" sz="2000">
                        <a:effectLst/>
                        <a:latin typeface="Calibri"/>
                        <a:ea typeface="Calibri"/>
                        <a:cs typeface="Times New Roman"/>
                      </a:endParaRPr>
                    </a:p>
                  </a:txBody>
                  <a:tcPr marT="0" marB="0" anchor="b"/>
                </a:tc>
                <a:tc>
                  <a:txBody>
                    <a:bodyPr/>
                    <a:lstStyle/>
                    <a:p>
                      <a:pPr marL="0" marR="0" algn="r">
                        <a:lnSpc>
                          <a:spcPct val="115000"/>
                        </a:lnSpc>
                        <a:spcBef>
                          <a:spcPts val="0"/>
                        </a:spcBef>
                        <a:spcAft>
                          <a:spcPts val="0"/>
                        </a:spcAft>
                      </a:pPr>
                      <a:r>
                        <a:rPr lang="en-US" sz="2000">
                          <a:effectLst/>
                        </a:rPr>
                        <a:t>8.0</a:t>
                      </a:r>
                      <a:endParaRPr lang="en-US" sz="2000">
                        <a:effectLst/>
                        <a:latin typeface="Calibri"/>
                        <a:ea typeface="Calibri"/>
                        <a:cs typeface="Times New Roman"/>
                      </a:endParaRPr>
                    </a:p>
                  </a:txBody>
                  <a:tcPr marT="0" marB="0" anchor="b"/>
                </a:tc>
                <a:extLst>
                  <a:ext uri="{0D108BD9-81ED-4DB2-BD59-A6C34878D82A}">
                    <a16:rowId xmlns:a16="http://schemas.microsoft.com/office/drawing/2014/main" val="10004"/>
                  </a:ext>
                </a:extLst>
              </a:tr>
              <a:tr h="536129">
                <a:tc>
                  <a:txBody>
                    <a:bodyPr/>
                    <a:lstStyle/>
                    <a:p>
                      <a:pPr marL="0" marR="0">
                        <a:lnSpc>
                          <a:spcPct val="115000"/>
                        </a:lnSpc>
                        <a:spcBef>
                          <a:spcPts val="0"/>
                        </a:spcBef>
                        <a:spcAft>
                          <a:spcPts val="0"/>
                        </a:spcAft>
                      </a:pPr>
                      <a:r>
                        <a:rPr lang="en-US" sz="2000">
                          <a:effectLst/>
                        </a:rPr>
                        <a:t>Average by Facility Type</a:t>
                      </a:r>
                      <a:endParaRPr lang="en-US" sz="2000">
                        <a:effectLst/>
                        <a:latin typeface="Calibri"/>
                        <a:ea typeface="Calibri"/>
                        <a:cs typeface="Times New Roman"/>
                      </a:endParaRPr>
                    </a:p>
                  </a:txBody>
                  <a:tcPr marT="0" marB="0" anchor="b"/>
                </a:tc>
                <a:tc>
                  <a:txBody>
                    <a:bodyPr/>
                    <a:lstStyle/>
                    <a:p>
                      <a:pPr marL="0" marR="0" algn="r">
                        <a:lnSpc>
                          <a:spcPct val="115000"/>
                        </a:lnSpc>
                        <a:spcBef>
                          <a:spcPts val="0"/>
                        </a:spcBef>
                        <a:spcAft>
                          <a:spcPts val="0"/>
                        </a:spcAft>
                      </a:pPr>
                      <a:r>
                        <a:rPr lang="en-US" sz="2000">
                          <a:effectLst/>
                        </a:rPr>
                        <a:t>3.8</a:t>
                      </a:r>
                      <a:endParaRPr lang="en-US" sz="2000">
                        <a:effectLst/>
                        <a:latin typeface="Calibri"/>
                        <a:ea typeface="Calibri"/>
                        <a:cs typeface="Times New Roman"/>
                      </a:endParaRPr>
                    </a:p>
                  </a:txBody>
                  <a:tcPr marT="0" marB="0" anchor="b"/>
                </a:tc>
                <a:tc>
                  <a:txBody>
                    <a:bodyPr/>
                    <a:lstStyle/>
                    <a:p>
                      <a:pPr marL="0" marR="0" algn="r">
                        <a:lnSpc>
                          <a:spcPct val="115000"/>
                        </a:lnSpc>
                        <a:spcBef>
                          <a:spcPts val="0"/>
                        </a:spcBef>
                        <a:spcAft>
                          <a:spcPts val="0"/>
                        </a:spcAft>
                      </a:pPr>
                      <a:r>
                        <a:rPr lang="en-US" sz="2000">
                          <a:effectLst/>
                        </a:rPr>
                        <a:t>1.9</a:t>
                      </a:r>
                      <a:endParaRPr lang="en-US" sz="2000">
                        <a:effectLst/>
                        <a:latin typeface="Calibri"/>
                        <a:ea typeface="Calibri"/>
                        <a:cs typeface="Times New Roman"/>
                      </a:endParaRPr>
                    </a:p>
                  </a:txBody>
                  <a:tcPr marT="0" marB="0" anchor="b"/>
                </a:tc>
                <a:tc>
                  <a:txBody>
                    <a:bodyPr/>
                    <a:lstStyle/>
                    <a:p>
                      <a:pPr marL="0" marR="0" algn="r">
                        <a:lnSpc>
                          <a:spcPct val="115000"/>
                        </a:lnSpc>
                        <a:spcBef>
                          <a:spcPts val="0"/>
                        </a:spcBef>
                        <a:spcAft>
                          <a:spcPts val="0"/>
                        </a:spcAft>
                      </a:pPr>
                      <a:r>
                        <a:rPr lang="en-US" sz="2000" dirty="0">
                          <a:effectLst/>
                        </a:rPr>
                        <a:t>5.9</a:t>
                      </a:r>
                      <a:endParaRPr lang="en-US" sz="2000" dirty="0">
                        <a:effectLst/>
                        <a:latin typeface="Calibri"/>
                        <a:ea typeface="Calibri"/>
                        <a:cs typeface="Times New Roman"/>
                      </a:endParaRPr>
                    </a:p>
                  </a:txBody>
                  <a:tcPr marT="0" marB="0" anchor="b"/>
                </a:tc>
                <a:tc>
                  <a:txBody>
                    <a:bodyPr/>
                    <a:lstStyle/>
                    <a:p>
                      <a:pPr marL="0" marR="0" algn="r">
                        <a:lnSpc>
                          <a:spcPct val="115000"/>
                        </a:lnSpc>
                        <a:spcBef>
                          <a:spcPts val="0"/>
                        </a:spcBef>
                        <a:spcAft>
                          <a:spcPts val="0"/>
                        </a:spcAft>
                      </a:pPr>
                      <a:r>
                        <a:rPr lang="en-US" sz="2000" dirty="0">
                          <a:effectLst/>
                        </a:rPr>
                        <a:t>4.7</a:t>
                      </a:r>
                      <a:endParaRPr lang="en-US" sz="2000" dirty="0">
                        <a:effectLst/>
                        <a:latin typeface="Calibri"/>
                        <a:ea typeface="Calibri"/>
                        <a:cs typeface="Times New Roman"/>
                      </a:endParaRPr>
                    </a:p>
                  </a:txBody>
                  <a:tcPr marT="0" marB="0" anchor="b"/>
                </a:tc>
                <a:extLst>
                  <a:ext uri="{0D108BD9-81ED-4DB2-BD59-A6C34878D82A}">
                    <a16:rowId xmlns:a16="http://schemas.microsoft.com/office/drawing/2014/main" val="10005"/>
                  </a:ext>
                </a:extLst>
              </a:tr>
            </a:tbl>
          </a:graphicData>
        </a:graphic>
      </p:graphicFrame>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a:extLst>
              <a:ext uri="{FF2B5EF4-FFF2-40B4-BE49-F238E27FC236}">
                <a16:creationId xmlns:a16="http://schemas.microsoft.com/office/drawing/2014/main" id="{4B05A24D-7A88-CC4F-BA5F-41897FA86EA2}"/>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0975" y="333375"/>
            <a:ext cx="11753850" cy="816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Object 3">
            <a:extLst>
              <a:ext uri="{FF2B5EF4-FFF2-40B4-BE49-F238E27FC236}">
                <a16:creationId xmlns:a16="http://schemas.microsoft.com/office/drawing/2014/main" id="{1EDA949F-AC0F-B946-ACCA-4CDCA138B13D}"/>
              </a:ext>
            </a:extLst>
          </p:cNvPr>
          <p:cNvGraphicFramePr>
            <a:graphicFrameLocks noChangeAspect="1"/>
          </p:cNvGraphicFramePr>
          <p:nvPr/>
        </p:nvGraphicFramePr>
        <p:xfrm>
          <a:off x="1508125" y="30163"/>
          <a:ext cx="9099550" cy="6827837"/>
        </p:xfrm>
        <a:graphic>
          <a:graphicData uri="http://schemas.openxmlformats.org/presentationml/2006/ole">
            <mc:AlternateContent xmlns:mc="http://schemas.openxmlformats.org/markup-compatibility/2006">
              <mc:Choice xmlns:v="urn:schemas-microsoft-com:vml" Requires="v">
                <p:oleObj spid="_x0000_s28675" name="Presentation" r:id="rId3" imgW="4216400" imgH="3162300" progId="PowerPoint.Show.12">
                  <p:embed/>
                </p:oleObj>
              </mc:Choice>
              <mc:Fallback>
                <p:oleObj name="Presentation" r:id="rId3" imgW="4216400" imgH="3162300" progId="PowerPoint.Show.1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25" y="30163"/>
                        <a:ext cx="9099550" cy="682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607AA963-59F2-E640-9BAF-F985B8E4625B}"/>
              </a:ext>
            </a:extLst>
          </p:cNvPr>
          <p:cNvSpPr>
            <a:spLocks noGrp="1"/>
          </p:cNvSpPr>
          <p:nvPr>
            <p:ph type="title"/>
          </p:nvPr>
        </p:nvSpPr>
        <p:spPr/>
        <p:txBody>
          <a:bodyPr/>
          <a:lstStyle/>
          <a:p>
            <a:pPr eaLnBrk="1" hangingPunct="1"/>
            <a:r>
              <a:rPr lang="en-US" altLang="en-US"/>
              <a:t>What is the Relationship of Energy to Sanitation?</a:t>
            </a:r>
          </a:p>
        </p:txBody>
      </p:sp>
      <p:sp>
        <p:nvSpPr>
          <p:cNvPr id="11267" name="Content Placeholder 2">
            <a:extLst>
              <a:ext uri="{FF2B5EF4-FFF2-40B4-BE49-F238E27FC236}">
                <a16:creationId xmlns:a16="http://schemas.microsoft.com/office/drawing/2014/main" id="{DF37CF5F-6C13-7441-AC9F-56ED4D14E804}"/>
              </a:ext>
            </a:extLst>
          </p:cNvPr>
          <p:cNvSpPr>
            <a:spLocks noGrp="1"/>
          </p:cNvSpPr>
          <p:nvPr>
            <p:ph idx="1"/>
          </p:nvPr>
        </p:nvSpPr>
        <p:spPr/>
        <p:txBody>
          <a:bodyPr/>
          <a:lstStyle/>
          <a:p>
            <a:pPr eaLnBrk="1" hangingPunct="1"/>
            <a:r>
              <a:rPr lang="en-US" altLang="en-US" sz="2800"/>
              <a:t>Living in Utility Scarcity: Energy and Water Insecurity in Northwest Alaska published  in the American Journal of Public Health found that water and sewer are the single largest energy consumer in NW villages.  As energy costs rise public health suffers.</a:t>
            </a:r>
          </a:p>
        </p:txBody>
      </p:sp>
      <p:pic>
        <p:nvPicPr>
          <p:cNvPr id="11268" name="Picture 2" descr="\\Deh02\Users\kwilson\Secure\Annual Report\iStock_000013240540Medium.jpg">
            <a:extLst>
              <a:ext uri="{FF2B5EF4-FFF2-40B4-BE49-F238E27FC236}">
                <a16:creationId xmlns:a16="http://schemas.microsoft.com/office/drawing/2014/main" id="{7F0BE751-65B5-1E4F-B253-EF0253C8823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20800" y="3276600"/>
            <a:ext cx="5791200" cy="424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27F6FE1B-4C69-1A4B-901F-E630725740F3}"/>
              </a:ext>
            </a:extLst>
          </p:cNvPr>
          <p:cNvSpPr>
            <a:spLocks noGrp="1"/>
          </p:cNvSpPr>
          <p:nvPr>
            <p:ph type="title"/>
          </p:nvPr>
        </p:nvSpPr>
        <p:spPr/>
        <p:txBody>
          <a:bodyPr/>
          <a:lstStyle/>
          <a:p>
            <a:pPr eaLnBrk="1" hangingPunct="1"/>
            <a:r>
              <a:rPr lang="en-US" altLang="en-US"/>
              <a:t>Old versus New Technology</a:t>
            </a:r>
          </a:p>
        </p:txBody>
      </p:sp>
      <p:pic>
        <p:nvPicPr>
          <p:cNvPr id="29699" name="Content Placeholder 3">
            <a:extLst>
              <a:ext uri="{FF2B5EF4-FFF2-40B4-BE49-F238E27FC236}">
                <a16:creationId xmlns:a16="http://schemas.microsoft.com/office/drawing/2014/main" id="{46D811F4-DF25-AA41-8FCB-81ED125C3AA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202363" y="1897063"/>
            <a:ext cx="5791200" cy="4343400"/>
          </a:xfrm>
        </p:spPr>
      </p:pic>
      <p:pic>
        <p:nvPicPr>
          <p:cNvPr id="29700" name="Picture 4">
            <a:extLst>
              <a:ext uri="{FF2B5EF4-FFF2-40B4-BE49-F238E27FC236}">
                <a16:creationId xmlns:a16="http://schemas.microsoft.com/office/drawing/2014/main" id="{427A62E8-C516-4049-852A-9901EE3A82A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865313"/>
            <a:ext cx="5840413" cy="437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B8832D4B-B077-1943-B40B-016CABE98C1D}"/>
              </a:ext>
            </a:extLst>
          </p:cNvPr>
          <p:cNvSpPr>
            <a:spLocks noGrp="1"/>
          </p:cNvSpPr>
          <p:nvPr>
            <p:ph type="title"/>
          </p:nvPr>
        </p:nvSpPr>
        <p:spPr/>
        <p:txBody>
          <a:bodyPr/>
          <a:lstStyle/>
          <a:p>
            <a:pPr eaLnBrk="1" hangingPunct="1"/>
            <a:r>
              <a:rPr lang="en-US" altLang="en-US"/>
              <a:t>New verses Old Technology – Alaskan Arctic Water Systems</a:t>
            </a:r>
          </a:p>
        </p:txBody>
      </p:sp>
      <p:pic>
        <p:nvPicPr>
          <p:cNvPr id="30723" name="Content Placeholder 2">
            <a:extLst>
              <a:ext uri="{FF2B5EF4-FFF2-40B4-BE49-F238E27FC236}">
                <a16:creationId xmlns:a16="http://schemas.microsoft.com/office/drawing/2014/main" id="{0A563FDF-DA1B-AB4B-B67C-E04B890AC2D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630988" y="1836738"/>
            <a:ext cx="4267200" cy="4230687"/>
          </a:xfrm>
        </p:spPr>
      </p:pic>
      <p:pic>
        <p:nvPicPr>
          <p:cNvPr id="30724" name="Picture 3">
            <a:extLst>
              <a:ext uri="{FF2B5EF4-FFF2-40B4-BE49-F238E27FC236}">
                <a16:creationId xmlns:a16="http://schemas.microsoft.com/office/drawing/2014/main" id="{F32F1242-21C8-5A4D-8D6A-4647A03DE6AF}"/>
              </a:ext>
            </a:extLst>
          </p:cNvPr>
          <p:cNvPicPr>
            <a:picLocks noChangeAspect="1"/>
          </p:cNvPicPr>
          <p:nvPr/>
        </p:nvPicPr>
        <p:blipFill>
          <a:blip r:embed="rId3">
            <a:extLst>
              <a:ext uri="{28A0092B-C50C-407E-A947-70E740481C1C}">
                <a14:useLocalDpi xmlns:a14="http://schemas.microsoft.com/office/drawing/2010/main" val="0"/>
              </a:ext>
            </a:extLst>
          </a:blip>
          <a:srcRect l="12411" t="1031" r="4642" b="1031"/>
          <a:stretch>
            <a:fillRect/>
          </a:stretch>
        </p:blipFill>
        <p:spPr bwMode="auto">
          <a:xfrm>
            <a:off x="519113" y="1854200"/>
            <a:ext cx="5202237"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8121B2AF-4E89-A242-8425-45F35893F22B}"/>
              </a:ext>
            </a:extLst>
          </p:cNvPr>
          <p:cNvSpPr>
            <a:spLocks noGrp="1"/>
          </p:cNvSpPr>
          <p:nvPr>
            <p:ph type="title"/>
          </p:nvPr>
        </p:nvSpPr>
        <p:spPr/>
        <p:txBody>
          <a:bodyPr/>
          <a:lstStyle/>
          <a:p>
            <a:r>
              <a:rPr lang="en-US" altLang="en-US"/>
              <a:t>Renewable Energy Projects</a:t>
            </a:r>
          </a:p>
        </p:txBody>
      </p:sp>
      <p:pic>
        <p:nvPicPr>
          <p:cNvPr id="31747" name="Picture 5">
            <a:extLst>
              <a:ext uri="{FF2B5EF4-FFF2-40B4-BE49-F238E27FC236}">
                <a16:creationId xmlns:a16="http://schemas.microsoft.com/office/drawing/2014/main" id="{3D4EE1F3-FD92-294E-A66D-E8BD53D8E7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8488" y="2819400"/>
            <a:ext cx="5715000" cy="320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8" name="Picture 3">
            <a:extLst>
              <a:ext uri="{FF2B5EF4-FFF2-40B4-BE49-F238E27FC236}">
                <a16:creationId xmlns:a16="http://schemas.microsoft.com/office/drawing/2014/main" id="{3B9A3CC2-3D0D-DD47-92CD-18DE5D846E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37238">
            <a:off x="6532563" y="2189163"/>
            <a:ext cx="5588000" cy="423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9" name="Picture 4">
            <a:extLst>
              <a:ext uri="{FF2B5EF4-FFF2-40B4-BE49-F238E27FC236}">
                <a16:creationId xmlns:a16="http://schemas.microsoft.com/office/drawing/2014/main" id="{850FE53C-2B54-7F4B-9C65-CD38E551EB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03095">
            <a:off x="312738" y="2892425"/>
            <a:ext cx="2441575" cy="367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50" name="Content Placeholder 9">
            <a:extLst>
              <a:ext uri="{FF2B5EF4-FFF2-40B4-BE49-F238E27FC236}">
                <a16:creationId xmlns:a16="http://schemas.microsoft.com/office/drawing/2014/main" id="{A6448DFC-E989-434B-A541-B26E7CF42636}"/>
              </a:ext>
            </a:extLst>
          </p:cNvPr>
          <p:cNvSpPr>
            <a:spLocks noGrp="1"/>
          </p:cNvSpPr>
          <p:nvPr>
            <p:ph sz="half" idx="1"/>
          </p:nvPr>
        </p:nvSpPr>
        <p:spPr>
          <a:xfrm>
            <a:off x="1117600" y="1447800"/>
            <a:ext cx="9855200" cy="1905000"/>
          </a:xfrm>
        </p:spPr>
        <p:txBody>
          <a:bodyPr/>
          <a:lstStyle/>
          <a:p>
            <a:pPr marL="0" indent="0">
              <a:buFont typeface="Arial" panose="020B0604020202020204" pitchFamily="34" charset="0"/>
              <a:buNone/>
            </a:pPr>
            <a:endParaRPr lang="en-US" altLang="en-US">
              <a:latin typeface="Gill Sans MT Condensed" panose="020B0506020104020203" pitchFamily="34" charset="77"/>
            </a:endParaRPr>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C9622EE1-3E34-B548-8695-4A703FF6DBDD}"/>
              </a:ext>
            </a:extLst>
          </p:cNvPr>
          <p:cNvSpPr>
            <a:spLocks noGrp="1"/>
          </p:cNvSpPr>
          <p:nvPr>
            <p:ph type="title"/>
          </p:nvPr>
        </p:nvSpPr>
        <p:spPr>
          <a:xfrm>
            <a:off x="1295400" y="301625"/>
            <a:ext cx="9601200" cy="1036638"/>
          </a:xfrm>
        </p:spPr>
        <p:txBody>
          <a:bodyPr/>
          <a:lstStyle/>
          <a:p>
            <a:r>
              <a:rPr lang="en-US" altLang="en-US"/>
              <a:t>Heat Recovery</a:t>
            </a:r>
          </a:p>
        </p:txBody>
      </p:sp>
      <p:graphicFrame>
        <p:nvGraphicFramePr>
          <p:cNvPr id="3" name="Table 2">
            <a:extLst>
              <a:ext uri="{FF2B5EF4-FFF2-40B4-BE49-F238E27FC236}">
                <a16:creationId xmlns:a16="http://schemas.microsoft.com/office/drawing/2014/main" id="{A23714DE-9C42-3C46-B2FB-9DAB1E172E97}"/>
              </a:ext>
            </a:extLst>
          </p:cNvPr>
          <p:cNvGraphicFramePr>
            <a:graphicFrameLocks noGrp="1"/>
          </p:cNvGraphicFramePr>
          <p:nvPr/>
        </p:nvGraphicFramePr>
        <p:xfrm>
          <a:off x="884238" y="1798638"/>
          <a:ext cx="9953625" cy="4733925"/>
        </p:xfrm>
        <a:graphic>
          <a:graphicData uri="http://schemas.openxmlformats.org/drawingml/2006/table">
            <a:tbl>
              <a:tblPr/>
              <a:tblGrid>
                <a:gridCol w="2283641">
                  <a:extLst>
                    <a:ext uri="{9D8B030D-6E8A-4147-A177-3AD203B41FA5}">
                      <a16:colId xmlns:a16="http://schemas.microsoft.com/office/drawing/2014/main" val="20000"/>
                    </a:ext>
                  </a:extLst>
                </a:gridCol>
                <a:gridCol w="2455072">
                  <a:extLst>
                    <a:ext uri="{9D8B030D-6E8A-4147-A177-3AD203B41FA5}">
                      <a16:colId xmlns:a16="http://schemas.microsoft.com/office/drawing/2014/main" val="20001"/>
                    </a:ext>
                  </a:extLst>
                </a:gridCol>
                <a:gridCol w="2647668">
                  <a:extLst>
                    <a:ext uri="{9D8B030D-6E8A-4147-A177-3AD203B41FA5}">
                      <a16:colId xmlns:a16="http://schemas.microsoft.com/office/drawing/2014/main" val="20002"/>
                    </a:ext>
                  </a:extLst>
                </a:gridCol>
                <a:gridCol w="2567244">
                  <a:extLst>
                    <a:ext uri="{9D8B030D-6E8A-4147-A177-3AD203B41FA5}">
                      <a16:colId xmlns:a16="http://schemas.microsoft.com/office/drawing/2014/main" val="20003"/>
                    </a:ext>
                  </a:extLst>
                </a:gridCol>
              </a:tblGrid>
              <a:tr h="1015708">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yriad Pro"/>
                          <a:ea typeface="Calibri" pitchFamily="34" charset="0"/>
                          <a:cs typeface="Myriad Pro"/>
                        </a:rPr>
                        <a:t>Community</a:t>
                      </a:r>
                      <a:endParaRPr kumimoji="0" lang="en-US" sz="1400" b="0" i="0" u="none" strike="noStrike" cap="none" normalizeH="0" baseline="0" dirty="0">
                        <a:ln>
                          <a:noFill/>
                        </a:ln>
                        <a:solidFill>
                          <a:srgbClr val="000000"/>
                        </a:solidFill>
                        <a:effectLst/>
                        <a:latin typeface="Myriad Pro"/>
                        <a:ea typeface="Calibri" pitchFamily="34" charset="0"/>
                        <a:cs typeface="Times New Roman" pitchFamily="18" charset="0"/>
                      </a:endParaRPr>
                    </a:p>
                  </a:txBody>
                  <a:tcPr marL="91430" marR="91430" marT="0" marB="0" horzOverflow="overflow">
                    <a:lnL>
                      <a:noFill/>
                    </a:lnL>
                    <a:lnR>
                      <a:noFill/>
                    </a:lnR>
                    <a:lnT w="12700" cap="flat" cmpd="sng" algn="ctr">
                      <a:solidFill>
                        <a:srgbClr val="9BBB59"/>
                      </a:solidFill>
                      <a:prstDash val="solid"/>
                      <a:round/>
                      <a:headEnd type="none" w="med" len="med"/>
                      <a:tailEnd type="none" w="med" len="med"/>
                    </a:lnT>
                    <a:lnB>
                      <a:noFill/>
                    </a:lnB>
                    <a:lnTlToBr>
                      <a:noFill/>
                    </a:lnTlToBr>
                    <a:lnBlToTr>
                      <a:noFill/>
                    </a:lnBlToTr>
                    <a:solidFill>
                      <a:srgbClr val="E6EED5"/>
                    </a:solid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yriad Pro"/>
                          <a:ea typeface="Calibri" pitchFamily="34" charset="0"/>
                          <a:cs typeface="Myriad Pro"/>
                        </a:rPr>
                        <a:t>Energy Savings </a:t>
                      </a:r>
                      <a:br>
                        <a:rPr kumimoji="0" lang="en-US" sz="1400" b="0" i="0" u="none" strike="noStrike" cap="none" normalizeH="0" baseline="0">
                          <a:ln>
                            <a:noFill/>
                          </a:ln>
                          <a:solidFill>
                            <a:srgbClr val="000000"/>
                          </a:solidFill>
                          <a:effectLst/>
                          <a:latin typeface="Myriad Pro"/>
                          <a:ea typeface="Calibri" pitchFamily="34" charset="0"/>
                          <a:cs typeface="Myriad Pro"/>
                        </a:rPr>
                      </a:br>
                      <a:r>
                        <a:rPr kumimoji="0" lang="en-US" sz="1400" b="0" i="0" u="none" strike="noStrike" cap="none" normalizeH="0" baseline="0">
                          <a:ln>
                            <a:noFill/>
                          </a:ln>
                          <a:solidFill>
                            <a:srgbClr val="000000"/>
                          </a:solidFill>
                          <a:effectLst/>
                          <a:latin typeface="Myriad Pro"/>
                          <a:ea typeface="Calibri" pitchFamily="34" charset="0"/>
                          <a:cs typeface="Myriad Pro"/>
                        </a:rPr>
                        <a:t>(annual gallons of fuel)</a:t>
                      </a:r>
                      <a:endParaRPr kumimoji="0" lang="en-US" sz="1400" b="0" i="0" u="none" strike="noStrike" cap="none" normalizeH="0" baseline="0">
                        <a:ln>
                          <a:noFill/>
                        </a:ln>
                        <a:solidFill>
                          <a:srgbClr val="000000"/>
                        </a:solidFill>
                        <a:effectLst/>
                        <a:latin typeface="Myriad Pro"/>
                        <a:ea typeface="Calibri" pitchFamily="34" charset="0"/>
                        <a:cs typeface="Times New Roman" pitchFamily="18" charset="0"/>
                      </a:endParaRPr>
                    </a:p>
                  </a:txBody>
                  <a:tcPr marL="91430" marR="91430" marT="0" marB="0" horzOverflow="overflow">
                    <a:lnL>
                      <a:noFill/>
                    </a:lnL>
                    <a:lnR>
                      <a:noFill/>
                    </a:lnR>
                    <a:lnT w="12700" cap="flat" cmpd="sng" algn="ctr">
                      <a:solidFill>
                        <a:srgbClr val="9BBB59"/>
                      </a:solidFill>
                      <a:prstDash val="solid"/>
                      <a:round/>
                      <a:headEnd type="none" w="med" len="med"/>
                      <a:tailEnd type="none" w="med" len="med"/>
                    </a:lnT>
                    <a:lnB>
                      <a:noFill/>
                    </a:lnB>
                    <a:lnTlToBr>
                      <a:noFill/>
                    </a:lnTlToBr>
                    <a:lnBlToTr>
                      <a:noFill/>
                    </a:lnBlToTr>
                    <a:solidFill>
                      <a:srgbClr val="E6EED5"/>
                    </a:solid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yriad Pro"/>
                          <a:ea typeface="Calibri" pitchFamily="34" charset="0"/>
                          <a:cs typeface="Myriad Pro"/>
                        </a:rPr>
                        <a:t>Annual Cost Savings (DCCED fuel price report January 2012)</a:t>
                      </a:r>
                      <a:endParaRPr kumimoji="0" lang="en-US" sz="1400" b="0" i="0" u="none" strike="noStrike" cap="none" normalizeH="0" baseline="0" dirty="0">
                        <a:ln>
                          <a:noFill/>
                        </a:ln>
                        <a:solidFill>
                          <a:srgbClr val="000000"/>
                        </a:solidFill>
                        <a:effectLst/>
                        <a:latin typeface="Myriad Pro"/>
                        <a:ea typeface="Calibri" pitchFamily="34" charset="0"/>
                        <a:cs typeface="Times New Roman" pitchFamily="18" charset="0"/>
                      </a:endParaRPr>
                    </a:p>
                  </a:txBody>
                  <a:tcPr marL="91430" marR="91430" marT="0" marB="0" horzOverflow="overflow">
                    <a:lnL>
                      <a:noFill/>
                    </a:lnL>
                    <a:lnR>
                      <a:noFill/>
                    </a:lnR>
                    <a:lnT w="12700" cap="flat" cmpd="sng" algn="ctr">
                      <a:solidFill>
                        <a:srgbClr val="9BBB59"/>
                      </a:solidFill>
                      <a:prstDash val="solid"/>
                      <a:round/>
                      <a:headEnd type="none" w="med" len="med"/>
                      <a:tailEnd type="none" w="med" len="med"/>
                    </a:lnT>
                    <a:lnB>
                      <a:noFill/>
                    </a:lnB>
                    <a:lnTlToBr>
                      <a:noFill/>
                    </a:lnTlToBr>
                    <a:lnBlToTr>
                      <a:noFill/>
                    </a:lnBlToTr>
                    <a:solidFill>
                      <a:srgbClr val="E6EED5"/>
                    </a:solid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yriad Pro"/>
                          <a:ea typeface="Calibri" pitchFamily="34" charset="0"/>
                          <a:cs typeface="Myriad Pro"/>
                        </a:rPr>
                        <a:t>Present Value of Lifetime Savings </a:t>
                      </a:r>
                      <a:br>
                        <a:rPr kumimoji="0" lang="en-US" sz="1400" b="0" i="0" u="none" strike="noStrike" cap="none" normalizeH="0" baseline="0">
                          <a:ln>
                            <a:noFill/>
                          </a:ln>
                          <a:solidFill>
                            <a:srgbClr val="000000"/>
                          </a:solidFill>
                          <a:effectLst/>
                          <a:latin typeface="Myriad Pro"/>
                          <a:ea typeface="Calibri" pitchFamily="34" charset="0"/>
                          <a:cs typeface="Myriad Pro"/>
                        </a:rPr>
                      </a:br>
                      <a:r>
                        <a:rPr kumimoji="0" lang="en-US" sz="1400" b="0" i="0" u="none" strike="noStrike" cap="none" normalizeH="0" baseline="0">
                          <a:ln>
                            <a:noFill/>
                          </a:ln>
                          <a:solidFill>
                            <a:srgbClr val="000000"/>
                          </a:solidFill>
                          <a:effectLst/>
                          <a:latin typeface="Myriad Pro"/>
                          <a:ea typeface="Calibri" pitchFamily="34" charset="0"/>
                          <a:cs typeface="Myriad Pro"/>
                        </a:rPr>
                        <a:t>(20 years, 3.5% real cost increse of fuel)</a:t>
                      </a:r>
                      <a:endParaRPr kumimoji="0" lang="en-US" sz="1400" b="0" i="0" u="none" strike="noStrike" cap="none" normalizeH="0" baseline="0">
                        <a:ln>
                          <a:noFill/>
                        </a:ln>
                        <a:solidFill>
                          <a:srgbClr val="000000"/>
                        </a:solidFill>
                        <a:effectLst/>
                        <a:latin typeface="Myriad Pro"/>
                        <a:ea typeface="Calibri" pitchFamily="34" charset="0"/>
                        <a:cs typeface="Times New Roman" pitchFamily="18" charset="0"/>
                      </a:endParaRPr>
                    </a:p>
                  </a:txBody>
                  <a:tcPr marL="91430" marR="91430" marT="0" marB="0" horzOverflow="overflow">
                    <a:lnL>
                      <a:noFill/>
                    </a:lnL>
                    <a:lnR>
                      <a:noFill/>
                    </a:lnR>
                    <a:lnT w="12700" cap="flat" cmpd="sng" algn="ctr">
                      <a:solidFill>
                        <a:srgbClr val="9BBB59"/>
                      </a:solidFill>
                      <a:prstDash val="solid"/>
                      <a:round/>
                      <a:headEnd type="none" w="med" len="med"/>
                      <a:tailEnd type="none" w="med" len="med"/>
                    </a:lnT>
                    <a:lnB>
                      <a:noFill/>
                    </a:lnB>
                    <a:lnTlToBr>
                      <a:noFill/>
                    </a:lnTlToBr>
                    <a:lnBlToTr>
                      <a:noFill/>
                    </a:lnBlToTr>
                    <a:solidFill>
                      <a:srgbClr val="E6EED5"/>
                    </a:solidFill>
                  </a:tcPr>
                </a:tc>
                <a:extLst>
                  <a:ext uri="{0D108BD9-81ED-4DB2-BD59-A6C34878D82A}">
                    <a16:rowId xmlns:a16="http://schemas.microsoft.com/office/drawing/2014/main" val="10000"/>
                  </a:ext>
                </a:extLst>
              </a:tr>
              <a:tr h="283202">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yriad Pro"/>
                          <a:ea typeface="Calibri" pitchFamily="34" charset="0"/>
                          <a:cs typeface="Myriad Pro"/>
                        </a:rPr>
                        <a:t>Minto </a:t>
                      </a:r>
                      <a:endParaRPr kumimoji="0" lang="en-US" sz="1400" b="0" i="0" u="none" strike="noStrike" cap="none" normalizeH="0" baseline="0">
                        <a:ln>
                          <a:noFill/>
                        </a:ln>
                        <a:solidFill>
                          <a:srgbClr val="000000"/>
                        </a:solidFill>
                        <a:effectLst/>
                        <a:latin typeface="Myriad Pro"/>
                        <a:ea typeface="Calibri" pitchFamily="34" charset="0"/>
                        <a:cs typeface="Times New Roman" pitchFamily="18" charset="0"/>
                      </a:endParaRPr>
                    </a:p>
                  </a:txBody>
                  <a:tcPr marL="91430" marR="91430" marT="0" marB="0" horzOverflow="overflow">
                    <a:lnL>
                      <a:noFill/>
                    </a:lnL>
                    <a:lnR>
                      <a:noFill/>
                    </a:lnR>
                    <a:lnT>
                      <a:noFill/>
                    </a:lnT>
                    <a:lnB>
                      <a:noFill/>
                    </a:lnB>
                    <a:lnTlToBr>
                      <a:noFill/>
                    </a:lnTlToBr>
                    <a:lnBlToTr>
                      <a:noFill/>
                    </a:lnBlToTr>
                    <a:solidFill>
                      <a:srgbClr val="E6EED5"/>
                    </a:solidFill>
                  </a:tcPr>
                </a:tc>
                <a:tc>
                  <a:txBody>
                    <a:bodyPr/>
                    <a:lstStyle/>
                    <a:p>
                      <a:pPr marL="0" marR="0" lvl="0" indent="0" algn="r" defTabSz="914400" rtl="0" eaLnBrk="1" fontAlgn="base" latinLnBrk="0" hangingPunct="1">
                        <a:lnSpc>
                          <a:spcPct val="12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yriad Pro"/>
                          <a:ea typeface="Calibri" pitchFamily="34" charset="0"/>
                          <a:cs typeface="Myriad Pro"/>
                        </a:rPr>
                        <a:t>11,000</a:t>
                      </a:r>
                      <a:endParaRPr kumimoji="0" lang="en-US" sz="1400" b="0" i="0" u="none" strike="noStrike" cap="none" normalizeH="0" baseline="0">
                        <a:ln>
                          <a:noFill/>
                        </a:ln>
                        <a:solidFill>
                          <a:srgbClr val="000000"/>
                        </a:solidFill>
                        <a:effectLst/>
                        <a:latin typeface="Myriad Pro"/>
                        <a:ea typeface="Calibri" pitchFamily="34" charset="0"/>
                        <a:cs typeface="Times New Roman" pitchFamily="18" charset="0"/>
                      </a:endParaRPr>
                    </a:p>
                  </a:txBody>
                  <a:tcPr marL="91430" marR="91430"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2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yriad Pro"/>
                          <a:ea typeface="Calibri" pitchFamily="34" charset="0"/>
                          <a:cs typeface="Myriad Pro"/>
                        </a:rPr>
                        <a:t>$ 55,550</a:t>
                      </a:r>
                      <a:endParaRPr kumimoji="0" lang="en-US" sz="1400" b="0" i="0" u="none" strike="noStrike" cap="none" normalizeH="0" baseline="0">
                        <a:ln>
                          <a:noFill/>
                        </a:ln>
                        <a:solidFill>
                          <a:srgbClr val="000000"/>
                        </a:solidFill>
                        <a:effectLst/>
                        <a:latin typeface="Myriad Pro"/>
                        <a:ea typeface="Calibri" pitchFamily="34" charset="0"/>
                        <a:cs typeface="Times New Roman" pitchFamily="18" charset="0"/>
                      </a:endParaRPr>
                    </a:p>
                  </a:txBody>
                  <a:tcPr marL="91430" marR="91430" marT="0" marB="0" horzOverflow="overflow">
                    <a:lnL>
                      <a:noFill/>
                    </a:lnL>
                    <a:lnR>
                      <a:noFill/>
                    </a:lnR>
                    <a:lnT>
                      <a:noFill/>
                    </a:lnT>
                    <a:lnB>
                      <a:noFill/>
                    </a:lnB>
                    <a:lnTlToBr>
                      <a:noFill/>
                    </a:lnTlToBr>
                    <a:lnBlToTr>
                      <a:noFill/>
                    </a:lnBlToTr>
                    <a:solidFill>
                      <a:srgbClr val="E6EED5"/>
                    </a:solidFill>
                  </a:tcPr>
                </a:tc>
                <a:tc>
                  <a:txBody>
                    <a:bodyPr/>
                    <a:lstStyle/>
                    <a:p>
                      <a:pPr marL="0" marR="0" lvl="0" indent="0" algn="r" defTabSz="914400" rtl="0" eaLnBrk="1" fontAlgn="base" latinLnBrk="0" hangingPunct="1">
                        <a:lnSpc>
                          <a:spcPct val="12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yriad Pro"/>
                          <a:ea typeface="Calibri" pitchFamily="34" charset="0"/>
                          <a:cs typeface="Myriad Pro"/>
                        </a:rPr>
                        <a:t>$ 1,698,000</a:t>
                      </a:r>
                      <a:endParaRPr kumimoji="0" lang="en-US" sz="1400" b="0" i="0" u="none" strike="noStrike" cap="none" normalizeH="0" baseline="0">
                        <a:ln>
                          <a:noFill/>
                        </a:ln>
                        <a:solidFill>
                          <a:srgbClr val="000000"/>
                        </a:solidFill>
                        <a:effectLst/>
                        <a:latin typeface="Myriad Pro"/>
                        <a:ea typeface="Calibri" pitchFamily="34" charset="0"/>
                        <a:cs typeface="Times New Roman" pitchFamily="18" charset="0"/>
                      </a:endParaRPr>
                    </a:p>
                  </a:txBody>
                  <a:tcPr marL="91430" marR="9143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283202">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yriad Pro"/>
                          <a:ea typeface="Calibri" pitchFamily="34" charset="0"/>
                          <a:cs typeface="Myriad Pro"/>
                        </a:rPr>
                        <a:t>Allakaket</a:t>
                      </a:r>
                      <a:endParaRPr kumimoji="0" lang="en-US" sz="1400" b="0" i="0" u="none" strike="noStrike" cap="none" normalizeH="0" baseline="0">
                        <a:ln>
                          <a:noFill/>
                        </a:ln>
                        <a:solidFill>
                          <a:srgbClr val="000000"/>
                        </a:solidFill>
                        <a:effectLst/>
                        <a:latin typeface="Myriad Pro"/>
                        <a:ea typeface="Calibri" pitchFamily="34" charset="0"/>
                        <a:cs typeface="Times New Roman" pitchFamily="18" charset="0"/>
                      </a:endParaRPr>
                    </a:p>
                  </a:txBody>
                  <a:tcPr marL="91430" marR="91430" marT="0" marB="0" horzOverflow="overflow">
                    <a:lnL>
                      <a:noFill/>
                    </a:lnL>
                    <a:lnR>
                      <a:noFill/>
                    </a:lnR>
                    <a:lnT>
                      <a:noFill/>
                    </a:lnT>
                    <a:lnB>
                      <a:noFill/>
                    </a:lnB>
                    <a:lnTlToBr>
                      <a:noFill/>
                    </a:lnTlToBr>
                    <a:lnBlToTr>
                      <a:noFill/>
                    </a:lnBlToTr>
                    <a:solidFill>
                      <a:srgbClr val="E6EED5"/>
                    </a:solidFill>
                  </a:tcPr>
                </a:tc>
                <a:tc>
                  <a:txBody>
                    <a:bodyPr/>
                    <a:lstStyle/>
                    <a:p>
                      <a:pPr marL="0" marR="0" lvl="0" indent="0" algn="r" defTabSz="914400" rtl="0" eaLnBrk="1" fontAlgn="base" latinLnBrk="0" hangingPunct="1">
                        <a:lnSpc>
                          <a:spcPct val="12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yriad Pro"/>
                          <a:ea typeface="Calibri" pitchFamily="34" charset="0"/>
                          <a:cs typeface="Myriad Pro"/>
                        </a:rPr>
                        <a:t>7,300</a:t>
                      </a:r>
                      <a:endParaRPr kumimoji="0" lang="en-US" sz="1400" b="0" i="0" u="none" strike="noStrike" cap="none" normalizeH="0" baseline="0">
                        <a:ln>
                          <a:noFill/>
                        </a:ln>
                        <a:solidFill>
                          <a:srgbClr val="000000"/>
                        </a:solidFill>
                        <a:effectLst/>
                        <a:latin typeface="Myriad Pro"/>
                        <a:ea typeface="Calibri" pitchFamily="34" charset="0"/>
                        <a:cs typeface="Times New Roman" pitchFamily="18" charset="0"/>
                      </a:endParaRPr>
                    </a:p>
                  </a:txBody>
                  <a:tcPr marL="91430" marR="91430" marT="0" marB="0" horzOverflow="overflow">
                    <a:lnL>
                      <a:noFill/>
                    </a:lnL>
                    <a:lnR>
                      <a:noFill/>
                    </a:lnR>
                    <a:lnT>
                      <a:noFill/>
                    </a:lnT>
                    <a:lnB>
                      <a:noFill/>
                    </a:lnB>
                    <a:lnTlToBr>
                      <a:noFill/>
                    </a:lnTlToBr>
                    <a:lnBlToTr>
                      <a:noFill/>
                    </a:lnBlToTr>
                    <a:solidFill>
                      <a:srgbClr val="E6EED5"/>
                    </a:solidFill>
                  </a:tcPr>
                </a:tc>
                <a:tc>
                  <a:txBody>
                    <a:bodyPr/>
                    <a:lstStyle/>
                    <a:p>
                      <a:pPr marL="0" marR="0" lvl="0" indent="0" algn="r" defTabSz="914400" rtl="0" eaLnBrk="1" fontAlgn="base" latinLnBrk="0" hangingPunct="1">
                        <a:lnSpc>
                          <a:spcPct val="12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yriad Pro"/>
                          <a:ea typeface="Calibri" pitchFamily="34" charset="0"/>
                          <a:cs typeface="Myriad Pro"/>
                        </a:rPr>
                        <a:t>$ 45,041</a:t>
                      </a:r>
                      <a:endParaRPr kumimoji="0" lang="en-US" sz="1400" b="0" i="0" u="none" strike="noStrike" cap="none" normalizeH="0" baseline="0">
                        <a:ln>
                          <a:noFill/>
                        </a:ln>
                        <a:solidFill>
                          <a:srgbClr val="000000"/>
                        </a:solidFill>
                        <a:effectLst/>
                        <a:latin typeface="Myriad Pro"/>
                        <a:ea typeface="Calibri" pitchFamily="34" charset="0"/>
                        <a:cs typeface="Times New Roman" pitchFamily="18" charset="0"/>
                      </a:endParaRPr>
                    </a:p>
                  </a:txBody>
                  <a:tcPr marL="91430" marR="91430" marT="0" marB="0" horzOverflow="overflow">
                    <a:lnL>
                      <a:noFill/>
                    </a:lnL>
                    <a:lnR>
                      <a:noFill/>
                    </a:lnR>
                    <a:lnT>
                      <a:noFill/>
                    </a:lnT>
                    <a:lnB>
                      <a:noFill/>
                    </a:lnB>
                    <a:lnTlToBr>
                      <a:noFill/>
                    </a:lnTlToBr>
                    <a:lnBlToTr>
                      <a:noFill/>
                    </a:lnBlToTr>
                    <a:solidFill>
                      <a:srgbClr val="E6EED5"/>
                    </a:solidFill>
                  </a:tcPr>
                </a:tc>
                <a:tc>
                  <a:txBody>
                    <a:bodyPr/>
                    <a:lstStyle/>
                    <a:p>
                      <a:pPr marL="0" marR="0" lvl="0" indent="0" algn="r" defTabSz="914400" rtl="0" eaLnBrk="1" fontAlgn="base" latinLnBrk="0" hangingPunct="1">
                        <a:lnSpc>
                          <a:spcPct val="12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yriad Pro"/>
                          <a:ea typeface="Calibri" pitchFamily="34" charset="0"/>
                          <a:cs typeface="Myriad Pro"/>
                        </a:rPr>
                        <a:t>$ 1,370,000</a:t>
                      </a:r>
                      <a:endParaRPr kumimoji="0" lang="en-US" sz="1400" b="0" i="0" u="none" strike="noStrike" cap="none" normalizeH="0" baseline="0">
                        <a:ln>
                          <a:noFill/>
                        </a:ln>
                        <a:solidFill>
                          <a:srgbClr val="000000"/>
                        </a:solidFill>
                        <a:effectLst/>
                        <a:latin typeface="Myriad Pro"/>
                        <a:ea typeface="Calibri" pitchFamily="34" charset="0"/>
                        <a:cs typeface="Times New Roman" pitchFamily="18" charset="0"/>
                      </a:endParaRPr>
                    </a:p>
                  </a:txBody>
                  <a:tcPr marL="91430" marR="91430" marT="0" marB="0" horzOverflow="overflow">
                    <a:lnL>
                      <a:noFill/>
                    </a:lnL>
                    <a:lnR>
                      <a:noFill/>
                    </a:lnR>
                    <a:lnT>
                      <a:noFill/>
                    </a:lnT>
                    <a:lnB>
                      <a:noFill/>
                    </a:lnB>
                    <a:lnTlToBr>
                      <a:noFill/>
                    </a:lnTlToBr>
                    <a:lnBlToTr>
                      <a:noFill/>
                    </a:lnBlToTr>
                    <a:solidFill>
                      <a:srgbClr val="E6EED5"/>
                    </a:solidFill>
                  </a:tcPr>
                </a:tc>
                <a:extLst>
                  <a:ext uri="{0D108BD9-81ED-4DB2-BD59-A6C34878D82A}">
                    <a16:rowId xmlns:a16="http://schemas.microsoft.com/office/drawing/2014/main" val="10002"/>
                  </a:ext>
                </a:extLst>
              </a:tr>
              <a:tr h="283202">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yriad Pro"/>
                          <a:ea typeface="Calibri" pitchFamily="34" charset="0"/>
                          <a:cs typeface="Myriad Pro"/>
                        </a:rPr>
                        <a:t>Kwigillingok</a:t>
                      </a:r>
                      <a:endParaRPr kumimoji="0" lang="en-US" sz="1400" b="0" i="0" u="none" strike="noStrike" cap="none" normalizeH="0" baseline="0">
                        <a:ln>
                          <a:noFill/>
                        </a:ln>
                        <a:solidFill>
                          <a:srgbClr val="000000"/>
                        </a:solidFill>
                        <a:effectLst/>
                        <a:latin typeface="Myriad Pro"/>
                        <a:ea typeface="Calibri" pitchFamily="34" charset="0"/>
                        <a:cs typeface="Times New Roman" pitchFamily="18" charset="0"/>
                      </a:endParaRPr>
                    </a:p>
                  </a:txBody>
                  <a:tcPr marL="91430" marR="91430" marT="0" marB="0" horzOverflow="overflow">
                    <a:lnL>
                      <a:noFill/>
                    </a:lnL>
                    <a:lnR>
                      <a:noFill/>
                    </a:lnR>
                    <a:lnT>
                      <a:noFill/>
                    </a:lnT>
                    <a:lnB>
                      <a:noFill/>
                    </a:lnB>
                    <a:lnTlToBr>
                      <a:noFill/>
                    </a:lnTlToBr>
                    <a:lnBlToTr>
                      <a:noFill/>
                    </a:lnBlToTr>
                    <a:solidFill>
                      <a:srgbClr val="E6EED5"/>
                    </a:solidFill>
                  </a:tcPr>
                </a:tc>
                <a:tc>
                  <a:txBody>
                    <a:bodyPr/>
                    <a:lstStyle/>
                    <a:p>
                      <a:pPr marL="0" marR="0" lvl="0" indent="0" algn="r" defTabSz="914400" rtl="0" eaLnBrk="1" fontAlgn="base" latinLnBrk="0" hangingPunct="1">
                        <a:lnSpc>
                          <a:spcPct val="12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yriad Pro"/>
                          <a:ea typeface="Calibri" pitchFamily="34" charset="0"/>
                          <a:cs typeface="Myriad Pro"/>
                        </a:rPr>
                        <a:t>4,500</a:t>
                      </a:r>
                      <a:endParaRPr kumimoji="0" lang="en-US" sz="1400" b="0" i="0" u="none" strike="noStrike" cap="none" normalizeH="0" baseline="0">
                        <a:ln>
                          <a:noFill/>
                        </a:ln>
                        <a:solidFill>
                          <a:srgbClr val="000000"/>
                        </a:solidFill>
                        <a:effectLst/>
                        <a:latin typeface="Myriad Pro"/>
                        <a:ea typeface="Calibri" pitchFamily="34" charset="0"/>
                        <a:cs typeface="Times New Roman" pitchFamily="18" charset="0"/>
                      </a:endParaRPr>
                    </a:p>
                  </a:txBody>
                  <a:tcPr marL="91430" marR="91430"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2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yriad Pro"/>
                          <a:ea typeface="Calibri" pitchFamily="34" charset="0"/>
                          <a:cs typeface="Myriad Pro"/>
                        </a:rPr>
                        <a:t>$ 29,025</a:t>
                      </a:r>
                      <a:endParaRPr kumimoji="0" lang="en-US" sz="1400" b="0" i="0" u="none" strike="noStrike" cap="none" normalizeH="0" baseline="0">
                        <a:ln>
                          <a:noFill/>
                        </a:ln>
                        <a:solidFill>
                          <a:srgbClr val="000000"/>
                        </a:solidFill>
                        <a:effectLst/>
                        <a:latin typeface="Myriad Pro"/>
                        <a:ea typeface="Calibri" pitchFamily="34" charset="0"/>
                        <a:cs typeface="Times New Roman" pitchFamily="18" charset="0"/>
                      </a:endParaRPr>
                    </a:p>
                  </a:txBody>
                  <a:tcPr marL="91430" marR="91430" marT="0" marB="0" horzOverflow="overflow">
                    <a:lnL>
                      <a:noFill/>
                    </a:lnL>
                    <a:lnR>
                      <a:noFill/>
                    </a:lnR>
                    <a:lnT>
                      <a:noFill/>
                    </a:lnT>
                    <a:lnB>
                      <a:noFill/>
                    </a:lnB>
                    <a:lnTlToBr>
                      <a:noFill/>
                    </a:lnTlToBr>
                    <a:lnBlToTr>
                      <a:noFill/>
                    </a:lnBlToTr>
                    <a:solidFill>
                      <a:srgbClr val="E6EED5"/>
                    </a:solidFill>
                  </a:tcPr>
                </a:tc>
                <a:tc>
                  <a:txBody>
                    <a:bodyPr/>
                    <a:lstStyle/>
                    <a:p>
                      <a:pPr marL="0" marR="0" lvl="0" indent="0" algn="r" defTabSz="914400" rtl="0" eaLnBrk="1" fontAlgn="base" latinLnBrk="0" hangingPunct="1">
                        <a:lnSpc>
                          <a:spcPct val="12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yriad Pro"/>
                          <a:ea typeface="Calibri" pitchFamily="34" charset="0"/>
                          <a:cs typeface="Myriad Pro"/>
                        </a:rPr>
                        <a:t>$ 858,200</a:t>
                      </a:r>
                      <a:endParaRPr kumimoji="0" lang="en-US" sz="1400" b="0" i="0" u="none" strike="noStrike" cap="none" normalizeH="0" baseline="0">
                        <a:ln>
                          <a:noFill/>
                        </a:ln>
                        <a:solidFill>
                          <a:srgbClr val="000000"/>
                        </a:solidFill>
                        <a:effectLst/>
                        <a:latin typeface="Myriad Pro"/>
                        <a:ea typeface="Calibri" pitchFamily="34" charset="0"/>
                        <a:cs typeface="Times New Roman" pitchFamily="18" charset="0"/>
                      </a:endParaRPr>
                    </a:p>
                  </a:txBody>
                  <a:tcPr marL="91430" marR="9143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345252">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yriad Pro"/>
                          <a:ea typeface="Calibri" pitchFamily="34" charset="0"/>
                          <a:cs typeface="Myriad Pro"/>
                        </a:rPr>
                        <a:t>Goodnews Bay</a:t>
                      </a:r>
                      <a:endParaRPr kumimoji="0" lang="en-US" sz="1400" b="0" i="0" u="none" strike="noStrike" cap="none" normalizeH="0" baseline="0">
                        <a:ln>
                          <a:noFill/>
                        </a:ln>
                        <a:solidFill>
                          <a:srgbClr val="000000"/>
                        </a:solidFill>
                        <a:effectLst/>
                        <a:latin typeface="Myriad Pro"/>
                        <a:ea typeface="Calibri" pitchFamily="34" charset="0"/>
                        <a:cs typeface="Times New Roman" pitchFamily="18" charset="0"/>
                      </a:endParaRPr>
                    </a:p>
                  </a:txBody>
                  <a:tcPr marL="91430" marR="91430" marT="0" marB="0" horzOverflow="overflow">
                    <a:lnL>
                      <a:noFill/>
                    </a:lnL>
                    <a:lnR>
                      <a:noFill/>
                    </a:lnR>
                    <a:lnT>
                      <a:noFill/>
                    </a:lnT>
                    <a:lnB>
                      <a:noFill/>
                    </a:lnB>
                    <a:lnTlToBr>
                      <a:noFill/>
                    </a:lnTlToBr>
                    <a:lnBlToTr>
                      <a:noFill/>
                    </a:lnBlToTr>
                    <a:solidFill>
                      <a:srgbClr val="E6EED5"/>
                    </a:solidFill>
                  </a:tcPr>
                </a:tc>
                <a:tc>
                  <a:txBody>
                    <a:bodyPr/>
                    <a:lstStyle/>
                    <a:p>
                      <a:pPr marL="0" marR="0" lvl="0" indent="0" algn="r" defTabSz="914400" rtl="0" eaLnBrk="1" fontAlgn="base" latinLnBrk="0" hangingPunct="1">
                        <a:lnSpc>
                          <a:spcPct val="12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yriad Pro"/>
                          <a:ea typeface="Calibri" pitchFamily="34" charset="0"/>
                          <a:cs typeface="Myriad Pro"/>
                        </a:rPr>
                        <a:t>5,000</a:t>
                      </a:r>
                      <a:endParaRPr kumimoji="0" lang="en-US" sz="1400" b="0" i="0" u="none" strike="noStrike" cap="none" normalizeH="0" baseline="0">
                        <a:ln>
                          <a:noFill/>
                        </a:ln>
                        <a:solidFill>
                          <a:srgbClr val="000000"/>
                        </a:solidFill>
                        <a:effectLst/>
                        <a:latin typeface="Myriad Pro"/>
                        <a:ea typeface="Calibri" pitchFamily="34" charset="0"/>
                        <a:cs typeface="Times New Roman" pitchFamily="18" charset="0"/>
                      </a:endParaRPr>
                    </a:p>
                  </a:txBody>
                  <a:tcPr marL="91430" marR="91430" marT="0" marB="0" horzOverflow="overflow">
                    <a:lnL>
                      <a:noFill/>
                    </a:lnL>
                    <a:lnR>
                      <a:noFill/>
                    </a:lnR>
                    <a:lnT>
                      <a:noFill/>
                    </a:lnT>
                    <a:lnB>
                      <a:noFill/>
                    </a:lnB>
                    <a:lnTlToBr>
                      <a:noFill/>
                    </a:lnTlToBr>
                    <a:lnBlToTr>
                      <a:noFill/>
                    </a:lnBlToTr>
                    <a:solidFill>
                      <a:srgbClr val="E6EED5"/>
                    </a:solidFill>
                  </a:tcPr>
                </a:tc>
                <a:tc>
                  <a:txBody>
                    <a:bodyPr/>
                    <a:lstStyle/>
                    <a:p>
                      <a:pPr marL="0" marR="0" lvl="0" indent="0" algn="r" defTabSz="914400" rtl="0" eaLnBrk="1" fontAlgn="base" latinLnBrk="0" hangingPunct="1">
                        <a:lnSpc>
                          <a:spcPct val="12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yriad Pro"/>
                          <a:ea typeface="Calibri" pitchFamily="34" charset="0"/>
                          <a:cs typeface="Myriad Pro"/>
                        </a:rPr>
                        <a:t>$ 26,500</a:t>
                      </a:r>
                      <a:endParaRPr kumimoji="0" lang="en-US" sz="1400" b="0" i="0" u="none" strike="noStrike" cap="none" normalizeH="0" baseline="0">
                        <a:ln>
                          <a:noFill/>
                        </a:ln>
                        <a:solidFill>
                          <a:srgbClr val="000000"/>
                        </a:solidFill>
                        <a:effectLst/>
                        <a:latin typeface="Myriad Pro"/>
                        <a:ea typeface="Calibri" pitchFamily="34" charset="0"/>
                        <a:cs typeface="Times New Roman" pitchFamily="18" charset="0"/>
                      </a:endParaRPr>
                    </a:p>
                  </a:txBody>
                  <a:tcPr marL="91430" marR="91430" marT="0" marB="0" horzOverflow="overflow">
                    <a:lnL>
                      <a:noFill/>
                    </a:lnL>
                    <a:lnR>
                      <a:noFill/>
                    </a:lnR>
                    <a:lnT>
                      <a:noFill/>
                    </a:lnT>
                    <a:lnB>
                      <a:noFill/>
                    </a:lnB>
                    <a:lnTlToBr>
                      <a:noFill/>
                    </a:lnTlToBr>
                    <a:lnBlToTr>
                      <a:noFill/>
                    </a:lnBlToTr>
                    <a:solidFill>
                      <a:srgbClr val="E6EED5"/>
                    </a:solidFill>
                  </a:tcPr>
                </a:tc>
                <a:tc>
                  <a:txBody>
                    <a:bodyPr/>
                    <a:lstStyle/>
                    <a:p>
                      <a:pPr marL="0" marR="0" lvl="0" indent="0" algn="r" defTabSz="914400" rtl="0" eaLnBrk="1" fontAlgn="base" latinLnBrk="0" hangingPunct="1">
                        <a:lnSpc>
                          <a:spcPct val="12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yriad Pro"/>
                          <a:ea typeface="Calibri" pitchFamily="34" charset="0"/>
                          <a:cs typeface="Myriad Pro"/>
                        </a:rPr>
                        <a:t>$ 1,732,900</a:t>
                      </a:r>
                      <a:endParaRPr kumimoji="0" lang="en-US" sz="1400" b="0" i="0" u="none" strike="noStrike" cap="none" normalizeH="0" baseline="0">
                        <a:ln>
                          <a:noFill/>
                        </a:ln>
                        <a:solidFill>
                          <a:srgbClr val="000000"/>
                        </a:solidFill>
                        <a:effectLst/>
                        <a:latin typeface="Myriad Pro"/>
                        <a:ea typeface="Calibri" pitchFamily="34" charset="0"/>
                        <a:cs typeface="Times New Roman" pitchFamily="18" charset="0"/>
                      </a:endParaRPr>
                    </a:p>
                  </a:txBody>
                  <a:tcPr marL="91430" marR="91430" marT="0" marB="0" horzOverflow="overflow">
                    <a:lnL>
                      <a:noFill/>
                    </a:lnL>
                    <a:lnR>
                      <a:noFill/>
                    </a:lnR>
                    <a:lnT>
                      <a:noFill/>
                    </a:lnT>
                    <a:lnB>
                      <a:noFill/>
                    </a:lnB>
                    <a:lnTlToBr>
                      <a:noFill/>
                    </a:lnTlToBr>
                    <a:lnBlToTr>
                      <a:noFill/>
                    </a:lnBlToTr>
                    <a:solidFill>
                      <a:srgbClr val="E6EED5"/>
                    </a:solidFill>
                  </a:tcPr>
                </a:tc>
                <a:extLst>
                  <a:ext uri="{0D108BD9-81ED-4DB2-BD59-A6C34878D82A}">
                    <a16:rowId xmlns:a16="http://schemas.microsoft.com/office/drawing/2014/main" val="10004"/>
                  </a:ext>
                </a:extLst>
              </a:tr>
              <a:tr h="283202">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yriad Pro"/>
                          <a:ea typeface="Calibri" pitchFamily="34" charset="0"/>
                          <a:cs typeface="Myriad Pro"/>
                        </a:rPr>
                        <a:t>McGrath</a:t>
                      </a:r>
                      <a:endParaRPr kumimoji="0" lang="en-US" sz="1400" b="0" i="0" u="none" strike="noStrike" cap="none" normalizeH="0" baseline="0">
                        <a:ln>
                          <a:noFill/>
                        </a:ln>
                        <a:solidFill>
                          <a:srgbClr val="000000"/>
                        </a:solidFill>
                        <a:effectLst/>
                        <a:latin typeface="Myriad Pro"/>
                        <a:ea typeface="Calibri" pitchFamily="34" charset="0"/>
                        <a:cs typeface="Times New Roman" pitchFamily="18" charset="0"/>
                      </a:endParaRPr>
                    </a:p>
                  </a:txBody>
                  <a:tcPr marL="91430" marR="91430" marT="0" marB="0" horzOverflow="overflow">
                    <a:lnL>
                      <a:noFill/>
                    </a:lnL>
                    <a:lnR>
                      <a:noFill/>
                    </a:lnR>
                    <a:lnT>
                      <a:noFill/>
                    </a:lnT>
                    <a:lnB>
                      <a:noFill/>
                    </a:lnB>
                    <a:lnTlToBr>
                      <a:noFill/>
                    </a:lnTlToBr>
                    <a:lnBlToTr>
                      <a:noFill/>
                    </a:lnBlToTr>
                    <a:solidFill>
                      <a:srgbClr val="E6EED5"/>
                    </a:solidFill>
                  </a:tcPr>
                </a:tc>
                <a:tc>
                  <a:txBody>
                    <a:bodyPr/>
                    <a:lstStyle/>
                    <a:p>
                      <a:pPr marL="0" marR="0" lvl="0" indent="0" algn="r" defTabSz="914400" rtl="0" eaLnBrk="1" fontAlgn="base" latinLnBrk="0" hangingPunct="1">
                        <a:lnSpc>
                          <a:spcPct val="12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yriad Pro"/>
                          <a:ea typeface="Calibri" pitchFamily="34" charset="0"/>
                          <a:cs typeface="Myriad Pro"/>
                        </a:rPr>
                        <a:t>6,000</a:t>
                      </a:r>
                      <a:endParaRPr kumimoji="0" lang="en-US" sz="1400" b="0" i="0" u="none" strike="noStrike" cap="none" normalizeH="0" baseline="0">
                        <a:ln>
                          <a:noFill/>
                        </a:ln>
                        <a:solidFill>
                          <a:srgbClr val="000000"/>
                        </a:solidFill>
                        <a:effectLst/>
                        <a:latin typeface="Myriad Pro"/>
                        <a:ea typeface="Calibri" pitchFamily="34" charset="0"/>
                        <a:cs typeface="Times New Roman" pitchFamily="18" charset="0"/>
                      </a:endParaRPr>
                    </a:p>
                  </a:txBody>
                  <a:tcPr marL="91430" marR="91430"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2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yriad Pro"/>
                          <a:ea typeface="Calibri" pitchFamily="34" charset="0"/>
                          <a:cs typeface="Myriad Pro"/>
                        </a:rPr>
                        <a:t>$ 44,820</a:t>
                      </a:r>
                      <a:endParaRPr kumimoji="0" lang="en-US" sz="1400" b="0" i="0" u="none" strike="noStrike" cap="none" normalizeH="0" baseline="0">
                        <a:ln>
                          <a:noFill/>
                        </a:ln>
                        <a:solidFill>
                          <a:srgbClr val="000000"/>
                        </a:solidFill>
                        <a:effectLst/>
                        <a:latin typeface="Myriad Pro"/>
                        <a:ea typeface="Calibri" pitchFamily="34" charset="0"/>
                        <a:cs typeface="Times New Roman" pitchFamily="18" charset="0"/>
                      </a:endParaRPr>
                    </a:p>
                  </a:txBody>
                  <a:tcPr marL="91430" marR="91430" marT="0" marB="0" horzOverflow="overflow">
                    <a:lnL>
                      <a:noFill/>
                    </a:lnL>
                    <a:lnR>
                      <a:noFill/>
                    </a:lnR>
                    <a:lnT>
                      <a:noFill/>
                    </a:lnT>
                    <a:lnB>
                      <a:noFill/>
                    </a:lnB>
                    <a:lnTlToBr>
                      <a:noFill/>
                    </a:lnTlToBr>
                    <a:lnBlToTr>
                      <a:noFill/>
                    </a:lnBlToTr>
                    <a:solidFill>
                      <a:srgbClr val="E6EED5"/>
                    </a:solidFill>
                  </a:tcPr>
                </a:tc>
                <a:tc>
                  <a:txBody>
                    <a:bodyPr/>
                    <a:lstStyle/>
                    <a:p>
                      <a:pPr marL="0" marR="0" lvl="0" indent="0" algn="r" defTabSz="914400" rtl="0" eaLnBrk="1" fontAlgn="base" latinLnBrk="0" hangingPunct="1">
                        <a:lnSpc>
                          <a:spcPct val="12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yriad Pro"/>
                          <a:ea typeface="Calibri" pitchFamily="34" charset="0"/>
                          <a:cs typeface="Myriad Pro"/>
                        </a:rPr>
                        <a:t>$ 1,319,200</a:t>
                      </a:r>
                      <a:endParaRPr kumimoji="0" lang="en-US" sz="1400" b="0" i="0" u="none" strike="noStrike" cap="none" normalizeH="0" baseline="0">
                        <a:ln>
                          <a:noFill/>
                        </a:ln>
                        <a:solidFill>
                          <a:srgbClr val="000000"/>
                        </a:solidFill>
                        <a:effectLst/>
                        <a:latin typeface="Myriad Pro"/>
                        <a:ea typeface="Calibri" pitchFamily="34" charset="0"/>
                        <a:cs typeface="Times New Roman" pitchFamily="18" charset="0"/>
                      </a:endParaRPr>
                    </a:p>
                  </a:txBody>
                  <a:tcPr marL="91430" marR="9143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283202">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yriad Pro"/>
                          <a:ea typeface="Calibri" pitchFamily="34" charset="0"/>
                          <a:cs typeface="Myriad Pro"/>
                        </a:rPr>
                        <a:t>Savoonga</a:t>
                      </a:r>
                      <a:endParaRPr kumimoji="0" lang="en-US" sz="1400" b="0" i="0" u="none" strike="noStrike" cap="none" normalizeH="0" baseline="0">
                        <a:ln>
                          <a:noFill/>
                        </a:ln>
                        <a:solidFill>
                          <a:srgbClr val="000000"/>
                        </a:solidFill>
                        <a:effectLst/>
                        <a:latin typeface="Myriad Pro"/>
                        <a:ea typeface="Calibri" pitchFamily="34" charset="0"/>
                        <a:cs typeface="Times New Roman" pitchFamily="18" charset="0"/>
                      </a:endParaRPr>
                    </a:p>
                  </a:txBody>
                  <a:tcPr marL="91430" marR="91430" marT="0" marB="0" horzOverflow="overflow">
                    <a:lnL>
                      <a:noFill/>
                    </a:lnL>
                    <a:lnR>
                      <a:noFill/>
                    </a:lnR>
                    <a:lnT>
                      <a:noFill/>
                    </a:lnT>
                    <a:lnB>
                      <a:noFill/>
                    </a:lnB>
                    <a:lnTlToBr>
                      <a:noFill/>
                    </a:lnTlToBr>
                    <a:lnBlToTr>
                      <a:noFill/>
                    </a:lnBlToTr>
                    <a:solidFill>
                      <a:srgbClr val="E6EED5"/>
                    </a:solidFill>
                  </a:tcPr>
                </a:tc>
                <a:tc>
                  <a:txBody>
                    <a:bodyPr/>
                    <a:lstStyle/>
                    <a:p>
                      <a:pPr marL="0" marR="0" lvl="0" indent="0" algn="r" defTabSz="914400" rtl="0" eaLnBrk="1" fontAlgn="base" latinLnBrk="0" hangingPunct="1">
                        <a:lnSpc>
                          <a:spcPct val="12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yriad Pro"/>
                          <a:ea typeface="Calibri" pitchFamily="34" charset="0"/>
                          <a:cs typeface="Myriad Pro"/>
                        </a:rPr>
                        <a:t>9,000</a:t>
                      </a:r>
                      <a:endParaRPr kumimoji="0" lang="en-US" sz="1400" b="0" i="0" u="none" strike="noStrike" cap="none" normalizeH="0" baseline="0">
                        <a:ln>
                          <a:noFill/>
                        </a:ln>
                        <a:solidFill>
                          <a:srgbClr val="000000"/>
                        </a:solidFill>
                        <a:effectLst/>
                        <a:latin typeface="Myriad Pro"/>
                        <a:ea typeface="Calibri" pitchFamily="34" charset="0"/>
                        <a:cs typeface="Times New Roman" pitchFamily="18" charset="0"/>
                      </a:endParaRPr>
                    </a:p>
                  </a:txBody>
                  <a:tcPr marL="91430" marR="91430" marT="0" marB="0" horzOverflow="overflow">
                    <a:lnL>
                      <a:noFill/>
                    </a:lnL>
                    <a:lnR>
                      <a:noFill/>
                    </a:lnR>
                    <a:lnT>
                      <a:noFill/>
                    </a:lnT>
                    <a:lnB>
                      <a:noFill/>
                    </a:lnB>
                    <a:lnTlToBr>
                      <a:noFill/>
                    </a:lnTlToBr>
                    <a:lnBlToTr>
                      <a:noFill/>
                    </a:lnBlToTr>
                    <a:solidFill>
                      <a:srgbClr val="E6EED5"/>
                    </a:solidFill>
                  </a:tcPr>
                </a:tc>
                <a:tc>
                  <a:txBody>
                    <a:bodyPr/>
                    <a:lstStyle/>
                    <a:p>
                      <a:pPr marL="0" marR="0" lvl="0" indent="0" algn="r" defTabSz="914400" rtl="0" eaLnBrk="1" fontAlgn="base" latinLnBrk="0" hangingPunct="1">
                        <a:lnSpc>
                          <a:spcPct val="12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yriad Pro"/>
                          <a:ea typeface="Calibri" pitchFamily="34" charset="0"/>
                          <a:cs typeface="Myriad Pro"/>
                        </a:rPr>
                        <a:t>$ 50,490</a:t>
                      </a:r>
                      <a:endParaRPr kumimoji="0" lang="en-US" sz="1400" b="0" i="0" u="none" strike="noStrike" cap="none" normalizeH="0" baseline="0">
                        <a:ln>
                          <a:noFill/>
                        </a:ln>
                        <a:solidFill>
                          <a:srgbClr val="000000"/>
                        </a:solidFill>
                        <a:effectLst/>
                        <a:latin typeface="Myriad Pro"/>
                        <a:ea typeface="Calibri" pitchFamily="34" charset="0"/>
                        <a:cs typeface="Times New Roman" pitchFamily="18" charset="0"/>
                      </a:endParaRPr>
                    </a:p>
                  </a:txBody>
                  <a:tcPr marL="91430" marR="91430" marT="0" marB="0" horzOverflow="overflow">
                    <a:lnL>
                      <a:noFill/>
                    </a:lnL>
                    <a:lnR>
                      <a:noFill/>
                    </a:lnR>
                    <a:lnT>
                      <a:noFill/>
                    </a:lnT>
                    <a:lnB>
                      <a:noFill/>
                    </a:lnB>
                    <a:lnTlToBr>
                      <a:noFill/>
                    </a:lnTlToBr>
                    <a:lnBlToTr>
                      <a:noFill/>
                    </a:lnBlToTr>
                    <a:solidFill>
                      <a:srgbClr val="E6EED5"/>
                    </a:solidFill>
                  </a:tcPr>
                </a:tc>
                <a:tc>
                  <a:txBody>
                    <a:bodyPr/>
                    <a:lstStyle/>
                    <a:p>
                      <a:pPr marL="0" marR="0" lvl="0" indent="0" algn="r" defTabSz="914400" rtl="0" eaLnBrk="1" fontAlgn="base" latinLnBrk="0" hangingPunct="1">
                        <a:lnSpc>
                          <a:spcPct val="12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yriad Pro"/>
                          <a:ea typeface="Calibri" pitchFamily="34" charset="0"/>
                          <a:cs typeface="Myriad Pro"/>
                        </a:rPr>
                        <a:t>$ 1,477,200</a:t>
                      </a:r>
                      <a:endParaRPr kumimoji="0" lang="en-US" sz="1400" b="0" i="0" u="none" strike="noStrike" cap="none" normalizeH="0" baseline="0">
                        <a:ln>
                          <a:noFill/>
                        </a:ln>
                        <a:solidFill>
                          <a:srgbClr val="000000"/>
                        </a:solidFill>
                        <a:effectLst/>
                        <a:latin typeface="Myriad Pro"/>
                        <a:ea typeface="Calibri" pitchFamily="34" charset="0"/>
                        <a:cs typeface="Times New Roman" pitchFamily="18" charset="0"/>
                      </a:endParaRPr>
                    </a:p>
                  </a:txBody>
                  <a:tcPr marL="91430" marR="91430" marT="0" marB="0" horzOverflow="overflow">
                    <a:lnL>
                      <a:noFill/>
                    </a:lnL>
                    <a:lnR>
                      <a:noFill/>
                    </a:lnR>
                    <a:lnT>
                      <a:noFill/>
                    </a:lnT>
                    <a:lnB>
                      <a:noFill/>
                    </a:lnB>
                    <a:lnTlToBr>
                      <a:noFill/>
                    </a:lnTlToBr>
                    <a:lnBlToTr>
                      <a:noFill/>
                    </a:lnBlToTr>
                    <a:solidFill>
                      <a:srgbClr val="E6EED5"/>
                    </a:solidFill>
                  </a:tcPr>
                </a:tc>
                <a:extLst>
                  <a:ext uri="{0D108BD9-81ED-4DB2-BD59-A6C34878D82A}">
                    <a16:rowId xmlns:a16="http://schemas.microsoft.com/office/drawing/2014/main" val="10006"/>
                  </a:ext>
                </a:extLst>
              </a:tr>
              <a:tr h="283202">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yriad Pro"/>
                          <a:ea typeface="Calibri" pitchFamily="34" charset="0"/>
                          <a:cs typeface="Myriad Pro"/>
                        </a:rPr>
                        <a:t>Selawik</a:t>
                      </a:r>
                      <a:endParaRPr kumimoji="0" lang="en-US" sz="1400" b="0" i="0" u="none" strike="noStrike" cap="none" normalizeH="0" baseline="0">
                        <a:ln>
                          <a:noFill/>
                        </a:ln>
                        <a:solidFill>
                          <a:srgbClr val="000000"/>
                        </a:solidFill>
                        <a:effectLst/>
                        <a:latin typeface="Myriad Pro"/>
                        <a:ea typeface="Calibri" pitchFamily="34" charset="0"/>
                        <a:cs typeface="Times New Roman" pitchFamily="18" charset="0"/>
                      </a:endParaRPr>
                    </a:p>
                  </a:txBody>
                  <a:tcPr marL="91430" marR="91430" marT="0" marB="0" horzOverflow="overflow">
                    <a:lnL>
                      <a:noFill/>
                    </a:lnL>
                    <a:lnR>
                      <a:noFill/>
                    </a:lnR>
                    <a:lnT>
                      <a:noFill/>
                    </a:lnT>
                    <a:lnB>
                      <a:noFill/>
                    </a:lnB>
                    <a:lnTlToBr>
                      <a:noFill/>
                    </a:lnTlToBr>
                    <a:lnBlToTr>
                      <a:noFill/>
                    </a:lnBlToTr>
                    <a:solidFill>
                      <a:srgbClr val="E6EED5"/>
                    </a:solidFill>
                  </a:tcPr>
                </a:tc>
                <a:tc>
                  <a:txBody>
                    <a:bodyPr/>
                    <a:lstStyle/>
                    <a:p>
                      <a:pPr marL="0" marR="0" lvl="0" indent="0" algn="r" defTabSz="914400" rtl="0" eaLnBrk="1" fontAlgn="base" latinLnBrk="0" hangingPunct="1">
                        <a:lnSpc>
                          <a:spcPct val="12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yriad Pro"/>
                          <a:ea typeface="Calibri" pitchFamily="34" charset="0"/>
                          <a:cs typeface="Myriad Pro"/>
                        </a:rPr>
                        <a:t>11,875</a:t>
                      </a:r>
                      <a:endParaRPr kumimoji="0" lang="en-US" sz="1400" b="0" i="0" u="none" strike="noStrike" cap="none" normalizeH="0" baseline="0">
                        <a:ln>
                          <a:noFill/>
                        </a:ln>
                        <a:solidFill>
                          <a:srgbClr val="000000"/>
                        </a:solidFill>
                        <a:effectLst/>
                        <a:latin typeface="Myriad Pro"/>
                        <a:ea typeface="Calibri" pitchFamily="34" charset="0"/>
                        <a:cs typeface="Times New Roman" pitchFamily="18" charset="0"/>
                      </a:endParaRPr>
                    </a:p>
                  </a:txBody>
                  <a:tcPr marL="91430" marR="91430"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2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yriad Pro"/>
                          <a:ea typeface="Calibri" pitchFamily="34" charset="0"/>
                          <a:cs typeface="Myriad Pro"/>
                        </a:rPr>
                        <a:t>$ 73,268</a:t>
                      </a:r>
                      <a:endParaRPr kumimoji="0" lang="en-US" sz="1400" b="0" i="0" u="none" strike="noStrike" cap="none" normalizeH="0" baseline="0">
                        <a:ln>
                          <a:noFill/>
                        </a:ln>
                        <a:solidFill>
                          <a:srgbClr val="000000"/>
                        </a:solidFill>
                        <a:effectLst/>
                        <a:latin typeface="Myriad Pro"/>
                        <a:ea typeface="Calibri" pitchFamily="34" charset="0"/>
                        <a:cs typeface="Times New Roman" pitchFamily="18" charset="0"/>
                      </a:endParaRPr>
                    </a:p>
                  </a:txBody>
                  <a:tcPr marL="91430" marR="91430" marT="0" marB="0" horzOverflow="overflow">
                    <a:lnL>
                      <a:noFill/>
                    </a:lnL>
                    <a:lnR>
                      <a:noFill/>
                    </a:lnR>
                    <a:lnT>
                      <a:noFill/>
                    </a:lnT>
                    <a:lnB>
                      <a:noFill/>
                    </a:lnB>
                    <a:lnTlToBr>
                      <a:noFill/>
                    </a:lnTlToBr>
                    <a:lnBlToTr>
                      <a:noFill/>
                    </a:lnBlToTr>
                    <a:solidFill>
                      <a:srgbClr val="E6EED5"/>
                    </a:solidFill>
                  </a:tcPr>
                </a:tc>
                <a:tc>
                  <a:txBody>
                    <a:bodyPr/>
                    <a:lstStyle/>
                    <a:p>
                      <a:pPr marL="0" marR="0" lvl="0" indent="0" algn="r" defTabSz="914400" rtl="0" eaLnBrk="1" fontAlgn="base" latinLnBrk="0" hangingPunct="1">
                        <a:lnSpc>
                          <a:spcPct val="12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yriad Pro"/>
                          <a:ea typeface="Calibri" pitchFamily="34" charset="0"/>
                          <a:cs typeface="Myriad Pro"/>
                        </a:rPr>
                        <a:t>$ 2,157,000</a:t>
                      </a:r>
                      <a:endParaRPr kumimoji="0" lang="en-US" sz="1400" b="0" i="0" u="none" strike="noStrike" cap="none" normalizeH="0" baseline="0">
                        <a:ln>
                          <a:noFill/>
                        </a:ln>
                        <a:solidFill>
                          <a:srgbClr val="000000"/>
                        </a:solidFill>
                        <a:effectLst/>
                        <a:latin typeface="Myriad Pro"/>
                        <a:ea typeface="Calibri" pitchFamily="34" charset="0"/>
                        <a:cs typeface="Times New Roman" pitchFamily="18" charset="0"/>
                      </a:endParaRPr>
                    </a:p>
                  </a:txBody>
                  <a:tcPr marL="91430" marR="9143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r h="283202">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yriad Pro"/>
                          <a:ea typeface="Calibri" pitchFamily="34" charset="0"/>
                          <a:cs typeface="Myriad Pro"/>
                        </a:rPr>
                        <a:t>Shungnak</a:t>
                      </a:r>
                      <a:endParaRPr kumimoji="0" lang="en-US" sz="1400" b="0" i="0" u="none" strike="noStrike" cap="none" normalizeH="0" baseline="0">
                        <a:ln>
                          <a:noFill/>
                        </a:ln>
                        <a:solidFill>
                          <a:srgbClr val="000000"/>
                        </a:solidFill>
                        <a:effectLst/>
                        <a:latin typeface="Myriad Pro"/>
                        <a:ea typeface="Calibri" pitchFamily="34" charset="0"/>
                        <a:cs typeface="Times New Roman" pitchFamily="18" charset="0"/>
                      </a:endParaRPr>
                    </a:p>
                  </a:txBody>
                  <a:tcPr marL="91430" marR="91430" marT="0" marB="0" horzOverflow="overflow">
                    <a:lnL>
                      <a:noFill/>
                    </a:lnL>
                    <a:lnR>
                      <a:noFill/>
                    </a:lnR>
                    <a:lnT>
                      <a:noFill/>
                    </a:lnT>
                    <a:lnB>
                      <a:noFill/>
                    </a:lnB>
                    <a:lnTlToBr>
                      <a:noFill/>
                    </a:lnTlToBr>
                    <a:lnBlToTr>
                      <a:noFill/>
                    </a:lnBlToTr>
                    <a:solidFill>
                      <a:srgbClr val="E6EED5"/>
                    </a:solidFill>
                  </a:tcPr>
                </a:tc>
                <a:tc>
                  <a:txBody>
                    <a:bodyPr/>
                    <a:lstStyle/>
                    <a:p>
                      <a:pPr marL="0" marR="0" lvl="0" indent="0" algn="r" defTabSz="914400" rtl="0" eaLnBrk="1" fontAlgn="base" latinLnBrk="0" hangingPunct="1">
                        <a:lnSpc>
                          <a:spcPct val="12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yriad Pro"/>
                          <a:ea typeface="Calibri" pitchFamily="34" charset="0"/>
                          <a:cs typeface="Myriad Pro"/>
                        </a:rPr>
                        <a:t>10,400</a:t>
                      </a:r>
                      <a:endParaRPr kumimoji="0" lang="en-US" sz="1400" b="0" i="0" u="none" strike="noStrike" cap="none" normalizeH="0" baseline="0">
                        <a:ln>
                          <a:noFill/>
                        </a:ln>
                        <a:solidFill>
                          <a:srgbClr val="000000"/>
                        </a:solidFill>
                        <a:effectLst/>
                        <a:latin typeface="Myriad Pro"/>
                        <a:ea typeface="Calibri" pitchFamily="34" charset="0"/>
                        <a:cs typeface="Times New Roman" pitchFamily="18" charset="0"/>
                      </a:endParaRPr>
                    </a:p>
                  </a:txBody>
                  <a:tcPr marL="91430" marR="91430" marT="0" marB="0" horzOverflow="overflow">
                    <a:lnL>
                      <a:noFill/>
                    </a:lnL>
                    <a:lnR>
                      <a:noFill/>
                    </a:lnR>
                    <a:lnT>
                      <a:noFill/>
                    </a:lnT>
                    <a:lnB>
                      <a:noFill/>
                    </a:lnB>
                    <a:lnTlToBr>
                      <a:noFill/>
                    </a:lnTlToBr>
                    <a:lnBlToTr>
                      <a:noFill/>
                    </a:lnBlToTr>
                    <a:solidFill>
                      <a:srgbClr val="E6EED5"/>
                    </a:solidFill>
                  </a:tcPr>
                </a:tc>
                <a:tc>
                  <a:txBody>
                    <a:bodyPr/>
                    <a:lstStyle/>
                    <a:p>
                      <a:pPr marL="0" marR="0" lvl="0" indent="0" algn="r" defTabSz="914400" rtl="0" eaLnBrk="1" fontAlgn="base" latinLnBrk="0" hangingPunct="1">
                        <a:lnSpc>
                          <a:spcPct val="12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yriad Pro"/>
                          <a:ea typeface="Calibri" pitchFamily="34" charset="0"/>
                          <a:cs typeface="Myriad Pro"/>
                        </a:rPr>
                        <a:t>$ 64,168</a:t>
                      </a:r>
                      <a:endParaRPr kumimoji="0" lang="en-US" sz="1400" b="0" i="0" u="none" strike="noStrike" cap="none" normalizeH="0" baseline="0">
                        <a:ln>
                          <a:noFill/>
                        </a:ln>
                        <a:solidFill>
                          <a:srgbClr val="000000"/>
                        </a:solidFill>
                        <a:effectLst/>
                        <a:latin typeface="Myriad Pro"/>
                        <a:ea typeface="Calibri" pitchFamily="34" charset="0"/>
                        <a:cs typeface="Times New Roman" pitchFamily="18" charset="0"/>
                      </a:endParaRPr>
                    </a:p>
                  </a:txBody>
                  <a:tcPr marL="91430" marR="91430" marT="0" marB="0" horzOverflow="overflow">
                    <a:lnL>
                      <a:noFill/>
                    </a:lnL>
                    <a:lnR>
                      <a:noFill/>
                    </a:lnR>
                    <a:lnT>
                      <a:noFill/>
                    </a:lnT>
                    <a:lnB>
                      <a:noFill/>
                    </a:lnB>
                    <a:lnTlToBr>
                      <a:noFill/>
                    </a:lnTlToBr>
                    <a:lnBlToTr>
                      <a:noFill/>
                    </a:lnBlToTr>
                    <a:solidFill>
                      <a:srgbClr val="E6EED5"/>
                    </a:solidFill>
                  </a:tcPr>
                </a:tc>
                <a:tc>
                  <a:txBody>
                    <a:bodyPr/>
                    <a:lstStyle/>
                    <a:p>
                      <a:pPr marL="0" marR="0" lvl="0" indent="0" algn="r" defTabSz="914400" rtl="0" eaLnBrk="1" fontAlgn="base" latinLnBrk="0" hangingPunct="1">
                        <a:lnSpc>
                          <a:spcPct val="12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yriad Pro"/>
                          <a:ea typeface="Calibri" pitchFamily="34" charset="0"/>
                          <a:cs typeface="Myriad Pro"/>
                        </a:rPr>
                        <a:t>$ 1,889,400</a:t>
                      </a:r>
                      <a:endParaRPr kumimoji="0" lang="en-US" sz="1400" b="0" i="0" u="none" strike="noStrike" cap="none" normalizeH="0" baseline="0">
                        <a:ln>
                          <a:noFill/>
                        </a:ln>
                        <a:solidFill>
                          <a:srgbClr val="000000"/>
                        </a:solidFill>
                        <a:effectLst/>
                        <a:latin typeface="Myriad Pro"/>
                        <a:ea typeface="Calibri" pitchFamily="34" charset="0"/>
                        <a:cs typeface="Times New Roman" pitchFamily="18" charset="0"/>
                      </a:endParaRPr>
                    </a:p>
                  </a:txBody>
                  <a:tcPr marL="91430" marR="91430" marT="0" marB="0" horzOverflow="overflow">
                    <a:lnL>
                      <a:noFill/>
                    </a:lnL>
                    <a:lnR>
                      <a:noFill/>
                    </a:lnR>
                    <a:lnT>
                      <a:noFill/>
                    </a:lnT>
                    <a:lnB>
                      <a:noFill/>
                    </a:lnB>
                    <a:lnTlToBr>
                      <a:noFill/>
                    </a:lnTlToBr>
                    <a:lnBlToTr>
                      <a:noFill/>
                    </a:lnBlToTr>
                    <a:solidFill>
                      <a:srgbClr val="E6EED5"/>
                    </a:solidFill>
                  </a:tcPr>
                </a:tc>
                <a:extLst>
                  <a:ext uri="{0D108BD9-81ED-4DB2-BD59-A6C34878D82A}">
                    <a16:rowId xmlns:a16="http://schemas.microsoft.com/office/drawing/2014/main" val="10008"/>
                  </a:ext>
                </a:extLst>
              </a:tr>
              <a:tr h="283202">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yriad Pro"/>
                          <a:ea typeface="Calibri" pitchFamily="34" charset="0"/>
                          <a:cs typeface="Myriad Pro"/>
                        </a:rPr>
                        <a:t>Ambler</a:t>
                      </a:r>
                      <a:endParaRPr kumimoji="0" lang="en-US" sz="1400" b="0" i="0" u="none" strike="noStrike" cap="none" normalizeH="0" baseline="0">
                        <a:ln>
                          <a:noFill/>
                        </a:ln>
                        <a:solidFill>
                          <a:srgbClr val="000000"/>
                        </a:solidFill>
                        <a:effectLst/>
                        <a:latin typeface="Myriad Pro"/>
                        <a:ea typeface="Calibri" pitchFamily="34" charset="0"/>
                        <a:cs typeface="Times New Roman" pitchFamily="18" charset="0"/>
                      </a:endParaRPr>
                    </a:p>
                  </a:txBody>
                  <a:tcPr marL="91430" marR="91430" marT="0" marB="0" horzOverflow="overflow">
                    <a:lnL>
                      <a:noFill/>
                    </a:lnL>
                    <a:lnR>
                      <a:noFill/>
                    </a:lnR>
                    <a:lnT>
                      <a:noFill/>
                    </a:lnT>
                    <a:lnB>
                      <a:noFill/>
                    </a:lnB>
                    <a:lnTlToBr>
                      <a:noFill/>
                    </a:lnTlToBr>
                    <a:lnBlToTr>
                      <a:noFill/>
                    </a:lnBlToTr>
                    <a:solidFill>
                      <a:srgbClr val="E6EED5"/>
                    </a:solidFill>
                  </a:tcPr>
                </a:tc>
                <a:tc>
                  <a:txBody>
                    <a:bodyPr/>
                    <a:lstStyle/>
                    <a:p>
                      <a:pPr marL="0" marR="0" lvl="0" indent="0" algn="r" defTabSz="914400" rtl="0" eaLnBrk="1" fontAlgn="base" latinLnBrk="0" hangingPunct="1">
                        <a:lnSpc>
                          <a:spcPct val="12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yriad Pro"/>
                          <a:ea typeface="Calibri" pitchFamily="34" charset="0"/>
                          <a:cs typeface="Myriad Pro"/>
                        </a:rPr>
                        <a:t>10,300</a:t>
                      </a:r>
                      <a:endParaRPr kumimoji="0" lang="en-US" sz="1400" b="0" i="0" u="none" strike="noStrike" cap="none" normalizeH="0" baseline="0">
                        <a:ln>
                          <a:noFill/>
                        </a:ln>
                        <a:solidFill>
                          <a:srgbClr val="000000"/>
                        </a:solidFill>
                        <a:effectLst/>
                        <a:latin typeface="Myriad Pro"/>
                        <a:ea typeface="Calibri" pitchFamily="34" charset="0"/>
                        <a:cs typeface="Times New Roman" pitchFamily="18" charset="0"/>
                      </a:endParaRPr>
                    </a:p>
                  </a:txBody>
                  <a:tcPr marL="91430" marR="91430"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2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yriad Pro"/>
                          <a:ea typeface="Calibri" pitchFamily="34" charset="0"/>
                          <a:cs typeface="Myriad Pro"/>
                        </a:rPr>
                        <a:t>$ 63,551</a:t>
                      </a:r>
                      <a:endParaRPr kumimoji="0" lang="en-US" sz="1400" b="0" i="0" u="none" strike="noStrike" cap="none" normalizeH="0" baseline="0">
                        <a:ln>
                          <a:noFill/>
                        </a:ln>
                        <a:solidFill>
                          <a:srgbClr val="000000"/>
                        </a:solidFill>
                        <a:effectLst/>
                        <a:latin typeface="Myriad Pro"/>
                        <a:ea typeface="Calibri" pitchFamily="34" charset="0"/>
                        <a:cs typeface="Times New Roman" pitchFamily="18" charset="0"/>
                      </a:endParaRPr>
                    </a:p>
                  </a:txBody>
                  <a:tcPr marL="91430" marR="91430" marT="0" marB="0" horzOverflow="overflow">
                    <a:lnL>
                      <a:noFill/>
                    </a:lnL>
                    <a:lnR>
                      <a:noFill/>
                    </a:lnR>
                    <a:lnT>
                      <a:noFill/>
                    </a:lnT>
                    <a:lnB>
                      <a:noFill/>
                    </a:lnB>
                    <a:lnTlToBr>
                      <a:noFill/>
                    </a:lnTlToBr>
                    <a:lnBlToTr>
                      <a:noFill/>
                    </a:lnBlToTr>
                    <a:solidFill>
                      <a:srgbClr val="E6EED5"/>
                    </a:solidFill>
                  </a:tcPr>
                </a:tc>
                <a:tc>
                  <a:txBody>
                    <a:bodyPr/>
                    <a:lstStyle/>
                    <a:p>
                      <a:pPr marL="0" marR="0" lvl="0" indent="0" algn="r" defTabSz="914400" rtl="0" eaLnBrk="1" fontAlgn="base" latinLnBrk="0" hangingPunct="1">
                        <a:lnSpc>
                          <a:spcPct val="12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yriad Pro"/>
                          <a:ea typeface="Calibri" pitchFamily="34" charset="0"/>
                          <a:cs typeface="Myriad Pro"/>
                        </a:rPr>
                        <a:t>$ 1,871,200</a:t>
                      </a:r>
                      <a:endParaRPr kumimoji="0" lang="en-US" sz="1400" b="0" i="0" u="none" strike="noStrike" cap="none" normalizeH="0" baseline="0">
                        <a:ln>
                          <a:noFill/>
                        </a:ln>
                        <a:solidFill>
                          <a:srgbClr val="000000"/>
                        </a:solidFill>
                        <a:effectLst/>
                        <a:latin typeface="Myriad Pro"/>
                        <a:ea typeface="Calibri" pitchFamily="34" charset="0"/>
                        <a:cs typeface="Times New Roman" pitchFamily="18" charset="0"/>
                      </a:endParaRPr>
                    </a:p>
                  </a:txBody>
                  <a:tcPr marL="91430" marR="9143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9"/>
                  </a:ext>
                </a:extLst>
              </a:tr>
              <a:tr h="283202">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yriad Pro"/>
                          <a:ea typeface="Calibri" pitchFamily="34" charset="0"/>
                          <a:cs typeface="Myriad Pro"/>
                        </a:rPr>
                        <a:t>Sleetmute</a:t>
                      </a:r>
                      <a:endParaRPr kumimoji="0" lang="en-US" sz="1400" b="0" i="0" u="none" strike="noStrike" cap="none" normalizeH="0" baseline="0">
                        <a:ln>
                          <a:noFill/>
                        </a:ln>
                        <a:solidFill>
                          <a:srgbClr val="000000"/>
                        </a:solidFill>
                        <a:effectLst/>
                        <a:latin typeface="Myriad Pro"/>
                        <a:ea typeface="Calibri" pitchFamily="34" charset="0"/>
                        <a:cs typeface="Times New Roman" pitchFamily="18" charset="0"/>
                      </a:endParaRPr>
                    </a:p>
                  </a:txBody>
                  <a:tcPr marL="91430" marR="91430" marT="0" marB="0" horzOverflow="overflow">
                    <a:lnL>
                      <a:noFill/>
                    </a:lnL>
                    <a:lnR>
                      <a:noFill/>
                    </a:lnR>
                    <a:lnT>
                      <a:noFill/>
                    </a:lnT>
                    <a:lnB>
                      <a:noFill/>
                    </a:lnB>
                    <a:lnTlToBr>
                      <a:noFill/>
                    </a:lnTlToBr>
                    <a:lnBlToTr>
                      <a:noFill/>
                    </a:lnBlToTr>
                    <a:solidFill>
                      <a:srgbClr val="E6EED5"/>
                    </a:solidFill>
                  </a:tcPr>
                </a:tc>
                <a:tc>
                  <a:txBody>
                    <a:bodyPr/>
                    <a:lstStyle/>
                    <a:p>
                      <a:pPr marL="0" marR="0" lvl="0" indent="0" algn="r" defTabSz="914400" rtl="0" eaLnBrk="1" fontAlgn="base" latinLnBrk="0" hangingPunct="1">
                        <a:lnSpc>
                          <a:spcPct val="12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yriad Pro"/>
                          <a:ea typeface="Calibri" pitchFamily="34" charset="0"/>
                          <a:cs typeface="Myriad Pro"/>
                        </a:rPr>
                        <a:t>2,068</a:t>
                      </a:r>
                      <a:endParaRPr kumimoji="0" lang="en-US" sz="1400" b="0" i="0" u="none" strike="noStrike" cap="none" normalizeH="0" baseline="0">
                        <a:ln>
                          <a:noFill/>
                        </a:ln>
                        <a:solidFill>
                          <a:srgbClr val="000000"/>
                        </a:solidFill>
                        <a:effectLst/>
                        <a:latin typeface="Myriad Pro"/>
                        <a:ea typeface="Calibri" pitchFamily="34" charset="0"/>
                        <a:cs typeface="Times New Roman" pitchFamily="18" charset="0"/>
                      </a:endParaRPr>
                    </a:p>
                  </a:txBody>
                  <a:tcPr marL="91430" marR="91430" marT="0" marB="0" horzOverflow="overflow">
                    <a:lnL>
                      <a:noFill/>
                    </a:lnL>
                    <a:lnR>
                      <a:noFill/>
                    </a:lnR>
                    <a:lnT>
                      <a:noFill/>
                    </a:lnT>
                    <a:lnB>
                      <a:noFill/>
                    </a:lnB>
                    <a:lnTlToBr>
                      <a:noFill/>
                    </a:lnTlToBr>
                    <a:lnBlToTr>
                      <a:noFill/>
                    </a:lnBlToTr>
                    <a:solidFill>
                      <a:srgbClr val="E6EED5"/>
                    </a:solidFill>
                  </a:tcPr>
                </a:tc>
                <a:tc>
                  <a:txBody>
                    <a:bodyPr/>
                    <a:lstStyle/>
                    <a:p>
                      <a:pPr marL="0" marR="0" lvl="0" indent="0" algn="r" defTabSz="914400" rtl="0" eaLnBrk="1" fontAlgn="base" latinLnBrk="0" hangingPunct="1">
                        <a:lnSpc>
                          <a:spcPct val="12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yriad Pro"/>
                          <a:ea typeface="Calibri" pitchFamily="34" charset="0"/>
                          <a:cs typeface="Myriad Pro"/>
                        </a:rPr>
                        <a:t>$ 15,199</a:t>
                      </a:r>
                      <a:endParaRPr kumimoji="0" lang="en-US" sz="1400" b="0" i="0" u="none" strike="noStrike" cap="none" normalizeH="0" baseline="0">
                        <a:ln>
                          <a:noFill/>
                        </a:ln>
                        <a:solidFill>
                          <a:srgbClr val="000000"/>
                        </a:solidFill>
                        <a:effectLst/>
                        <a:latin typeface="Myriad Pro"/>
                        <a:ea typeface="Calibri" pitchFamily="34" charset="0"/>
                        <a:cs typeface="Times New Roman" pitchFamily="18" charset="0"/>
                      </a:endParaRPr>
                    </a:p>
                  </a:txBody>
                  <a:tcPr marL="91430" marR="91430" marT="0" marB="0" horzOverflow="overflow">
                    <a:lnL>
                      <a:noFill/>
                    </a:lnL>
                    <a:lnR>
                      <a:noFill/>
                    </a:lnR>
                    <a:lnT>
                      <a:noFill/>
                    </a:lnT>
                    <a:lnB>
                      <a:noFill/>
                    </a:lnB>
                    <a:lnTlToBr>
                      <a:noFill/>
                    </a:lnTlToBr>
                    <a:lnBlToTr>
                      <a:noFill/>
                    </a:lnBlToTr>
                    <a:solidFill>
                      <a:srgbClr val="E6EED5"/>
                    </a:solidFill>
                  </a:tcPr>
                </a:tc>
                <a:tc>
                  <a:txBody>
                    <a:bodyPr/>
                    <a:lstStyle/>
                    <a:p>
                      <a:pPr marL="0" marR="0" lvl="0" indent="0" algn="r" defTabSz="914400" rtl="0" eaLnBrk="1" fontAlgn="base" latinLnBrk="0" hangingPunct="1">
                        <a:lnSpc>
                          <a:spcPct val="12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yriad Pro"/>
                          <a:ea typeface="Calibri" pitchFamily="34" charset="0"/>
                          <a:cs typeface="Myriad Pro"/>
                        </a:rPr>
                        <a:t>$ 450,000</a:t>
                      </a:r>
                      <a:endParaRPr kumimoji="0" lang="en-US" sz="1400" b="0" i="0" u="none" strike="noStrike" cap="none" normalizeH="0" baseline="0">
                        <a:ln>
                          <a:noFill/>
                        </a:ln>
                        <a:solidFill>
                          <a:srgbClr val="000000"/>
                        </a:solidFill>
                        <a:effectLst/>
                        <a:latin typeface="Myriad Pro"/>
                        <a:ea typeface="Calibri" pitchFamily="34" charset="0"/>
                        <a:cs typeface="Times New Roman" pitchFamily="18" charset="0"/>
                      </a:endParaRPr>
                    </a:p>
                  </a:txBody>
                  <a:tcPr marL="91430" marR="91430" marT="0" marB="0" horzOverflow="overflow">
                    <a:lnL>
                      <a:noFill/>
                    </a:lnL>
                    <a:lnR>
                      <a:noFill/>
                    </a:lnR>
                    <a:lnT>
                      <a:noFill/>
                    </a:lnT>
                    <a:lnB>
                      <a:noFill/>
                    </a:lnB>
                    <a:lnTlToBr>
                      <a:noFill/>
                    </a:lnTlToBr>
                    <a:lnBlToTr>
                      <a:noFill/>
                    </a:lnBlToTr>
                    <a:solidFill>
                      <a:srgbClr val="E6EED5"/>
                    </a:solidFill>
                  </a:tcPr>
                </a:tc>
                <a:extLst>
                  <a:ext uri="{0D108BD9-81ED-4DB2-BD59-A6C34878D82A}">
                    <a16:rowId xmlns:a16="http://schemas.microsoft.com/office/drawing/2014/main" val="10010"/>
                  </a:ext>
                </a:extLst>
              </a:tr>
              <a:tr h="540947">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yriad Pro"/>
                          <a:ea typeface="Calibri" pitchFamily="34" charset="0"/>
                          <a:cs typeface="Myriad Pro"/>
                        </a:rPr>
                        <a:t>Russian Mission </a:t>
                      </a:r>
                      <a:endParaRPr kumimoji="0" lang="en-US" sz="1400" b="0" i="0" u="none" strike="noStrike" cap="none" normalizeH="0" baseline="0">
                        <a:ln>
                          <a:noFill/>
                        </a:ln>
                        <a:solidFill>
                          <a:srgbClr val="000000"/>
                        </a:solidFill>
                        <a:effectLst/>
                        <a:latin typeface="Myriad Pro"/>
                        <a:ea typeface="Calibri" pitchFamily="34" charset="0"/>
                        <a:cs typeface="Times New Roman" pitchFamily="18" charset="0"/>
                      </a:endParaRPr>
                    </a:p>
                  </a:txBody>
                  <a:tcPr marL="91430" marR="91430" marT="0" marB="0" horzOverflow="overflow">
                    <a:lnL>
                      <a:noFill/>
                    </a:lnL>
                    <a:lnR>
                      <a:noFill/>
                    </a:lnR>
                    <a:lnT>
                      <a:noFill/>
                    </a:lnT>
                    <a:lnB>
                      <a:noFill/>
                    </a:lnB>
                    <a:lnTlToBr>
                      <a:noFill/>
                    </a:lnTlToBr>
                    <a:lnBlToTr>
                      <a:noFill/>
                    </a:lnBlToTr>
                    <a:solidFill>
                      <a:srgbClr val="E6EED5"/>
                    </a:solidFill>
                  </a:tcPr>
                </a:tc>
                <a:tc>
                  <a:txBody>
                    <a:bodyPr/>
                    <a:lstStyle/>
                    <a:p>
                      <a:pPr marL="0" marR="0" lvl="0" indent="0" algn="r" defTabSz="914400" rtl="0" eaLnBrk="1" fontAlgn="base" latinLnBrk="0" hangingPunct="1">
                        <a:lnSpc>
                          <a:spcPct val="12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yriad Pro"/>
                          <a:ea typeface="Calibri" pitchFamily="34" charset="0"/>
                          <a:cs typeface="Myriad Pro"/>
                        </a:rPr>
                        <a:t>2,200</a:t>
                      </a:r>
                      <a:endParaRPr kumimoji="0" lang="en-US" sz="1400" b="0" i="0" u="none" strike="noStrike" cap="none" normalizeH="0" baseline="0">
                        <a:ln>
                          <a:noFill/>
                        </a:ln>
                        <a:solidFill>
                          <a:srgbClr val="000000"/>
                        </a:solidFill>
                        <a:effectLst/>
                        <a:latin typeface="Myriad Pro"/>
                        <a:ea typeface="Calibri" pitchFamily="34" charset="0"/>
                        <a:cs typeface="Times New Roman" pitchFamily="18" charset="0"/>
                      </a:endParaRPr>
                    </a:p>
                  </a:txBody>
                  <a:tcPr marL="91430" marR="91430"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2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yriad Pro"/>
                          <a:ea typeface="Calibri" pitchFamily="34" charset="0"/>
                          <a:cs typeface="Myriad Pro"/>
                        </a:rPr>
                        <a:t>$ 12,650</a:t>
                      </a:r>
                      <a:endParaRPr kumimoji="0" lang="en-US" sz="1400" b="0" i="0" u="none" strike="noStrike" cap="none" normalizeH="0" baseline="0">
                        <a:ln>
                          <a:noFill/>
                        </a:ln>
                        <a:solidFill>
                          <a:srgbClr val="000000"/>
                        </a:solidFill>
                        <a:effectLst/>
                        <a:latin typeface="Myriad Pro"/>
                        <a:ea typeface="Calibri" pitchFamily="34" charset="0"/>
                        <a:cs typeface="Times New Roman" pitchFamily="18" charset="0"/>
                      </a:endParaRPr>
                    </a:p>
                  </a:txBody>
                  <a:tcPr marL="91430" marR="91430" marT="0" marB="0" horzOverflow="overflow">
                    <a:lnL>
                      <a:noFill/>
                    </a:lnL>
                    <a:lnR>
                      <a:noFill/>
                    </a:lnR>
                    <a:lnT>
                      <a:noFill/>
                    </a:lnT>
                    <a:lnB>
                      <a:noFill/>
                    </a:lnB>
                    <a:lnTlToBr>
                      <a:noFill/>
                    </a:lnTlToBr>
                    <a:lnBlToTr>
                      <a:noFill/>
                    </a:lnBlToTr>
                    <a:solidFill>
                      <a:srgbClr val="E6EED5"/>
                    </a:solidFill>
                  </a:tcPr>
                </a:tc>
                <a:tc>
                  <a:txBody>
                    <a:bodyPr/>
                    <a:lstStyle/>
                    <a:p>
                      <a:pPr marL="0" marR="0" lvl="0" indent="0" algn="r" defTabSz="914400" rtl="0" eaLnBrk="1" fontAlgn="base" latinLnBrk="0" hangingPunct="1">
                        <a:lnSpc>
                          <a:spcPct val="12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yriad Pro"/>
                          <a:ea typeface="Calibri" pitchFamily="34" charset="0"/>
                          <a:cs typeface="Myriad Pro"/>
                        </a:rPr>
                        <a:t>$ 375,500</a:t>
                      </a:r>
                      <a:endParaRPr kumimoji="0" lang="en-US" sz="1400" b="0" i="0" u="none" strike="noStrike" cap="none" normalizeH="0" baseline="0">
                        <a:ln>
                          <a:noFill/>
                        </a:ln>
                        <a:solidFill>
                          <a:srgbClr val="000000"/>
                        </a:solidFill>
                        <a:effectLst/>
                        <a:latin typeface="Myriad Pro"/>
                        <a:ea typeface="Calibri" pitchFamily="34" charset="0"/>
                        <a:cs typeface="Times New Roman" pitchFamily="18" charset="0"/>
                      </a:endParaRPr>
                    </a:p>
                  </a:txBody>
                  <a:tcPr marL="91430" marR="9143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1"/>
                  </a:ext>
                </a:extLst>
              </a:tr>
              <a:tr h="283202">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yriad Pro"/>
                          <a:ea typeface="Calibri" pitchFamily="34" charset="0"/>
                          <a:cs typeface="Myriad Pro"/>
                        </a:rPr>
                        <a:t>Totals</a:t>
                      </a:r>
                      <a:endParaRPr kumimoji="0" lang="en-US" sz="1400" b="0" i="0" u="none" strike="noStrike" cap="none" normalizeH="0" baseline="0">
                        <a:ln>
                          <a:noFill/>
                        </a:ln>
                        <a:solidFill>
                          <a:srgbClr val="000000"/>
                        </a:solidFill>
                        <a:effectLst/>
                        <a:latin typeface="Myriad Pro"/>
                        <a:ea typeface="Calibri" pitchFamily="34" charset="0"/>
                        <a:cs typeface="Times New Roman" pitchFamily="18" charset="0"/>
                      </a:endParaRPr>
                    </a:p>
                  </a:txBody>
                  <a:tcPr marL="91430" marR="91430" marT="0" marB="0" horzOverflow="overflow">
                    <a:lnL>
                      <a:noFill/>
                    </a:lnL>
                    <a:lnR>
                      <a:noFill/>
                    </a:lnR>
                    <a:lnT>
                      <a:noFill/>
                    </a:lnT>
                    <a:lnB w="12700" cap="flat" cmpd="sng" algn="ctr">
                      <a:solidFill>
                        <a:srgbClr val="9BBB59"/>
                      </a:solidFill>
                      <a:prstDash val="solid"/>
                      <a:round/>
                      <a:headEnd type="none" w="med" len="med"/>
                      <a:tailEnd type="none" w="med" len="med"/>
                    </a:lnB>
                    <a:lnTlToBr>
                      <a:noFill/>
                    </a:lnTlToBr>
                    <a:lnBlToTr>
                      <a:noFill/>
                    </a:lnBlToTr>
                    <a:solidFill>
                      <a:srgbClr val="E6EED5"/>
                    </a:solidFill>
                  </a:tcPr>
                </a:tc>
                <a:tc>
                  <a:txBody>
                    <a:bodyPr/>
                    <a:lstStyle/>
                    <a:p>
                      <a:pPr marL="0" marR="0" lvl="0" indent="0" algn="r" defTabSz="914400" rtl="0" eaLnBrk="1" fontAlgn="base" latinLnBrk="0" hangingPunct="1">
                        <a:lnSpc>
                          <a:spcPct val="12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yriad Pro"/>
                          <a:ea typeface="Calibri" pitchFamily="34" charset="0"/>
                          <a:cs typeface="Myriad Pro"/>
                        </a:rPr>
                        <a:t>81,843 gal</a:t>
                      </a:r>
                      <a:endParaRPr kumimoji="0" lang="en-US" sz="1400" b="0" i="0" u="none" strike="noStrike" cap="none" normalizeH="0" baseline="0">
                        <a:ln>
                          <a:noFill/>
                        </a:ln>
                        <a:solidFill>
                          <a:srgbClr val="000000"/>
                        </a:solidFill>
                        <a:effectLst/>
                        <a:latin typeface="Myriad Pro"/>
                        <a:ea typeface="Calibri" pitchFamily="34" charset="0"/>
                        <a:cs typeface="Times New Roman" pitchFamily="18" charset="0"/>
                      </a:endParaRPr>
                    </a:p>
                  </a:txBody>
                  <a:tcPr marL="91430" marR="91430" marT="0" marB="0" horzOverflow="overflow">
                    <a:lnL>
                      <a:noFill/>
                    </a:lnL>
                    <a:lnR>
                      <a:noFill/>
                    </a:lnR>
                    <a:lnT>
                      <a:noFill/>
                    </a:lnT>
                    <a:lnB w="12700" cap="flat" cmpd="sng" algn="ctr">
                      <a:solidFill>
                        <a:srgbClr val="9BBB59"/>
                      </a:solidFill>
                      <a:prstDash val="solid"/>
                      <a:round/>
                      <a:headEnd type="none" w="med" len="med"/>
                      <a:tailEnd type="none" w="med" len="med"/>
                    </a:lnB>
                    <a:lnTlToBr>
                      <a:noFill/>
                    </a:lnTlToBr>
                    <a:lnBlToTr>
                      <a:noFill/>
                    </a:lnBlToTr>
                    <a:solidFill>
                      <a:srgbClr val="E6EED5"/>
                    </a:solidFill>
                  </a:tcPr>
                </a:tc>
                <a:tc>
                  <a:txBody>
                    <a:bodyPr/>
                    <a:lstStyle/>
                    <a:p>
                      <a:pPr marL="0" marR="0" lvl="0" indent="0" algn="r" defTabSz="914400" rtl="0" eaLnBrk="1" fontAlgn="base" latinLnBrk="0" hangingPunct="1">
                        <a:lnSpc>
                          <a:spcPct val="12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yriad Pro"/>
                          <a:ea typeface="Calibri" pitchFamily="34" charset="0"/>
                          <a:cs typeface="Myriad Pro"/>
                        </a:rPr>
                        <a:t>$ 491,058</a:t>
                      </a:r>
                      <a:endParaRPr kumimoji="0" lang="en-US" sz="1400" b="0" i="0" u="none" strike="noStrike" cap="none" normalizeH="0" baseline="0">
                        <a:ln>
                          <a:noFill/>
                        </a:ln>
                        <a:solidFill>
                          <a:srgbClr val="000000"/>
                        </a:solidFill>
                        <a:effectLst/>
                        <a:latin typeface="Myriad Pro"/>
                        <a:ea typeface="Calibri" pitchFamily="34" charset="0"/>
                        <a:cs typeface="Times New Roman" pitchFamily="18" charset="0"/>
                      </a:endParaRPr>
                    </a:p>
                  </a:txBody>
                  <a:tcPr marL="91430" marR="91430" marT="0" marB="0" horzOverflow="overflow">
                    <a:lnL>
                      <a:noFill/>
                    </a:lnL>
                    <a:lnR>
                      <a:noFill/>
                    </a:lnR>
                    <a:lnT>
                      <a:noFill/>
                    </a:lnT>
                    <a:lnB w="12700" cap="flat" cmpd="sng" algn="ctr">
                      <a:solidFill>
                        <a:srgbClr val="9BBB59"/>
                      </a:solidFill>
                      <a:prstDash val="solid"/>
                      <a:round/>
                      <a:headEnd type="none" w="med" len="med"/>
                      <a:tailEnd type="none" w="med" len="med"/>
                    </a:lnB>
                    <a:lnTlToBr>
                      <a:noFill/>
                    </a:lnTlToBr>
                    <a:lnBlToTr>
                      <a:noFill/>
                    </a:lnBlToTr>
                    <a:solidFill>
                      <a:srgbClr val="E6EED5"/>
                    </a:solidFill>
                  </a:tcPr>
                </a:tc>
                <a:tc>
                  <a:txBody>
                    <a:bodyPr/>
                    <a:lstStyle/>
                    <a:p>
                      <a:pPr marL="0" marR="0" lvl="0" indent="0" algn="r" defTabSz="914400" rtl="0" eaLnBrk="1" fontAlgn="base" latinLnBrk="0" hangingPunct="1">
                        <a:lnSpc>
                          <a:spcPct val="12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yriad Pro"/>
                          <a:ea typeface="Calibri" pitchFamily="34" charset="0"/>
                          <a:cs typeface="Myriad Pro"/>
                        </a:rPr>
                        <a:t>$ 15,198,700</a:t>
                      </a:r>
                      <a:endParaRPr kumimoji="0" lang="en-US" sz="1400" b="0" i="0" u="none" strike="noStrike" cap="none" normalizeH="0" baseline="0" dirty="0">
                        <a:ln>
                          <a:noFill/>
                        </a:ln>
                        <a:solidFill>
                          <a:srgbClr val="000000"/>
                        </a:solidFill>
                        <a:effectLst/>
                        <a:latin typeface="Myriad Pro"/>
                        <a:ea typeface="Calibri" pitchFamily="34" charset="0"/>
                        <a:cs typeface="Times New Roman" pitchFamily="18" charset="0"/>
                      </a:endParaRPr>
                    </a:p>
                  </a:txBody>
                  <a:tcPr marL="91430" marR="91430" marT="0" marB="0" horzOverflow="overflow">
                    <a:lnL>
                      <a:noFill/>
                    </a:lnL>
                    <a:lnR>
                      <a:noFill/>
                    </a:lnR>
                    <a:lnT>
                      <a:noFill/>
                    </a:lnT>
                    <a:lnB w="12700" cap="flat" cmpd="sng" algn="ctr">
                      <a:solidFill>
                        <a:srgbClr val="9BBB59"/>
                      </a:solidFill>
                      <a:prstDash val="solid"/>
                      <a:round/>
                      <a:headEnd type="none" w="med" len="med"/>
                      <a:tailEnd type="none" w="med" len="med"/>
                    </a:lnB>
                    <a:lnTlToBr>
                      <a:noFill/>
                    </a:lnTlToBr>
                    <a:lnBlToTr>
                      <a:noFill/>
                    </a:lnBlToTr>
                    <a:solidFill>
                      <a:srgbClr val="E6EED5"/>
                    </a:solidFill>
                  </a:tcPr>
                </a:tc>
                <a:extLst>
                  <a:ext uri="{0D108BD9-81ED-4DB2-BD59-A6C34878D82A}">
                    <a16:rowId xmlns:a16="http://schemas.microsoft.com/office/drawing/2014/main" val="10012"/>
                  </a:ext>
                </a:extLst>
              </a:tr>
            </a:tbl>
          </a:graphicData>
        </a:graphic>
      </p:graphicFrame>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D8CB027F-8316-9C41-8619-0164E644707C}"/>
              </a:ext>
            </a:extLst>
          </p:cNvPr>
          <p:cNvSpPr>
            <a:spLocks noGrp="1"/>
          </p:cNvSpPr>
          <p:nvPr>
            <p:ph type="title"/>
          </p:nvPr>
        </p:nvSpPr>
        <p:spPr>
          <a:xfrm>
            <a:off x="238125" y="212725"/>
            <a:ext cx="10972800" cy="1143000"/>
          </a:xfrm>
        </p:spPr>
        <p:txBody>
          <a:bodyPr/>
          <a:lstStyle/>
          <a:p>
            <a:r>
              <a:rPr lang="en-US" altLang="en-US"/>
              <a:t>Wind Harvesting Present and Planned</a:t>
            </a:r>
          </a:p>
        </p:txBody>
      </p:sp>
      <p:sp>
        <p:nvSpPr>
          <p:cNvPr id="33795" name="Content Placeholder 2">
            <a:extLst>
              <a:ext uri="{FF2B5EF4-FFF2-40B4-BE49-F238E27FC236}">
                <a16:creationId xmlns:a16="http://schemas.microsoft.com/office/drawing/2014/main" id="{E3191C26-8350-7B41-A1AD-E59EEB17516C}"/>
              </a:ext>
            </a:extLst>
          </p:cNvPr>
          <p:cNvSpPr>
            <a:spLocks noGrp="1"/>
          </p:cNvSpPr>
          <p:nvPr>
            <p:ph sz="half" idx="1"/>
          </p:nvPr>
        </p:nvSpPr>
        <p:spPr>
          <a:xfrm>
            <a:off x="609600" y="1524000"/>
            <a:ext cx="7823200" cy="4525963"/>
          </a:xfrm>
        </p:spPr>
        <p:txBody>
          <a:bodyPr/>
          <a:lstStyle/>
          <a:p>
            <a:pPr marL="0" indent="0">
              <a:buFont typeface="Arial" panose="020B0604020202020204" pitchFamily="34" charset="0"/>
              <a:buNone/>
            </a:pPr>
            <a:endParaRPr lang="en-US" altLang="en-US"/>
          </a:p>
          <a:p>
            <a:pPr marL="0" indent="0">
              <a:buFont typeface="Arial" panose="020B0604020202020204" pitchFamily="34" charset="0"/>
              <a:buNone/>
            </a:pPr>
            <a:endParaRPr lang="en-US" altLang="en-US"/>
          </a:p>
          <a:p>
            <a:pPr marL="0" indent="0">
              <a:buFont typeface="Arial" panose="020B0604020202020204" pitchFamily="34" charset="0"/>
              <a:buNone/>
            </a:pPr>
            <a:r>
              <a:rPr lang="en-US" altLang="en-US"/>
              <a:t>Goodnews Bay Micro Wind Turbines</a:t>
            </a:r>
          </a:p>
          <a:p>
            <a:pPr marL="0" indent="0">
              <a:buFont typeface="Arial" panose="020B0604020202020204" pitchFamily="34" charset="0"/>
              <a:buNone/>
            </a:pPr>
            <a:r>
              <a:rPr lang="en-US" altLang="en-US"/>
              <a:t>Gambell- AVEC Surplus $54,979/Yr</a:t>
            </a:r>
          </a:p>
          <a:p>
            <a:pPr marL="0" indent="0">
              <a:buFont typeface="Arial" panose="020B0604020202020204" pitchFamily="34" charset="0"/>
              <a:buNone/>
            </a:pPr>
            <a:r>
              <a:rPr lang="en-US" altLang="en-US"/>
              <a:t>Mekoryuk- AVEC Surplus $39,680/Yr</a:t>
            </a:r>
          </a:p>
          <a:p>
            <a:pPr marL="0" indent="0">
              <a:buFont typeface="Arial" panose="020B0604020202020204" pitchFamily="34" charset="0"/>
              <a:buNone/>
            </a:pPr>
            <a:r>
              <a:rPr lang="en-US" altLang="en-US"/>
              <a:t>Chevak – AVEC Surplus $51,618/Yr</a:t>
            </a:r>
          </a:p>
          <a:p>
            <a:pPr marL="0" indent="0">
              <a:buFont typeface="Arial" panose="020B0604020202020204" pitchFamily="34" charset="0"/>
              <a:buNone/>
            </a:pPr>
            <a:r>
              <a:rPr lang="en-US" altLang="en-US"/>
              <a:t>Shaktoolik – AVEC Surplus $ 33,343/Yr</a:t>
            </a:r>
          </a:p>
          <a:p>
            <a:pPr marL="0" indent="0">
              <a:buFont typeface="Arial" panose="020B0604020202020204" pitchFamily="34" charset="0"/>
              <a:buNone/>
            </a:pPr>
            <a:endParaRPr lang="en-US" altLang="en-US"/>
          </a:p>
          <a:p>
            <a:pPr marL="0" indent="0">
              <a:buFont typeface="Arial" panose="020B0604020202020204" pitchFamily="34" charset="0"/>
              <a:buNone/>
            </a:pPr>
            <a:endParaRPr lang="en-US" altLang="en-US"/>
          </a:p>
          <a:p>
            <a:pPr marL="0" indent="0">
              <a:buFont typeface="Arial" panose="020B0604020202020204" pitchFamily="34" charset="0"/>
              <a:buNone/>
            </a:pPr>
            <a:endParaRPr lang="en-US" altLang="en-US"/>
          </a:p>
        </p:txBody>
      </p:sp>
      <p:pic>
        <p:nvPicPr>
          <p:cNvPr id="33796" name="Picture 4">
            <a:extLst>
              <a:ext uri="{FF2B5EF4-FFF2-40B4-BE49-F238E27FC236}">
                <a16:creationId xmlns:a16="http://schemas.microsoft.com/office/drawing/2014/main" id="{70051F2A-854C-4444-83EF-75534C0C5C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03095">
            <a:off x="8697913" y="1879600"/>
            <a:ext cx="3060700" cy="460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71BED4CE-DDDB-6E42-8376-472632B34185}"/>
              </a:ext>
            </a:extLst>
          </p:cNvPr>
          <p:cNvSpPr>
            <a:spLocks noGrp="1"/>
          </p:cNvSpPr>
          <p:nvPr>
            <p:ph type="ctrTitle"/>
          </p:nvPr>
        </p:nvSpPr>
        <p:spPr>
          <a:xfrm>
            <a:off x="812800" y="411163"/>
            <a:ext cx="11379200" cy="639762"/>
          </a:xfrm>
        </p:spPr>
        <p:txBody>
          <a:bodyPr/>
          <a:lstStyle/>
          <a:p>
            <a:r>
              <a:rPr lang="en-US" altLang="en-US">
                <a:latin typeface="Arial Black" panose="020B0604020202020204" pitchFamily="34" charset="0"/>
              </a:rPr>
              <a:t>Elim Biomass Project</a:t>
            </a:r>
          </a:p>
        </p:txBody>
      </p:sp>
      <p:sp>
        <p:nvSpPr>
          <p:cNvPr id="3" name="TextBox 2">
            <a:extLst>
              <a:ext uri="{FF2B5EF4-FFF2-40B4-BE49-F238E27FC236}">
                <a16:creationId xmlns:a16="http://schemas.microsoft.com/office/drawing/2014/main" id="{9A2933FC-AE6C-C44C-8DBF-6FD7DF2FBE4C}"/>
              </a:ext>
            </a:extLst>
          </p:cNvPr>
          <p:cNvSpPr txBox="1"/>
          <p:nvPr/>
        </p:nvSpPr>
        <p:spPr>
          <a:xfrm>
            <a:off x="1117600" y="1676400"/>
            <a:ext cx="10769600" cy="2432050"/>
          </a:xfrm>
          <a:prstGeom prst="rect">
            <a:avLst/>
          </a:prstGeom>
          <a:noFill/>
        </p:spPr>
        <p:txBody>
          <a:bodyPr>
            <a:spAutoFit/>
          </a:bodyPr>
          <a:lstStyle/>
          <a:p>
            <a:pPr fontAlgn="auto">
              <a:spcBef>
                <a:spcPts val="0"/>
              </a:spcBef>
              <a:spcAft>
                <a:spcPts val="0"/>
              </a:spcAft>
              <a:defRPr/>
            </a:pPr>
            <a:r>
              <a:rPr lang="en-US" sz="4400" dirty="0">
                <a:latin typeface="+mn-lt"/>
                <a:cs typeface="+mn-cs"/>
              </a:rPr>
              <a:t>Operation</a:t>
            </a:r>
          </a:p>
          <a:p>
            <a:pPr marL="571500" indent="-571500" fontAlgn="auto">
              <a:spcBef>
                <a:spcPts val="0"/>
              </a:spcBef>
              <a:spcAft>
                <a:spcPts val="0"/>
              </a:spcAft>
              <a:buFont typeface="Arial" pitchFamily="34" charset="0"/>
              <a:buChar char="•"/>
              <a:defRPr/>
            </a:pPr>
            <a:r>
              <a:rPr lang="en-US" sz="3600" dirty="0">
                <a:latin typeface="+mn-lt"/>
                <a:cs typeface="+mn-cs"/>
              </a:rPr>
              <a:t>Procure fuel</a:t>
            </a:r>
          </a:p>
          <a:p>
            <a:pPr marL="571500" indent="-571500" fontAlgn="auto">
              <a:spcBef>
                <a:spcPts val="0"/>
              </a:spcBef>
              <a:spcAft>
                <a:spcPts val="0"/>
              </a:spcAft>
              <a:buFont typeface="Arial" pitchFamily="34" charset="0"/>
              <a:buChar char="•"/>
              <a:defRPr/>
            </a:pPr>
            <a:r>
              <a:rPr lang="en-US" sz="3600" dirty="0">
                <a:latin typeface="+mn-lt"/>
                <a:cs typeface="+mn-cs"/>
              </a:rPr>
              <a:t>Produce heat</a:t>
            </a:r>
          </a:p>
          <a:p>
            <a:pPr marL="571500" indent="-571500" fontAlgn="auto">
              <a:spcBef>
                <a:spcPts val="0"/>
              </a:spcBef>
              <a:spcAft>
                <a:spcPts val="0"/>
              </a:spcAft>
              <a:buFont typeface="Arial" pitchFamily="34" charset="0"/>
              <a:buChar char="•"/>
              <a:defRPr/>
            </a:pPr>
            <a:r>
              <a:rPr lang="en-US" sz="3600" dirty="0">
                <a:latin typeface="+mn-lt"/>
                <a:cs typeface="+mn-cs"/>
              </a:rPr>
              <a:t>Transfer heat</a:t>
            </a:r>
          </a:p>
        </p:txBody>
      </p:sp>
      <p:pic>
        <p:nvPicPr>
          <p:cNvPr id="34820" name="Picture 4">
            <a:extLst>
              <a:ext uri="{FF2B5EF4-FFF2-40B4-BE49-F238E27FC236}">
                <a16:creationId xmlns:a16="http://schemas.microsoft.com/office/drawing/2014/main" id="{87994C0E-4ABB-8D4B-9226-7FF7C1343C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2400" y="4035425"/>
            <a:ext cx="4673600" cy="2628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1" name="Picture 2">
            <a:extLst>
              <a:ext uri="{FF2B5EF4-FFF2-40B4-BE49-F238E27FC236}">
                <a16:creationId xmlns:a16="http://schemas.microsoft.com/office/drawing/2014/main" id="{98EBF488-FD04-914D-AEE4-79199E1581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6088" y="1439863"/>
            <a:ext cx="3454400" cy="3454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2" name="Picture 3">
            <a:extLst>
              <a:ext uri="{FF2B5EF4-FFF2-40B4-BE49-F238E27FC236}">
                <a16:creationId xmlns:a16="http://schemas.microsoft.com/office/drawing/2014/main" id="{11403398-7C1A-CD4E-932D-11A833EE22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2436"/>
          <a:stretch>
            <a:fillRect/>
          </a:stretch>
        </p:blipFill>
        <p:spPr bwMode="auto">
          <a:xfrm>
            <a:off x="7678738" y="3962400"/>
            <a:ext cx="4183062" cy="26860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7431D114-4C4B-4F41-BD3C-4B0E869C9397}"/>
              </a:ext>
            </a:extLst>
          </p:cNvPr>
          <p:cNvSpPr>
            <a:spLocks noGrp="1"/>
          </p:cNvSpPr>
          <p:nvPr>
            <p:ph type="ctrTitle"/>
          </p:nvPr>
        </p:nvSpPr>
        <p:spPr>
          <a:xfrm>
            <a:off x="406400" y="304800"/>
            <a:ext cx="11379200" cy="1295400"/>
          </a:xfrm>
        </p:spPr>
        <p:txBody>
          <a:bodyPr/>
          <a:lstStyle/>
          <a:p>
            <a:r>
              <a:rPr lang="en-US" altLang="en-US">
                <a:latin typeface="Arial Black" panose="020B0604020202020204" pitchFamily="34" charset="0"/>
              </a:rPr>
              <a:t>Elim Biomass Project</a:t>
            </a:r>
          </a:p>
        </p:txBody>
      </p:sp>
      <p:sp>
        <p:nvSpPr>
          <p:cNvPr id="3" name="TextBox 2">
            <a:extLst>
              <a:ext uri="{FF2B5EF4-FFF2-40B4-BE49-F238E27FC236}">
                <a16:creationId xmlns:a16="http://schemas.microsoft.com/office/drawing/2014/main" id="{22F88A1B-C3AF-8944-A788-0F8066207CE7}"/>
              </a:ext>
            </a:extLst>
          </p:cNvPr>
          <p:cNvSpPr txBox="1"/>
          <p:nvPr/>
        </p:nvSpPr>
        <p:spPr>
          <a:xfrm>
            <a:off x="584200" y="1676400"/>
            <a:ext cx="10769600" cy="4094163"/>
          </a:xfrm>
          <a:prstGeom prst="rect">
            <a:avLst/>
          </a:prstGeom>
          <a:noFill/>
        </p:spPr>
        <p:txBody>
          <a:bodyPr>
            <a:spAutoFit/>
          </a:bodyPr>
          <a:lstStyle/>
          <a:p>
            <a:pPr fontAlgn="auto">
              <a:spcBef>
                <a:spcPts val="0"/>
              </a:spcBef>
              <a:spcAft>
                <a:spcPts val="0"/>
              </a:spcAft>
              <a:defRPr/>
            </a:pPr>
            <a:r>
              <a:rPr lang="en-US" sz="4400" dirty="0">
                <a:latin typeface="+mn-lt"/>
                <a:cs typeface="+mn-cs"/>
              </a:rPr>
              <a:t>Economics </a:t>
            </a:r>
            <a:r>
              <a:rPr lang="en-US" sz="2000" dirty="0">
                <a:latin typeface="+mn-lt"/>
                <a:cs typeface="+mn-cs"/>
              </a:rPr>
              <a:t>(estimated per year)</a:t>
            </a:r>
          </a:p>
          <a:p>
            <a:pPr marL="571500" indent="-571500" fontAlgn="auto">
              <a:spcBef>
                <a:spcPts val="0"/>
              </a:spcBef>
              <a:spcAft>
                <a:spcPts val="0"/>
              </a:spcAft>
              <a:buFont typeface="Arial" pitchFamily="34" charset="0"/>
              <a:buChar char="•"/>
              <a:defRPr/>
            </a:pPr>
            <a:r>
              <a:rPr lang="en-US" sz="3600" dirty="0">
                <a:latin typeface="+mn-lt"/>
                <a:cs typeface="+mn-cs"/>
              </a:rPr>
              <a:t>1 cord of wood = 100 gallons of fuel oil </a:t>
            </a:r>
          </a:p>
          <a:p>
            <a:pPr marL="571500" indent="-571500" fontAlgn="auto">
              <a:spcBef>
                <a:spcPts val="0"/>
              </a:spcBef>
              <a:spcAft>
                <a:spcPts val="0"/>
              </a:spcAft>
              <a:buFont typeface="Arial" pitchFamily="34" charset="0"/>
              <a:buChar char="•"/>
              <a:defRPr/>
            </a:pPr>
            <a:r>
              <a:rPr lang="en-US" sz="3600" dirty="0">
                <a:latin typeface="+mn-lt"/>
                <a:cs typeface="+mn-cs"/>
              </a:rPr>
              <a:t>Average fuel consumption = 7,500 gal.</a:t>
            </a:r>
          </a:p>
          <a:p>
            <a:pPr marL="571500" indent="-571500" fontAlgn="auto">
              <a:spcBef>
                <a:spcPts val="0"/>
              </a:spcBef>
              <a:spcAft>
                <a:spcPts val="0"/>
              </a:spcAft>
              <a:buFont typeface="Arial" pitchFamily="34" charset="0"/>
              <a:buChar char="•"/>
              <a:defRPr/>
            </a:pPr>
            <a:r>
              <a:rPr lang="en-US" sz="3600" dirty="0">
                <a:latin typeface="+mn-lt"/>
                <a:cs typeface="+mn-cs"/>
              </a:rPr>
              <a:t>Cost of fuel at $5.00/gal. = $37,500</a:t>
            </a:r>
          </a:p>
          <a:p>
            <a:pPr marL="571500" indent="-571500" fontAlgn="auto">
              <a:spcBef>
                <a:spcPts val="0"/>
              </a:spcBef>
              <a:spcAft>
                <a:spcPts val="0"/>
              </a:spcAft>
              <a:buFont typeface="Arial" pitchFamily="34" charset="0"/>
              <a:buChar char="•"/>
              <a:defRPr/>
            </a:pPr>
            <a:r>
              <a:rPr lang="en-US" sz="3600" dirty="0">
                <a:latin typeface="+mn-lt"/>
                <a:cs typeface="+mn-cs"/>
              </a:rPr>
              <a:t>Number cords needed = 75</a:t>
            </a:r>
          </a:p>
          <a:p>
            <a:pPr marL="571500" indent="-571500" fontAlgn="auto">
              <a:spcBef>
                <a:spcPts val="0"/>
              </a:spcBef>
              <a:spcAft>
                <a:spcPts val="0"/>
              </a:spcAft>
              <a:buFont typeface="Arial" pitchFamily="34" charset="0"/>
              <a:buChar char="•"/>
              <a:defRPr/>
            </a:pPr>
            <a:r>
              <a:rPr lang="en-US" sz="3600" dirty="0">
                <a:latin typeface="+mn-lt"/>
                <a:cs typeface="+mn-cs"/>
              </a:rPr>
              <a:t>Cost of wood at $300/cord = $22,500</a:t>
            </a:r>
          </a:p>
          <a:p>
            <a:pPr marL="571500" indent="-571500" fontAlgn="auto">
              <a:spcBef>
                <a:spcPts val="0"/>
              </a:spcBef>
              <a:spcAft>
                <a:spcPts val="0"/>
              </a:spcAft>
              <a:buFont typeface="Arial" pitchFamily="34" charset="0"/>
              <a:buChar char="•"/>
              <a:defRPr/>
            </a:pPr>
            <a:r>
              <a:rPr lang="en-US" sz="3600" dirty="0">
                <a:latin typeface="+mn-lt"/>
                <a:cs typeface="+mn-cs"/>
              </a:rPr>
              <a:t>Potential savings = $15,000</a:t>
            </a:r>
          </a:p>
        </p:txBody>
      </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1E6AD4F9-8FBA-084E-A871-9910EE347270}"/>
              </a:ext>
            </a:extLst>
          </p:cNvPr>
          <p:cNvSpPr>
            <a:spLocks noGrp="1"/>
          </p:cNvSpPr>
          <p:nvPr>
            <p:ph type="ctrTitle"/>
          </p:nvPr>
        </p:nvSpPr>
        <p:spPr>
          <a:xfrm>
            <a:off x="5484813" y="2108200"/>
            <a:ext cx="6400800" cy="2560638"/>
          </a:xfrm>
        </p:spPr>
        <p:txBody>
          <a:bodyPr/>
          <a:lstStyle/>
          <a:p>
            <a:pPr eaLnBrk="1" hangingPunct="1"/>
            <a:r>
              <a:rPr lang="en-US" altLang="en-US"/>
              <a:t>Questions?</a:t>
            </a:r>
          </a:p>
        </p:txBody>
      </p:sp>
      <p:pic>
        <p:nvPicPr>
          <p:cNvPr id="36867" name="Picture 4" descr="\\deh02\Users\kwilson\Secure\Energy\Energy Logo\Energy6text.jpg">
            <a:extLst>
              <a:ext uri="{FF2B5EF4-FFF2-40B4-BE49-F238E27FC236}">
                <a16:creationId xmlns:a16="http://schemas.microsoft.com/office/drawing/2014/main" id="{40C2A4A1-68B6-F840-9DD4-67043C980BDF}"/>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8775" y="114300"/>
            <a:ext cx="3743325"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CE2920A2-1E8A-F24F-A135-579AE7A65A5B}"/>
              </a:ext>
            </a:extLst>
          </p:cNvPr>
          <p:cNvSpPr>
            <a:spLocks noGrp="1"/>
          </p:cNvSpPr>
          <p:nvPr>
            <p:ph type="title"/>
          </p:nvPr>
        </p:nvSpPr>
        <p:spPr>
          <a:xfrm>
            <a:off x="593725" y="255588"/>
            <a:ext cx="11004550" cy="1036637"/>
          </a:xfrm>
        </p:spPr>
        <p:txBody>
          <a:bodyPr/>
          <a:lstStyle/>
          <a:p>
            <a:r>
              <a:rPr lang="en-US" altLang="en-US"/>
              <a:t>The Rural Conundrum</a:t>
            </a:r>
          </a:p>
        </p:txBody>
      </p:sp>
      <p:sp>
        <p:nvSpPr>
          <p:cNvPr id="12291" name="Content Placeholder 2">
            <a:extLst>
              <a:ext uri="{FF2B5EF4-FFF2-40B4-BE49-F238E27FC236}">
                <a16:creationId xmlns:a16="http://schemas.microsoft.com/office/drawing/2014/main" id="{97138E3C-ECC5-5A44-83B0-FEFD7EB9A436}"/>
              </a:ext>
            </a:extLst>
          </p:cNvPr>
          <p:cNvSpPr>
            <a:spLocks noGrp="1"/>
          </p:cNvSpPr>
          <p:nvPr>
            <p:ph idx="1"/>
          </p:nvPr>
        </p:nvSpPr>
        <p:spPr/>
        <p:txBody>
          <a:bodyPr/>
          <a:lstStyle/>
          <a:p>
            <a:pPr marL="0" indent="0">
              <a:buFont typeface="Arial" panose="020B0604020202020204" pitchFamily="34" charset="0"/>
              <a:buNone/>
            </a:pPr>
            <a:endParaRPr lang="en-US" altLang="en-US"/>
          </a:p>
          <a:p>
            <a:pPr marL="0" indent="0">
              <a:buFont typeface="Arial" panose="020B0604020202020204" pitchFamily="34" charset="0"/>
              <a:buNone/>
            </a:pPr>
            <a:r>
              <a:rPr lang="en-US" altLang="en-US" sz="3200"/>
              <a:t>“ The poorest Alaskan households spend up to 47% of their income on energy, more than five times their urban neighbors.”  </a:t>
            </a:r>
            <a:r>
              <a:rPr lang="en-US" altLang="en-US" sz="2000"/>
              <a:t>- </a:t>
            </a:r>
            <a:r>
              <a:rPr lang="en-US" altLang="en-US" sz="2000" i="1"/>
              <a:t>Commonwealth North 2012</a:t>
            </a: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3B421DC3-D00B-A24E-AFA3-C96DC4EDBDE8}"/>
              </a:ext>
            </a:extLst>
          </p:cNvPr>
          <p:cNvSpPr>
            <a:spLocks noGrp="1"/>
          </p:cNvSpPr>
          <p:nvPr>
            <p:ph type="title"/>
          </p:nvPr>
        </p:nvSpPr>
        <p:spPr>
          <a:xfrm>
            <a:off x="2284413" y="131763"/>
            <a:ext cx="7416800" cy="1219200"/>
          </a:xfrm>
        </p:spPr>
        <p:txBody>
          <a:bodyPr/>
          <a:lstStyle/>
          <a:p>
            <a:pPr algn="ctr" eaLnBrk="1" hangingPunct="1"/>
            <a:r>
              <a:rPr lang="en-US" altLang="en-US"/>
              <a:t>Energy Program overview</a:t>
            </a:r>
          </a:p>
        </p:txBody>
      </p:sp>
      <p:sp>
        <p:nvSpPr>
          <p:cNvPr id="13315" name="Content Placeholder 2">
            <a:extLst>
              <a:ext uri="{FF2B5EF4-FFF2-40B4-BE49-F238E27FC236}">
                <a16:creationId xmlns:a16="http://schemas.microsoft.com/office/drawing/2014/main" id="{2D1E8252-E977-2F47-8279-2E58E0D9493F}"/>
              </a:ext>
            </a:extLst>
          </p:cNvPr>
          <p:cNvSpPr>
            <a:spLocks noGrp="1"/>
          </p:cNvSpPr>
          <p:nvPr>
            <p:ph idx="1"/>
          </p:nvPr>
        </p:nvSpPr>
        <p:spPr>
          <a:xfrm>
            <a:off x="6502400" y="1295400"/>
            <a:ext cx="5384800" cy="3276600"/>
          </a:xfrm>
        </p:spPr>
        <p:txBody>
          <a:bodyPr/>
          <a:lstStyle/>
          <a:p>
            <a:pPr eaLnBrk="1" hangingPunct="1"/>
            <a:endParaRPr lang="en-US" altLang="en-US">
              <a:latin typeface="Gill Sans MT Condensed" panose="020B0506020104020203" pitchFamily="34" charset="77"/>
            </a:endParaRPr>
          </a:p>
          <a:p>
            <a:pPr eaLnBrk="1" hangingPunct="1"/>
            <a:r>
              <a:rPr lang="en-US" altLang="en-US" sz="2800"/>
              <a:t>Initial Survey 2011</a:t>
            </a:r>
          </a:p>
          <a:p>
            <a:pPr eaLnBrk="1" hangingPunct="1"/>
            <a:r>
              <a:rPr lang="en-US" altLang="en-US" sz="2800"/>
              <a:t>Energy Audits</a:t>
            </a:r>
          </a:p>
          <a:p>
            <a:pPr eaLnBrk="1" hangingPunct="1"/>
            <a:r>
              <a:rPr lang="en-US" altLang="en-US" sz="2800"/>
              <a:t>Energy Efficiency Upgrades</a:t>
            </a:r>
          </a:p>
          <a:p>
            <a:pPr eaLnBrk="1" hangingPunct="1"/>
            <a:r>
              <a:rPr lang="en-US" altLang="en-US" sz="2800"/>
              <a:t>Heat Recovery Projects</a:t>
            </a:r>
          </a:p>
          <a:p>
            <a:pPr eaLnBrk="1" hangingPunct="1"/>
            <a:r>
              <a:rPr lang="en-US" altLang="en-US" sz="2800"/>
              <a:t>In home TED meters</a:t>
            </a:r>
          </a:p>
          <a:p>
            <a:pPr eaLnBrk="1" hangingPunct="1"/>
            <a:r>
              <a:rPr lang="en-US" altLang="en-US" sz="2800"/>
              <a:t>Biomass heating </a:t>
            </a:r>
          </a:p>
          <a:p>
            <a:pPr eaLnBrk="1" hangingPunct="1"/>
            <a:r>
              <a:rPr lang="en-US" altLang="en-US" sz="2800"/>
              <a:t>Wind Energy</a:t>
            </a:r>
          </a:p>
          <a:p>
            <a:pPr eaLnBrk="1" hangingPunct="1"/>
            <a:r>
              <a:rPr lang="en-US" altLang="en-US" sz="2800"/>
              <a:t>Education</a:t>
            </a:r>
          </a:p>
          <a:p>
            <a:pPr eaLnBrk="1" hangingPunct="1"/>
            <a:endParaRPr lang="en-US" altLang="en-US">
              <a:latin typeface="Gill Sans MT Condensed" panose="020B0506020104020203" pitchFamily="34" charset="77"/>
            </a:endParaRPr>
          </a:p>
        </p:txBody>
      </p:sp>
      <p:pic>
        <p:nvPicPr>
          <p:cNvPr id="13316" name="Picture 4">
            <a:extLst>
              <a:ext uri="{FF2B5EF4-FFF2-40B4-BE49-F238E27FC236}">
                <a16:creationId xmlns:a16="http://schemas.microsoft.com/office/drawing/2014/main" id="{1A67E513-8338-E142-9212-DF1436FD59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924020">
            <a:off x="658813" y="2133600"/>
            <a:ext cx="3797300" cy="230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2">
            <a:extLst>
              <a:ext uri="{FF2B5EF4-FFF2-40B4-BE49-F238E27FC236}">
                <a16:creationId xmlns:a16="http://schemas.microsoft.com/office/drawing/2014/main" id="{A1E01649-23B4-A94D-953C-F3C0A3ADAC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87449">
            <a:off x="2946400" y="3581400"/>
            <a:ext cx="2827338" cy="28273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437B6FCD-BACC-E64E-8439-43E127018D9D}"/>
              </a:ext>
            </a:extLst>
          </p:cNvPr>
          <p:cNvSpPr>
            <a:spLocks noGrp="1"/>
          </p:cNvSpPr>
          <p:nvPr>
            <p:ph type="title"/>
          </p:nvPr>
        </p:nvSpPr>
        <p:spPr/>
        <p:txBody>
          <a:bodyPr/>
          <a:lstStyle/>
          <a:p>
            <a:pPr eaLnBrk="1" hangingPunct="1"/>
            <a:r>
              <a:rPr lang="en-US" altLang="en-US"/>
              <a:t>Energy Survey of 2011</a:t>
            </a:r>
          </a:p>
        </p:txBody>
      </p:sp>
      <p:sp>
        <p:nvSpPr>
          <p:cNvPr id="3" name="Content Placeholder 2">
            <a:extLst>
              <a:ext uri="{FF2B5EF4-FFF2-40B4-BE49-F238E27FC236}">
                <a16:creationId xmlns:a16="http://schemas.microsoft.com/office/drawing/2014/main" id="{E52015F5-5079-9F4A-A959-19808BE80A39}"/>
              </a:ext>
            </a:extLst>
          </p:cNvPr>
          <p:cNvSpPr>
            <a:spLocks noGrp="1"/>
          </p:cNvSpPr>
          <p:nvPr>
            <p:ph idx="1"/>
          </p:nvPr>
        </p:nvSpPr>
        <p:spPr>
          <a:xfrm>
            <a:off x="1203325" y="1828800"/>
            <a:ext cx="9601200" cy="4343400"/>
          </a:xfrm>
        </p:spPr>
        <p:txBody>
          <a:bodyPr/>
          <a:lstStyle/>
          <a:p>
            <a:pPr marL="0" indent="0" eaLnBrk="1" hangingPunct="1">
              <a:buFont typeface="Arial" charset="0"/>
              <a:buNone/>
              <a:defRPr/>
            </a:pPr>
            <a:r>
              <a:rPr lang="en-US" dirty="0"/>
              <a:t>• Circulating arctic water and vacuum sewer</a:t>
            </a:r>
          </a:p>
          <a:p>
            <a:pPr marL="0" indent="0" eaLnBrk="1" hangingPunct="1">
              <a:buFont typeface="Arial" charset="0"/>
              <a:buNone/>
              <a:defRPr/>
            </a:pPr>
            <a:r>
              <a:rPr lang="en-US" dirty="0"/>
              <a:t>• Circulating arctic water and conventional gravity sewer</a:t>
            </a:r>
          </a:p>
          <a:p>
            <a:pPr marL="0" indent="0" eaLnBrk="1" hangingPunct="1">
              <a:buFont typeface="Arial" charset="0"/>
              <a:buNone/>
              <a:defRPr/>
            </a:pPr>
            <a:r>
              <a:rPr lang="en-US" dirty="0"/>
              <a:t>• Conventional water distribution and gravity sewer</a:t>
            </a:r>
          </a:p>
          <a:p>
            <a:pPr marL="0" indent="0" eaLnBrk="1" hangingPunct="1">
              <a:buFont typeface="Arial" charset="0"/>
              <a:buNone/>
              <a:defRPr/>
            </a:pPr>
            <a:r>
              <a:rPr lang="en-US" dirty="0"/>
              <a:t>• </a:t>
            </a:r>
            <a:r>
              <a:rPr lang="en-US" dirty="0" err="1"/>
              <a:t>Washeteria</a:t>
            </a:r>
            <a:r>
              <a:rPr lang="en-US" dirty="0"/>
              <a:t>/watering point with </a:t>
            </a:r>
            <a:r>
              <a:rPr lang="en-US" dirty="0" err="1"/>
              <a:t>honeybucket</a:t>
            </a:r>
            <a:r>
              <a:rPr lang="en-US" dirty="0"/>
              <a:t> sewage disposal</a:t>
            </a:r>
          </a:p>
          <a:p>
            <a:pPr marL="0" indent="0" eaLnBrk="1" hangingPunct="1">
              <a:buFont typeface="Arial" charset="0"/>
              <a:buNone/>
              <a:defRPr/>
            </a:pPr>
            <a:endParaRPr lang="en-US" dirty="0"/>
          </a:p>
          <a:p>
            <a:pPr marL="0" indent="0" eaLnBrk="1" hangingPunct="1">
              <a:buFont typeface="Arial" charset="0"/>
              <a:buNone/>
              <a:defRPr/>
            </a:pPr>
            <a:r>
              <a:rPr lang="en-US" sz="2800" b="1" i="1" dirty="0">
                <a:latin typeface="Gill Sans MT Condensed" pitchFamily="34" charset="0"/>
              </a:rPr>
              <a:t>Energy needs comprise 30 to 60 percent of a community’s water system operating costs and up to 30 percent of a community’s total energy. </a:t>
            </a:r>
          </a:p>
          <a:p>
            <a:pPr marL="0" indent="0" eaLnBrk="1" hangingPunct="1">
              <a:buFont typeface="Arial" charset="0"/>
              <a:buNone/>
              <a:defRPr/>
            </a:pPr>
            <a:endParaRPr lang="en-US" dirty="0"/>
          </a:p>
          <a:p>
            <a:pPr marL="0" indent="0" eaLnBrk="1" hangingPunct="1">
              <a:buFont typeface="Arial" charset="0"/>
              <a:buNone/>
              <a:defRPr/>
            </a:pPr>
            <a:endParaRPr lang="en-US" dirty="0"/>
          </a:p>
          <a:p>
            <a:pPr eaLnBrk="1" hangingPunct="1">
              <a:buFont typeface="Arial" charset="0"/>
              <a:buChar char="•"/>
              <a:defRPr/>
            </a:pPr>
            <a:endParaRPr lang="en-US" dirty="0"/>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igh_res_ANIMATION_FOR_MARKETING.wmv">
            <a:hlinkClick r:id="" action="ppaction://media"/>
            <a:extLst>
              <a:ext uri="{FF2B5EF4-FFF2-40B4-BE49-F238E27FC236}">
                <a16:creationId xmlns:a16="http://schemas.microsoft.com/office/drawing/2014/main" id="{AB0FEC92-DA35-1949-90FC-FA5F9C8308B1}"/>
              </a:ext>
            </a:extLst>
          </p:cNvPr>
          <p:cNvPicPr>
            <a:picLocks noGrp="1" noChangeAspect="1"/>
          </p:cNvPicPr>
          <p:nvPr>
            <p:ph idx="1"/>
          </p:nvPr>
        </p:nvPicPr>
        <p:blipFill>
          <a:blip r:embed="rId2"/>
          <a:stretch>
            <a:fillRect/>
          </a:stretch>
        </p:blipFill>
        <p:spPr>
          <a:xfrm>
            <a:off x="304800" y="381000"/>
            <a:ext cx="11684000" cy="5867400"/>
          </a:xfrm>
          <a:ln w="38100" cap="sq">
            <a:solidFill>
              <a:srgbClr val="000000"/>
            </a:solidFill>
            <a:miter lim="800000"/>
          </a:ln>
          <a:effectLst>
            <a:outerShdw blurRad="50800" dist="38100" dir="2700000" algn="tl" rotWithShape="0">
              <a:srgbClr val="000000">
                <a:alpha val="43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igh_res_ANIMATION_FOR_MARKETING.wmv">
            <a:hlinkClick r:id="" action="ppaction://media"/>
            <a:extLst>
              <a:ext uri="{FF2B5EF4-FFF2-40B4-BE49-F238E27FC236}">
                <a16:creationId xmlns:a16="http://schemas.microsoft.com/office/drawing/2014/main" id="{160743AD-B2DF-CE46-9932-B525FD6A8068}"/>
              </a:ext>
            </a:extLst>
          </p:cNvPr>
          <p:cNvPicPr>
            <a:picLocks noGrp="1" noChangeAspect="1"/>
          </p:cNvPicPr>
          <p:nvPr>
            <p:ph idx="1"/>
          </p:nvPr>
        </p:nvPicPr>
        <p:blipFill>
          <a:blip r:embed="rId2"/>
          <a:stretch>
            <a:fillRect/>
          </a:stretch>
        </p:blipFill>
        <p:spPr>
          <a:xfrm>
            <a:off x="304800" y="381000"/>
            <a:ext cx="11684000" cy="5867400"/>
          </a:xfrm>
          <a:ln w="38100" cap="sq">
            <a:solidFill>
              <a:srgbClr val="000000"/>
            </a:solidFill>
            <a:miter lim="800000"/>
          </a:ln>
          <a:effectLst>
            <a:outerShdw blurRad="50800" dist="38100" dir="2700000" algn="tl" rotWithShape="0">
              <a:srgbClr val="000000">
                <a:alpha val="43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Content Placeholder 5">
            <a:extLst>
              <a:ext uri="{FF2B5EF4-FFF2-40B4-BE49-F238E27FC236}">
                <a16:creationId xmlns:a16="http://schemas.microsoft.com/office/drawing/2014/main" id="{74DFDC29-494F-7A4E-9568-C700103E6A25}"/>
              </a:ext>
            </a:extLst>
          </p:cNvPr>
          <p:cNvGraphicFramePr>
            <a:graphicFrameLocks noGrp="1" noChangeAspect="1"/>
          </p:cNvGraphicFramePr>
          <p:nvPr>
            <p:ph idx="1"/>
          </p:nvPr>
        </p:nvGraphicFramePr>
        <p:xfrm>
          <a:off x="4368800" y="15875"/>
          <a:ext cx="7620000" cy="6705600"/>
        </p:xfrm>
        <a:graphic>
          <a:graphicData uri="http://schemas.openxmlformats.org/presentationml/2006/ole">
            <mc:AlternateContent xmlns:mc="http://schemas.openxmlformats.org/markup-compatibility/2006">
              <mc:Choice xmlns:v="urn:schemas-microsoft-com:vml" Requires="v">
                <p:oleObj spid="_x0000_s17411" name="Acrobat Document" r:id="rId3" imgW="7785100" imgH="10071100" progId="AcroExch.Document.7">
                  <p:embed/>
                </p:oleObj>
              </mc:Choice>
              <mc:Fallback>
                <p:oleObj name="Acrobat Document" r:id="rId3" imgW="7785100" imgH="10071100" progId="AcroExch.Document.7">
                  <p:embed/>
                  <p:pic>
                    <p:nvPicPr>
                      <p:cNvPr id="0" name="Content Placeholder 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8800" y="15875"/>
                        <a:ext cx="7620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4" name="Content Placeholder 3">
            <a:extLst>
              <a:ext uri="{FF2B5EF4-FFF2-40B4-BE49-F238E27FC236}">
                <a16:creationId xmlns:a16="http://schemas.microsoft.com/office/drawing/2014/main" id="{96866E27-4791-2F42-9A19-D0A93624A695}"/>
              </a:ext>
            </a:extLst>
          </p:cNvPr>
          <p:cNvGraphicFramePr>
            <a:graphicFrameLocks noGrp="1"/>
          </p:cNvGraphicFramePr>
          <p:nvPr>
            <p:ph idx="1"/>
          </p:nvPr>
        </p:nvGraphicFramePr>
        <p:xfrm>
          <a:off x="558800" y="406400"/>
          <a:ext cx="11074400" cy="6045200"/>
        </p:xfrm>
        <a:graphic>
          <a:graphicData uri="http://schemas.openxmlformats.org/presentationml/2006/ole">
            <mc:AlternateContent xmlns:mc="http://schemas.openxmlformats.org/markup-compatibility/2006">
              <mc:Choice xmlns:v="urn:schemas-microsoft-com:vml" Requires="v">
                <p:oleObj spid="_x0000_s18435" r:id="rId3" imgW="11531600" imgH="6292850" progId="Excel.Chart.8">
                  <p:embed/>
                </p:oleObj>
              </mc:Choice>
              <mc:Fallback>
                <p:oleObj r:id="rId3" imgW="11531600" imgH="6292850" progId="Excel.Chart.8">
                  <p:embed/>
                  <p:pic>
                    <p:nvPicPr>
                      <p:cNvPr id="0" name="Content Placeholder 3"/>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800" y="406400"/>
                        <a:ext cx="11074400" cy="604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fade/>
  </p:transition>
</p:sld>
</file>

<file path=ppt/theme/theme1.xml><?xml version="1.0" encoding="utf-8"?>
<a:theme xmlns:a="http://schemas.openxmlformats.org/drawingml/2006/main" name="Sales Direction 16X9">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lesDirection_16x9.potx" id="{FE35DD5A-B687-4161-B4D9-35484B75A379}" vid="{5DB76398-B2EF-4269-B3B2-C0E4C29F3554}"/>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567D146-4D1C-466E-9A63-FAD8863F0C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767</Words>
  <Application>Microsoft Macintosh PowerPoint</Application>
  <PresentationFormat>Widescreen</PresentationFormat>
  <Paragraphs>234</Paragraphs>
  <Slides>27</Slides>
  <Notes>3</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3</vt:i4>
      </vt:variant>
      <vt:variant>
        <vt:lpstr>Slide Titles</vt:lpstr>
      </vt:variant>
      <vt:variant>
        <vt:i4>27</vt:i4>
      </vt:variant>
    </vt:vector>
  </HeadingPairs>
  <TitlesOfParts>
    <vt:vector size="40" baseType="lpstr">
      <vt:lpstr>Book Antiqua</vt:lpstr>
      <vt:lpstr>Arial</vt:lpstr>
      <vt:lpstr>Calibri</vt:lpstr>
      <vt:lpstr>Gill Sans MT Condensed</vt:lpstr>
      <vt:lpstr>Times New Roman</vt:lpstr>
      <vt:lpstr>Myriad Pro</vt:lpstr>
      <vt:lpstr>Arial Black</vt:lpstr>
      <vt:lpstr>Sales Direction 16X9</vt:lpstr>
      <vt:lpstr>2_Office Theme</vt:lpstr>
      <vt:lpstr>3_Office Theme</vt:lpstr>
      <vt:lpstr>Acrobat Document</vt:lpstr>
      <vt:lpstr>Microsoft Excel Chart</vt:lpstr>
      <vt:lpstr>Microsoft PowerPoint Presentation</vt:lpstr>
      <vt:lpstr>Rural Alaska Energy</vt:lpstr>
      <vt:lpstr>What is the Relationship of Energy to Sanitation?</vt:lpstr>
      <vt:lpstr>The Rural Conundrum</vt:lpstr>
      <vt:lpstr>Energy Program overview</vt:lpstr>
      <vt:lpstr>Energy Survey of 2011</vt:lpstr>
      <vt:lpstr>PowerPoint Presentation</vt:lpstr>
      <vt:lpstr>PowerPoint Presentation</vt:lpstr>
      <vt:lpstr>PowerPoint Presentation</vt:lpstr>
      <vt:lpstr>PowerPoint Presentation</vt:lpstr>
      <vt:lpstr>PowerPoint Presentation</vt:lpstr>
      <vt:lpstr>Energy Audits</vt:lpstr>
      <vt:lpstr> Preliminary Audit Findings</vt:lpstr>
      <vt:lpstr>Audit Finding Totals (First 25 Villages)</vt:lpstr>
      <vt:lpstr>PowerPoint Presentation</vt:lpstr>
      <vt:lpstr>PowerPoint Presentation</vt:lpstr>
      <vt:lpstr>How are Savings Achieved ?</vt:lpstr>
      <vt:lpstr>What is the Payoff for Implementation ?</vt:lpstr>
      <vt:lpstr>PowerPoint Presentation</vt:lpstr>
      <vt:lpstr>PowerPoint Presentation</vt:lpstr>
      <vt:lpstr>Old versus New Technology</vt:lpstr>
      <vt:lpstr>New verses Old Technology – Alaskan Arctic Water Systems</vt:lpstr>
      <vt:lpstr>Renewable Energy Projects</vt:lpstr>
      <vt:lpstr>Heat Recovery</vt:lpstr>
      <vt:lpstr>Wind Harvesting Present and Planned</vt:lpstr>
      <vt:lpstr>Elim Biomass Project</vt:lpstr>
      <vt:lpstr>Elim Biomass Project</vt:lpstr>
      <vt:lpstr>Questions?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modified xsi:type="dcterms:W3CDTF">2020-10-26T19:46:01Z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TC034313749991</vt:lpwstr>
  </property>
</Properties>
</file>