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95" r:id="rId1"/>
  </p:sldMasterIdLst>
  <p:notesMasterIdLst>
    <p:notesMasterId r:id="rId18"/>
  </p:notesMasterIdLst>
  <p:handoutMasterIdLst>
    <p:handoutMasterId r:id="rId19"/>
  </p:handoutMasterIdLst>
  <p:sldIdLst>
    <p:sldId id="328" r:id="rId2"/>
    <p:sldId id="364" r:id="rId3"/>
    <p:sldId id="358" r:id="rId4"/>
    <p:sldId id="360" r:id="rId5"/>
    <p:sldId id="359" r:id="rId6"/>
    <p:sldId id="361" r:id="rId7"/>
    <p:sldId id="362" r:id="rId8"/>
    <p:sldId id="332" r:id="rId9"/>
    <p:sldId id="344" r:id="rId10"/>
    <p:sldId id="345" r:id="rId11"/>
    <p:sldId id="347" r:id="rId12"/>
    <p:sldId id="365" r:id="rId13"/>
    <p:sldId id="366" r:id="rId14"/>
    <p:sldId id="367" r:id="rId15"/>
    <p:sldId id="368" r:id="rId16"/>
    <p:sldId id="369" r:id="rId17"/>
  </p:sldIdLst>
  <p:sldSz cx="9144000" cy="6858000" type="screen4x3"/>
  <p:notesSz cx="7010400" cy="9236075"/>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4677"/>
  </p:normalViewPr>
  <p:slideViewPr>
    <p:cSldViewPr showGuides="1">
      <p:cViewPr varScale="1">
        <p:scale>
          <a:sx n="210" d="100"/>
          <a:sy n="210" d="100"/>
        </p:scale>
        <p:origin x="264" y="176"/>
      </p:cViewPr>
      <p:guideLst>
        <p:guide orient="horz" pos="220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6BEEEE10-5B6D-4442-9B7E-C6DC00D2E9D0}"/>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2172" tIns="46086" rIns="92172" bIns="4608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1075" name="Rectangle 3">
            <a:extLst>
              <a:ext uri="{FF2B5EF4-FFF2-40B4-BE49-F238E27FC236}">
                <a16:creationId xmlns:a16="http://schemas.microsoft.com/office/drawing/2014/main" id="{0A229D28-CEED-DE48-ACC4-5204B1FD4E34}"/>
              </a:ext>
            </a:extLst>
          </p:cNvPr>
          <p:cNvSpPr>
            <a:spLocks noGrp="1" noChangeArrowheads="1"/>
          </p:cNvSpPr>
          <p:nvPr>
            <p:ph type="dt" sz="quarter" idx="1"/>
          </p:nvPr>
        </p:nvSpPr>
        <p:spPr bwMode="auto">
          <a:xfrm>
            <a:off x="3971925" y="0"/>
            <a:ext cx="3036888" cy="461963"/>
          </a:xfrm>
          <a:prstGeom prst="rect">
            <a:avLst/>
          </a:prstGeom>
          <a:noFill/>
          <a:ln w="9525">
            <a:noFill/>
            <a:miter lim="800000"/>
            <a:headEnd/>
            <a:tailEnd/>
          </a:ln>
          <a:effectLst/>
        </p:spPr>
        <p:txBody>
          <a:bodyPr vert="horz" wrap="square" lIns="92172" tIns="46086" rIns="92172" bIns="4608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1076" name="Rectangle 4">
            <a:extLst>
              <a:ext uri="{FF2B5EF4-FFF2-40B4-BE49-F238E27FC236}">
                <a16:creationId xmlns:a16="http://schemas.microsoft.com/office/drawing/2014/main" id="{60FA35D5-EA26-1A49-8CE7-69B8A8AD507C}"/>
              </a:ext>
            </a:extLst>
          </p:cNvPr>
          <p:cNvSpPr>
            <a:spLocks noGrp="1" noChangeArrowheads="1"/>
          </p:cNvSpPr>
          <p:nvPr>
            <p:ph type="ftr" sz="quarter" idx="2"/>
          </p:nvPr>
        </p:nvSpPr>
        <p:spPr bwMode="auto">
          <a:xfrm>
            <a:off x="0" y="8772525"/>
            <a:ext cx="3036888" cy="461963"/>
          </a:xfrm>
          <a:prstGeom prst="rect">
            <a:avLst/>
          </a:prstGeom>
          <a:noFill/>
          <a:ln w="9525">
            <a:noFill/>
            <a:miter lim="800000"/>
            <a:headEnd/>
            <a:tailEnd/>
          </a:ln>
          <a:effectLst/>
        </p:spPr>
        <p:txBody>
          <a:bodyPr vert="horz" wrap="square" lIns="92172" tIns="46086" rIns="92172" bIns="4608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1077" name="Rectangle 5">
            <a:extLst>
              <a:ext uri="{FF2B5EF4-FFF2-40B4-BE49-F238E27FC236}">
                <a16:creationId xmlns:a16="http://schemas.microsoft.com/office/drawing/2014/main" id="{BCC1B57A-D213-FF40-92A8-2F141CA55FC9}"/>
              </a:ext>
            </a:extLst>
          </p:cNvPr>
          <p:cNvSpPr>
            <a:spLocks noGrp="1" noChangeArrowheads="1"/>
          </p:cNvSpPr>
          <p:nvPr>
            <p:ph type="sldNum" sz="quarter" idx="3"/>
          </p:nvPr>
        </p:nvSpPr>
        <p:spPr bwMode="auto">
          <a:xfrm>
            <a:off x="3971925" y="8772525"/>
            <a:ext cx="3036888" cy="461963"/>
          </a:xfrm>
          <a:prstGeom prst="rect">
            <a:avLst/>
          </a:prstGeom>
          <a:noFill/>
          <a:ln w="9525">
            <a:noFill/>
            <a:miter lim="800000"/>
            <a:headEnd/>
            <a:tailEnd/>
          </a:ln>
          <a:effectLst/>
        </p:spPr>
        <p:txBody>
          <a:bodyPr vert="horz" wrap="square" lIns="92172" tIns="46086" rIns="92172" bIns="46086" numCol="1" anchor="b" anchorCtr="0" compatLnSpc="1">
            <a:prstTxWarp prst="textNoShape">
              <a:avLst/>
            </a:prstTxWarp>
          </a:bodyPr>
          <a:lstStyle>
            <a:lvl1pPr algn="r" eaLnBrk="1" hangingPunct="1">
              <a:defRPr sz="1200"/>
            </a:lvl1pPr>
          </a:lstStyle>
          <a:p>
            <a:fld id="{D2CB365D-B1E1-074C-9DBF-3AC16BF6DA4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76FAA28-5160-1345-8221-794B16F4775C}"/>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2172" tIns="46086" rIns="92172" bIns="4608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5171" name="Rectangle 3">
            <a:extLst>
              <a:ext uri="{FF2B5EF4-FFF2-40B4-BE49-F238E27FC236}">
                <a16:creationId xmlns:a16="http://schemas.microsoft.com/office/drawing/2014/main" id="{AF7818AB-0C9C-1A43-A3B7-1D7E73C6BF6F}"/>
              </a:ext>
            </a:extLst>
          </p:cNvPr>
          <p:cNvSpPr>
            <a:spLocks noGrp="1" noChangeArrowheads="1"/>
          </p:cNvSpPr>
          <p:nvPr>
            <p:ph type="dt" idx="1"/>
          </p:nvPr>
        </p:nvSpPr>
        <p:spPr bwMode="auto">
          <a:xfrm>
            <a:off x="3971925" y="0"/>
            <a:ext cx="3036888" cy="461963"/>
          </a:xfrm>
          <a:prstGeom prst="rect">
            <a:avLst/>
          </a:prstGeom>
          <a:noFill/>
          <a:ln w="9525">
            <a:noFill/>
            <a:miter lim="800000"/>
            <a:headEnd/>
            <a:tailEnd/>
          </a:ln>
          <a:effectLst/>
        </p:spPr>
        <p:txBody>
          <a:bodyPr vert="horz" wrap="square" lIns="92172" tIns="46086" rIns="92172" bIns="4608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1BC5F0AF-FAAE-F744-9792-A6F98E18D478}"/>
              </a:ext>
            </a:extLst>
          </p:cNvPr>
          <p:cNvSpPr>
            <a:spLocks noRo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3" name="Rectangle 5">
            <a:extLst>
              <a:ext uri="{FF2B5EF4-FFF2-40B4-BE49-F238E27FC236}">
                <a16:creationId xmlns:a16="http://schemas.microsoft.com/office/drawing/2014/main" id="{FE3119B1-1C26-D042-A240-02AF8CEE0464}"/>
              </a:ext>
            </a:extLst>
          </p:cNvPr>
          <p:cNvSpPr>
            <a:spLocks noGrp="1" noChangeArrowheads="1"/>
          </p:cNvSpPr>
          <p:nvPr>
            <p:ph type="body" sz="quarter" idx="3"/>
          </p:nvPr>
        </p:nvSpPr>
        <p:spPr bwMode="auto">
          <a:xfrm>
            <a:off x="701675" y="4387850"/>
            <a:ext cx="5607050" cy="4154488"/>
          </a:xfrm>
          <a:prstGeom prst="rect">
            <a:avLst/>
          </a:prstGeom>
          <a:noFill/>
          <a:ln w="9525">
            <a:noFill/>
            <a:miter lim="800000"/>
            <a:headEnd/>
            <a:tailEnd/>
          </a:ln>
          <a:effectLst/>
        </p:spPr>
        <p:txBody>
          <a:bodyPr vert="horz" wrap="square" lIns="92172" tIns="46086" rIns="92172" bIns="460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5174" name="Rectangle 6">
            <a:extLst>
              <a:ext uri="{FF2B5EF4-FFF2-40B4-BE49-F238E27FC236}">
                <a16:creationId xmlns:a16="http://schemas.microsoft.com/office/drawing/2014/main" id="{C0E0273E-78A1-AC45-8120-07ADE2447994}"/>
              </a:ext>
            </a:extLst>
          </p:cNvPr>
          <p:cNvSpPr>
            <a:spLocks noGrp="1" noChangeArrowheads="1"/>
          </p:cNvSpPr>
          <p:nvPr>
            <p:ph type="ftr" sz="quarter" idx="4"/>
          </p:nvPr>
        </p:nvSpPr>
        <p:spPr bwMode="auto">
          <a:xfrm>
            <a:off x="0" y="8772525"/>
            <a:ext cx="3036888" cy="461963"/>
          </a:xfrm>
          <a:prstGeom prst="rect">
            <a:avLst/>
          </a:prstGeom>
          <a:noFill/>
          <a:ln w="9525">
            <a:noFill/>
            <a:miter lim="800000"/>
            <a:headEnd/>
            <a:tailEnd/>
          </a:ln>
          <a:effectLst/>
        </p:spPr>
        <p:txBody>
          <a:bodyPr vert="horz" wrap="square" lIns="92172" tIns="46086" rIns="92172" bIns="4608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5175" name="Rectangle 7">
            <a:extLst>
              <a:ext uri="{FF2B5EF4-FFF2-40B4-BE49-F238E27FC236}">
                <a16:creationId xmlns:a16="http://schemas.microsoft.com/office/drawing/2014/main" id="{B9F45139-89D3-F347-A4F6-95EC86D83BFC}"/>
              </a:ext>
            </a:extLst>
          </p:cNvPr>
          <p:cNvSpPr>
            <a:spLocks noGrp="1" noChangeArrowheads="1"/>
          </p:cNvSpPr>
          <p:nvPr>
            <p:ph type="sldNum" sz="quarter" idx="5"/>
          </p:nvPr>
        </p:nvSpPr>
        <p:spPr bwMode="auto">
          <a:xfrm>
            <a:off x="3971925" y="8772525"/>
            <a:ext cx="3036888" cy="461963"/>
          </a:xfrm>
          <a:prstGeom prst="rect">
            <a:avLst/>
          </a:prstGeom>
          <a:noFill/>
          <a:ln w="9525">
            <a:noFill/>
            <a:miter lim="800000"/>
            <a:headEnd/>
            <a:tailEnd/>
          </a:ln>
          <a:effectLst/>
        </p:spPr>
        <p:txBody>
          <a:bodyPr vert="horz" wrap="square" lIns="92172" tIns="46086" rIns="92172" bIns="46086" numCol="1" anchor="b" anchorCtr="0" compatLnSpc="1">
            <a:prstTxWarp prst="textNoShape">
              <a:avLst/>
            </a:prstTxWarp>
          </a:bodyPr>
          <a:lstStyle>
            <a:lvl1pPr algn="r" eaLnBrk="1" hangingPunct="1">
              <a:defRPr sz="1200"/>
            </a:lvl1pPr>
          </a:lstStyle>
          <a:p>
            <a:fld id="{80C615F7-F8E2-D74E-AAA3-6D0D7B6989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C1124C0-FAB1-4B4F-A614-2FE1874B916D}"/>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4966E3EA-8626-7747-808D-6BE49A87F0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FABD3ED6-F54A-DB44-B8D8-05E8CB9DB8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F21BEF5E-4465-CF46-939D-AAE9B799A3F7}" type="slidenum">
              <a:rPr lang="en-US" altLang="en-US" sz="1200"/>
              <a:pPr/>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9265E81-7880-BD4F-A4C4-ED18429C6424}"/>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18EBF206-C86D-834D-BE9B-896B5132D7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542376E8-84ED-AB49-B381-7DA64739E8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87393BDB-D21F-034F-835C-602A4C958E9E}"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D7856E5-0911-044B-B359-4D448496C5A2}"/>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93ACB2C3-89F2-9844-B9EE-25D257949676}"/>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6" name="Freeform 4">
              <a:extLst>
                <a:ext uri="{FF2B5EF4-FFF2-40B4-BE49-F238E27FC236}">
                  <a16:creationId xmlns:a16="http://schemas.microsoft.com/office/drawing/2014/main" id="{CE4DCAF2-995C-7A42-9856-6971186A273A}"/>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7" name="Freeform 5">
              <a:extLst>
                <a:ext uri="{FF2B5EF4-FFF2-40B4-BE49-F238E27FC236}">
                  <a16:creationId xmlns:a16="http://schemas.microsoft.com/office/drawing/2014/main" id="{22C47980-9D19-F540-95BC-5BEAC3A5B4CE}"/>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8" name="Freeform 6">
              <a:extLst>
                <a:ext uri="{FF2B5EF4-FFF2-40B4-BE49-F238E27FC236}">
                  <a16:creationId xmlns:a16="http://schemas.microsoft.com/office/drawing/2014/main" id="{E4458C00-413E-7649-A500-36A1A391413F}"/>
                </a:ext>
              </a:extLst>
            </p:cNvPr>
            <p:cNvSpPr>
              <a:spLocks/>
            </p:cNvSpPr>
            <p:nvPr/>
          </p:nvSpPr>
          <p:spPr bwMode="hidden">
            <a:xfrm>
              <a:off x="4038" y="3577"/>
              <a:ext cx="1720" cy="65"/>
            </a:xfrm>
            <a:custGeom>
              <a:avLst/>
              <a:gdLst>
                <a:gd name="T0" fmla="*/ 1700 w 1722"/>
                <a:gd name="T1" fmla="*/ 55 h 66"/>
                <a:gd name="T2" fmla="*/ 1700 w 1722"/>
                <a:gd name="T3" fmla="*/ 49 h 66"/>
                <a:gd name="T4" fmla="*/ 0 w 1722"/>
                <a:gd name="T5" fmla="*/ 0 h 66"/>
                <a:gd name="T6" fmla="*/ 0 w 1722"/>
                <a:gd name="T7" fmla="*/ 37 h 66"/>
                <a:gd name="T8" fmla="*/ 1700 w 1722"/>
                <a:gd name="T9" fmla="*/ 55 h 66"/>
                <a:gd name="T10" fmla="*/ 1700 w 1722"/>
                <a:gd name="T11" fmla="*/ 5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4FFCA39D-D560-B44B-BA9D-A7993156438D}"/>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dirty="0">
                <a:latin typeface="Arial" charset="0"/>
              </a:endParaRPr>
            </a:p>
          </p:txBody>
        </p:sp>
        <p:sp>
          <p:nvSpPr>
            <p:cNvPr id="10" name="Freeform 8">
              <a:extLst>
                <a:ext uri="{FF2B5EF4-FFF2-40B4-BE49-F238E27FC236}">
                  <a16:creationId xmlns:a16="http://schemas.microsoft.com/office/drawing/2014/main" id="{34160132-F2B1-D248-A804-C8DF1D9D3129}"/>
                </a:ext>
              </a:extLst>
            </p:cNvPr>
            <p:cNvSpPr>
              <a:spLocks/>
            </p:cNvSpPr>
            <p:nvPr/>
          </p:nvSpPr>
          <p:spPr bwMode="hidden">
            <a:xfrm>
              <a:off x="4784" y="3702"/>
              <a:ext cx="974" cy="101"/>
            </a:xfrm>
            <a:custGeom>
              <a:avLst/>
              <a:gdLst>
                <a:gd name="T0" fmla="*/ 964 w 975"/>
                <a:gd name="T1" fmla="*/ 48 h 101"/>
                <a:gd name="T2" fmla="*/ 964 w 975"/>
                <a:gd name="T3" fmla="*/ 0 h 101"/>
                <a:gd name="T4" fmla="*/ 0 w 975"/>
                <a:gd name="T5" fmla="*/ 24 h 101"/>
                <a:gd name="T6" fmla="*/ 0 w 975"/>
                <a:gd name="T7" fmla="*/ 101 h 101"/>
                <a:gd name="T8" fmla="*/ 964 w 975"/>
                <a:gd name="T9" fmla="*/ 48 h 101"/>
                <a:gd name="T10" fmla="*/ 96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79AD6E60-3F3C-BC4D-87FE-D3EDB7627B0C}"/>
                </a:ext>
              </a:extLst>
            </p:cNvPr>
            <p:cNvSpPr>
              <a:spLocks/>
            </p:cNvSpPr>
            <p:nvPr/>
          </p:nvSpPr>
          <p:spPr bwMode="hidden">
            <a:xfrm>
              <a:off x="3619" y="3815"/>
              <a:ext cx="2139" cy="198"/>
            </a:xfrm>
            <a:custGeom>
              <a:avLst/>
              <a:gdLst>
                <a:gd name="T0" fmla="*/ 2119 w 2141"/>
                <a:gd name="T1" fmla="*/ 0 h 198"/>
                <a:gd name="T2" fmla="*/ 0 w 2141"/>
                <a:gd name="T3" fmla="*/ 156 h 198"/>
                <a:gd name="T4" fmla="*/ 0 w 2141"/>
                <a:gd name="T5" fmla="*/ 198 h 198"/>
                <a:gd name="T6" fmla="*/ 2119 w 2141"/>
                <a:gd name="T7" fmla="*/ 0 h 198"/>
                <a:gd name="T8" fmla="*/ 211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127C00F9-7EB2-7043-9BAF-AD8B8E00DD5A}"/>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13" name="Freeform 11">
              <a:extLst>
                <a:ext uri="{FF2B5EF4-FFF2-40B4-BE49-F238E27FC236}">
                  <a16:creationId xmlns:a16="http://schemas.microsoft.com/office/drawing/2014/main" id="{BC448192-172D-874D-A3F7-58E013C665FB}"/>
                </a:ext>
              </a:extLst>
            </p:cNvPr>
            <p:cNvSpPr>
              <a:spLocks/>
            </p:cNvSpPr>
            <p:nvPr/>
          </p:nvSpPr>
          <p:spPr bwMode="hidden">
            <a:xfrm>
              <a:off x="2097" y="4043"/>
              <a:ext cx="2514" cy="276"/>
            </a:xfrm>
            <a:custGeom>
              <a:avLst/>
              <a:gdLst>
                <a:gd name="T0" fmla="*/ 2149 w 2517"/>
                <a:gd name="T1" fmla="*/ 276 h 276"/>
                <a:gd name="T2" fmla="*/ 2484 w 2517"/>
                <a:gd name="T3" fmla="*/ 204 h 276"/>
                <a:gd name="T4" fmla="*/ 2227 w 2517"/>
                <a:gd name="T5" fmla="*/ 0 h 276"/>
                <a:gd name="T6" fmla="*/ 0 w 2517"/>
                <a:gd name="T7" fmla="*/ 276 h 276"/>
                <a:gd name="T8" fmla="*/ 2149 w 2517"/>
                <a:gd name="T9" fmla="*/ 276 h 276"/>
                <a:gd name="T10" fmla="*/ 214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BB64F306-0FE1-AA46-9064-F09EC9CBED28}"/>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dirty="0">
                <a:latin typeface="Arial" charset="0"/>
              </a:endParaRPr>
            </a:p>
          </p:txBody>
        </p:sp>
        <p:sp>
          <p:nvSpPr>
            <p:cNvPr id="15" name="Freeform 13">
              <a:extLst>
                <a:ext uri="{FF2B5EF4-FFF2-40B4-BE49-F238E27FC236}">
                  <a16:creationId xmlns:a16="http://schemas.microsoft.com/office/drawing/2014/main" id="{3C813CC9-1121-5D45-A84D-61A3B0972B0D}"/>
                </a:ext>
              </a:extLst>
            </p:cNvPr>
            <p:cNvSpPr>
              <a:spLocks/>
            </p:cNvSpPr>
            <p:nvPr/>
          </p:nvSpPr>
          <p:spPr bwMode="hidden">
            <a:xfrm>
              <a:off x="5030" y="3151"/>
              <a:ext cx="728" cy="240"/>
            </a:xfrm>
            <a:custGeom>
              <a:avLst/>
              <a:gdLst>
                <a:gd name="T0" fmla="*/ 718 w 729"/>
                <a:gd name="T1" fmla="*/ 240 h 240"/>
                <a:gd name="T2" fmla="*/ 0 w 729"/>
                <a:gd name="T3" fmla="*/ 0 h 240"/>
                <a:gd name="T4" fmla="*/ 0 w 729"/>
                <a:gd name="T5" fmla="*/ 6 h 240"/>
                <a:gd name="T6" fmla="*/ 718 w 729"/>
                <a:gd name="T7" fmla="*/ 240 h 240"/>
                <a:gd name="T8" fmla="*/ 71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FDC82642-F3A6-204A-AC53-0FDFBB4242CB}"/>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7" name="Freeform 15">
              <a:extLst>
                <a:ext uri="{FF2B5EF4-FFF2-40B4-BE49-F238E27FC236}">
                  <a16:creationId xmlns:a16="http://schemas.microsoft.com/office/drawing/2014/main" id="{951633F1-1EF5-D341-9C20-D50830014CF7}"/>
                </a:ext>
              </a:extLst>
            </p:cNvPr>
            <p:cNvSpPr>
              <a:spLocks/>
            </p:cNvSpPr>
            <p:nvPr/>
          </p:nvSpPr>
          <p:spPr bwMode="hidden">
            <a:xfrm>
              <a:off x="5030" y="3049"/>
              <a:ext cx="728" cy="318"/>
            </a:xfrm>
            <a:custGeom>
              <a:avLst/>
              <a:gdLst>
                <a:gd name="T0" fmla="*/ 718 w 729"/>
                <a:gd name="T1" fmla="*/ 318 h 318"/>
                <a:gd name="T2" fmla="*/ 718 w 729"/>
                <a:gd name="T3" fmla="*/ 312 h 318"/>
                <a:gd name="T4" fmla="*/ 0 w 729"/>
                <a:gd name="T5" fmla="*/ 0 h 318"/>
                <a:gd name="T6" fmla="*/ 0 w 729"/>
                <a:gd name="T7" fmla="*/ 54 h 318"/>
                <a:gd name="T8" fmla="*/ 718 w 729"/>
                <a:gd name="T9" fmla="*/ 318 h 318"/>
                <a:gd name="T10" fmla="*/ 71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9AB96FF6-8FE7-EC4D-AF67-844552649A76}"/>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19" name="Freeform 17">
              <a:extLst>
                <a:ext uri="{FF2B5EF4-FFF2-40B4-BE49-F238E27FC236}">
                  <a16:creationId xmlns:a16="http://schemas.microsoft.com/office/drawing/2014/main" id="{CAB5375F-075A-D044-B55A-D36586C01B02}"/>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20" name="Freeform 18">
              <a:extLst>
                <a:ext uri="{FF2B5EF4-FFF2-40B4-BE49-F238E27FC236}">
                  <a16:creationId xmlns:a16="http://schemas.microsoft.com/office/drawing/2014/main" id="{D21C35FA-E908-554C-BF40-5F5D991E347D}"/>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dirty="0">
                <a:latin typeface="Arial" charset="0"/>
              </a:endParaRPr>
            </a:p>
          </p:txBody>
        </p:sp>
        <p:sp>
          <p:nvSpPr>
            <p:cNvPr id="21" name="Freeform 19">
              <a:extLst>
                <a:ext uri="{FF2B5EF4-FFF2-40B4-BE49-F238E27FC236}">
                  <a16:creationId xmlns:a16="http://schemas.microsoft.com/office/drawing/2014/main" id="{BFC2F23B-DAEC-5847-84D7-921FA1542446}"/>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80ADF81E-8469-AF46-ACE4-2EA25E20E4EF}"/>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23" name="Freeform 21">
              <a:extLst>
                <a:ext uri="{FF2B5EF4-FFF2-40B4-BE49-F238E27FC236}">
                  <a16:creationId xmlns:a16="http://schemas.microsoft.com/office/drawing/2014/main" id="{613C3766-3929-6E48-9E66-ECEFC83742A0}"/>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FF9B898A-FC1A-4848-AF49-E8CE7E4F58F2}"/>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25" name="Freeform 23">
              <a:extLst>
                <a:ext uri="{FF2B5EF4-FFF2-40B4-BE49-F238E27FC236}">
                  <a16:creationId xmlns:a16="http://schemas.microsoft.com/office/drawing/2014/main" id="{30582DD5-2B3D-B841-BB08-C36289CE2FE7}"/>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dirty="0">
                <a:latin typeface="Arial" charset="0"/>
              </a:endParaRPr>
            </a:p>
          </p:txBody>
        </p:sp>
        <p:sp>
          <p:nvSpPr>
            <p:cNvPr id="26" name="Freeform 24">
              <a:extLst>
                <a:ext uri="{FF2B5EF4-FFF2-40B4-BE49-F238E27FC236}">
                  <a16:creationId xmlns:a16="http://schemas.microsoft.com/office/drawing/2014/main" id="{82E0662D-E4FA-5343-80BD-C11B7D3B2FE3}"/>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dirty="0">
                <a:latin typeface="Arial" charset="0"/>
              </a:endParaRPr>
            </a:p>
          </p:txBody>
        </p:sp>
        <p:sp>
          <p:nvSpPr>
            <p:cNvPr id="27" name="Freeform 25">
              <a:extLst>
                <a:ext uri="{FF2B5EF4-FFF2-40B4-BE49-F238E27FC236}">
                  <a16:creationId xmlns:a16="http://schemas.microsoft.com/office/drawing/2014/main" id="{09B22B79-8D02-0F49-85E2-3349797104AD}"/>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A70B4319-8402-EB4C-99AB-41E89B40BC78}"/>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29" name="Freeform 27">
              <a:extLst>
                <a:ext uri="{FF2B5EF4-FFF2-40B4-BE49-F238E27FC236}">
                  <a16:creationId xmlns:a16="http://schemas.microsoft.com/office/drawing/2014/main" id="{40FA6560-135F-584C-AA0A-CC1A8639B86E}"/>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30" name="Freeform 28">
              <a:extLst>
                <a:ext uri="{FF2B5EF4-FFF2-40B4-BE49-F238E27FC236}">
                  <a16:creationId xmlns:a16="http://schemas.microsoft.com/office/drawing/2014/main" id="{51D5D91A-621B-C545-A188-0BB2EB00BF77}"/>
                </a:ext>
              </a:extLst>
            </p:cNvPr>
            <p:cNvSpPr>
              <a:spLocks/>
            </p:cNvSpPr>
            <p:nvPr/>
          </p:nvSpPr>
          <p:spPr bwMode="hidden">
            <a:xfrm>
              <a:off x="5698" y="653"/>
              <a:ext cx="60" cy="311"/>
            </a:xfrm>
            <a:custGeom>
              <a:avLst/>
              <a:gdLst>
                <a:gd name="T0" fmla="*/ 0 w 60"/>
                <a:gd name="T1" fmla="*/ 144 h 312"/>
                <a:gd name="T2" fmla="*/ 60 w 60"/>
                <a:gd name="T3" fmla="*/ 30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63607C9B-CD79-DB4D-B75B-327ABA1A9A79}"/>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32" name="Freeform 30">
              <a:extLst>
                <a:ext uri="{FF2B5EF4-FFF2-40B4-BE49-F238E27FC236}">
                  <a16:creationId xmlns:a16="http://schemas.microsoft.com/office/drawing/2014/main" id="{4E06023E-FD3D-4C4D-9BCE-53362B7AE16E}"/>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C165F37A-4F52-614C-AD87-83DBE57134DE}"/>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34" name="Freeform 32">
              <a:extLst>
                <a:ext uri="{FF2B5EF4-FFF2-40B4-BE49-F238E27FC236}">
                  <a16:creationId xmlns:a16="http://schemas.microsoft.com/office/drawing/2014/main" id="{5D7D64E6-686F-024B-8524-26D152F49466}"/>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35" name="Freeform 33">
              <a:extLst>
                <a:ext uri="{FF2B5EF4-FFF2-40B4-BE49-F238E27FC236}">
                  <a16:creationId xmlns:a16="http://schemas.microsoft.com/office/drawing/2014/main" id="{45805D0C-6DBE-8349-9A7F-76AF9984D7B7}"/>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36" name="Freeform 34">
              <a:extLst>
                <a:ext uri="{FF2B5EF4-FFF2-40B4-BE49-F238E27FC236}">
                  <a16:creationId xmlns:a16="http://schemas.microsoft.com/office/drawing/2014/main" id="{9CB9601D-435E-CC40-B74C-80698CBBFEB2}"/>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37" name="Freeform 35">
              <a:extLst>
                <a:ext uri="{FF2B5EF4-FFF2-40B4-BE49-F238E27FC236}">
                  <a16:creationId xmlns:a16="http://schemas.microsoft.com/office/drawing/2014/main" id="{FE14CEC9-59BA-4D43-A858-0E4DEAAAEE4E}"/>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38" name="Freeform 36">
              <a:extLst>
                <a:ext uri="{FF2B5EF4-FFF2-40B4-BE49-F238E27FC236}">
                  <a16:creationId xmlns:a16="http://schemas.microsoft.com/office/drawing/2014/main" id="{FACB858A-F903-DE47-938A-F0056D577AD0}"/>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39" name="Freeform 37">
              <a:extLst>
                <a:ext uri="{FF2B5EF4-FFF2-40B4-BE49-F238E27FC236}">
                  <a16:creationId xmlns:a16="http://schemas.microsoft.com/office/drawing/2014/main" id="{FCDF23B8-72E3-9646-B8BA-3474E16F8541}"/>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40" name="Freeform 38">
              <a:extLst>
                <a:ext uri="{FF2B5EF4-FFF2-40B4-BE49-F238E27FC236}">
                  <a16:creationId xmlns:a16="http://schemas.microsoft.com/office/drawing/2014/main" id="{2CE476CF-67EA-E940-BD29-1B9475602002}"/>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grpSp>
          <p:nvGrpSpPr>
            <p:cNvPr id="41" name="Group 39">
              <a:extLst>
                <a:ext uri="{FF2B5EF4-FFF2-40B4-BE49-F238E27FC236}">
                  <a16:creationId xmlns:a16="http://schemas.microsoft.com/office/drawing/2014/main" id="{9509ACB4-83C8-5840-83C3-20FB5A01B74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9B4CEEBB-8DE5-F34F-B744-0FEEE604B80D}"/>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43" name="Freeform 41">
                <a:extLst>
                  <a:ext uri="{FF2B5EF4-FFF2-40B4-BE49-F238E27FC236}">
                    <a16:creationId xmlns:a16="http://schemas.microsoft.com/office/drawing/2014/main" id="{F8D3DFBE-F1F2-8847-BB54-12C374D7B7A4}"/>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dirty="0">
                  <a:latin typeface="Arial" charset="0"/>
                </a:endParaRPr>
              </a:p>
            </p:txBody>
          </p:sp>
        </p:grpSp>
      </p:grpSp>
      <p:sp>
        <p:nvSpPr>
          <p:cNvPr id="10449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044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028CED55-77D8-AA4D-AE9F-8C1B4E1F8093}"/>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2CC64AB3-4D10-6847-BFE1-4C1B1F4C3C42}"/>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7F96B304-BB1F-224B-B64B-B253BAB89FC4}"/>
              </a:ext>
            </a:extLst>
          </p:cNvPr>
          <p:cNvSpPr>
            <a:spLocks noGrp="1" noChangeArrowheads="1"/>
          </p:cNvSpPr>
          <p:nvPr>
            <p:ph type="sldNum" sz="quarter" idx="12"/>
          </p:nvPr>
        </p:nvSpPr>
        <p:spPr/>
        <p:txBody>
          <a:bodyPr/>
          <a:lstStyle>
            <a:lvl1pPr>
              <a:defRPr/>
            </a:lvl1pPr>
          </a:lstStyle>
          <a:p>
            <a:fld id="{923CB96C-48FE-7446-83F8-12ECCAE4BE1F}" type="slidenum">
              <a:rPr lang="en-US" altLang="en-US"/>
              <a:pPr/>
              <a:t>‹#›</a:t>
            </a:fld>
            <a:endParaRPr lang="en-US" altLang="en-US"/>
          </a:p>
        </p:txBody>
      </p:sp>
    </p:spTree>
    <p:extLst>
      <p:ext uri="{BB962C8B-B14F-4D97-AF65-F5344CB8AC3E}">
        <p14:creationId xmlns:p14="http://schemas.microsoft.com/office/powerpoint/2010/main" val="271003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80DC1C3-0F97-2941-A1C2-F8A74790B6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38C20CA-3A84-DE48-9F0B-D10F0BD943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C6C3BC58-A5A6-FE47-9340-C55C6D2697B8}"/>
              </a:ext>
            </a:extLst>
          </p:cNvPr>
          <p:cNvSpPr>
            <a:spLocks noGrp="1" noChangeArrowheads="1"/>
          </p:cNvSpPr>
          <p:nvPr>
            <p:ph type="sldNum" sz="quarter" idx="12"/>
          </p:nvPr>
        </p:nvSpPr>
        <p:spPr>
          <a:ln/>
        </p:spPr>
        <p:txBody>
          <a:bodyPr/>
          <a:lstStyle>
            <a:lvl1pPr>
              <a:defRPr/>
            </a:lvl1pPr>
          </a:lstStyle>
          <a:p>
            <a:fld id="{158809FC-DEA6-5D4A-A349-1F7BD65D74A7}" type="slidenum">
              <a:rPr lang="en-US" altLang="en-US"/>
              <a:pPr/>
              <a:t>‹#›</a:t>
            </a:fld>
            <a:endParaRPr lang="en-US" altLang="en-US"/>
          </a:p>
        </p:txBody>
      </p:sp>
    </p:spTree>
    <p:extLst>
      <p:ext uri="{BB962C8B-B14F-4D97-AF65-F5344CB8AC3E}">
        <p14:creationId xmlns:p14="http://schemas.microsoft.com/office/powerpoint/2010/main" val="7735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452529C-9AD4-354E-B133-44B96B234E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5C395024-A06C-3943-B144-20B19FA7EF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FD2F5FD2-F159-1040-8D2F-26A5B6A4ACE0}"/>
              </a:ext>
            </a:extLst>
          </p:cNvPr>
          <p:cNvSpPr>
            <a:spLocks noGrp="1" noChangeArrowheads="1"/>
          </p:cNvSpPr>
          <p:nvPr>
            <p:ph type="sldNum" sz="quarter" idx="12"/>
          </p:nvPr>
        </p:nvSpPr>
        <p:spPr>
          <a:ln/>
        </p:spPr>
        <p:txBody>
          <a:bodyPr/>
          <a:lstStyle>
            <a:lvl1pPr>
              <a:defRPr/>
            </a:lvl1pPr>
          </a:lstStyle>
          <a:p>
            <a:fld id="{3CFBFEE0-B8F7-834C-8C55-58439694B64B}" type="slidenum">
              <a:rPr lang="en-US" altLang="en-US"/>
              <a:pPr/>
              <a:t>‹#›</a:t>
            </a:fld>
            <a:endParaRPr lang="en-US" altLang="en-US"/>
          </a:p>
        </p:txBody>
      </p:sp>
    </p:spTree>
    <p:extLst>
      <p:ext uri="{BB962C8B-B14F-4D97-AF65-F5344CB8AC3E}">
        <p14:creationId xmlns:p14="http://schemas.microsoft.com/office/powerpoint/2010/main" val="216431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a:p>
        </p:txBody>
      </p:sp>
      <p:sp>
        <p:nvSpPr>
          <p:cNvPr id="5" name="Rectangle 44">
            <a:extLst>
              <a:ext uri="{FF2B5EF4-FFF2-40B4-BE49-F238E27FC236}">
                <a16:creationId xmlns:a16="http://schemas.microsoft.com/office/drawing/2014/main" id="{E383D9A6-EBD3-9D46-AE8B-E0BB3A4E03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EE4DCBE-FA17-BD46-A1F0-9FD04B0F51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747DDC31-40CC-2548-AF70-AF8213A375B8}"/>
              </a:ext>
            </a:extLst>
          </p:cNvPr>
          <p:cNvSpPr>
            <a:spLocks noGrp="1" noChangeArrowheads="1"/>
          </p:cNvSpPr>
          <p:nvPr>
            <p:ph type="sldNum" sz="quarter" idx="12"/>
          </p:nvPr>
        </p:nvSpPr>
        <p:spPr>
          <a:ln/>
        </p:spPr>
        <p:txBody>
          <a:bodyPr/>
          <a:lstStyle>
            <a:lvl1pPr>
              <a:defRPr/>
            </a:lvl1pPr>
          </a:lstStyle>
          <a:p>
            <a:fld id="{8B04048D-761B-D749-8D28-EBEE19F1AA08}" type="slidenum">
              <a:rPr lang="en-US" altLang="en-US"/>
              <a:pPr/>
              <a:t>‹#›</a:t>
            </a:fld>
            <a:endParaRPr lang="en-US" altLang="en-US"/>
          </a:p>
        </p:txBody>
      </p:sp>
    </p:spTree>
    <p:extLst>
      <p:ext uri="{BB962C8B-B14F-4D97-AF65-F5344CB8AC3E}">
        <p14:creationId xmlns:p14="http://schemas.microsoft.com/office/powerpoint/2010/main" val="1177755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44">
            <a:extLst>
              <a:ext uri="{FF2B5EF4-FFF2-40B4-BE49-F238E27FC236}">
                <a16:creationId xmlns:a16="http://schemas.microsoft.com/office/drawing/2014/main" id="{7DFFD695-20D3-AA47-A161-2AD4951302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A36E2AF6-6252-7346-B97A-0D8C4BD1DD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9CE5B60-BB5C-2D4F-AD4E-8A48BB4E3D06}"/>
              </a:ext>
            </a:extLst>
          </p:cNvPr>
          <p:cNvSpPr>
            <a:spLocks noGrp="1" noChangeArrowheads="1"/>
          </p:cNvSpPr>
          <p:nvPr>
            <p:ph type="sldNum" sz="quarter" idx="12"/>
          </p:nvPr>
        </p:nvSpPr>
        <p:spPr>
          <a:ln/>
        </p:spPr>
        <p:txBody>
          <a:bodyPr/>
          <a:lstStyle>
            <a:lvl1pPr>
              <a:defRPr/>
            </a:lvl1pPr>
          </a:lstStyle>
          <a:p>
            <a:fld id="{1DD285ED-897D-CE43-A986-732CA1372CF2}" type="slidenum">
              <a:rPr lang="en-US" altLang="en-US"/>
              <a:pPr/>
              <a:t>‹#›</a:t>
            </a:fld>
            <a:endParaRPr lang="en-US" altLang="en-US"/>
          </a:p>
        </p:txBody>
      </p:sp>
    </p:spTree>
    <p:extLst>
      <p:ext uri="{BB962C8B-B14F-4D97-AF65-F5344CB8AC3E}">
        <p14:creationId xmlns:p14="http://schemas.microsoft.com/office/powerpoint/2010/main" val="197132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B77DBA11-C926-7949-B54E-46D8A23E18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3DC497D-F898-BA41-B596-E19C3B73DC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9E6F54F3-76F7-3449-B259-4FC98D3D0CE8}"/>
              </a:ext>
            </a:extLst>
          </p:cNvPr>
          <p:cNvSpPr>
            <a:spLocks noGrp="1" noChangeArrowheads="1"/>
          </p:cNvSpPr>
          <p:nvPr>
            <p:ph type="sldNum" sz="quarter" idx="12"/>
          </p:nvPr>
        </p:nvSpPr>
        <p:spPr>
          <a:ln/>
        </p:spPr>
        <p:txBody>
          <a:bodyPr/>
          <a:lstStyle>
            <a:lvl1pPr>
              <a:defRPr/>
            </a:lvl1pPr>
          </a:lstStyle>
          <a:p>
            <a:fld id="{15689C76-CF4F-A742-A387-49BF34A07717}" type="slidenum">
              <a:rPr lang="en-US" altLang="en-US"/>
              <a:pPr/>
              <a:t>‹#›</a:t>
            </a:fld>
            <a:endParaRPr lang="en-US" altLang="en-US"/>
          </a:p>
        </p:txBody>
      </p:sp>
    </p:spTree>
    <p:extLst>
      <p:ext uri="{BB962C8B-B14F-4D97-AF65-F5344CB8AC3E}">
        <p14:creationId xmlns:p14="http://schemas.microsoft.com/office/powerpoint/2010/main" val="74680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A077094-A84C-2A46-A48D-E49B3E013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1F505540-3ED9-B646-8F28-3CFEBD76C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981E5DA5-890C-474B-9297-6B16F654137D}"/>
              </a:ext>
            </a:extLst>
          </p:cNvPr>
          <p:cNvSpPr>
            <a:spLocks noGrp="1" noChangeArrowheads="1"/>
          </p:cNvSpPr>
          <p:nvPr>
            <p:ph type="sldNum" sz="quarter" idx="12"/>
          </p:nvPr>
        </p:nvSpPr>
        <p:spPr>
          <a:ln/>
        </p:spPr>
        <p:txBody>
          <a:bodyPr/>
          <a:lstStyle>
            <a:lvl1pPr>
              <a:defRPr/>
            </a:lvl1pPr>
          </a:lstStyle>
          <a:p>
            <a:fld id="{49C94BFA-DB3A-1346-AABE-726AD2C2BF1B}" type="slidenum">
              <a:rPr lang="en-US" altLang="en-US"/>
              <a:pPr/>
              <a:t>‹#›</a:t>
            </a:fld>
            <a:endParaRPr lang="en-US" altLang="en-US"/>
          </a:p>
        </p:txBody>
      </p:sp>
    </p:spTree>
    <p:extLst>
      <p:ext uri="{BB962C8B-B14F-4D97-AF65-F5344CB8AC3E}">
        <p14:creationId xmlns:p14="http://schemas.microsoft.com/office/powerpoint/2010/main" val="394219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98A272DE-E288-B247-A237-C4731C8AF8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FEFFF1D-BC9C-2E40-B96E-8B3107D03E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659944AB-D6CD-E645-B31F-59CD4003D9E8}"/>
              </a:ext>
            </a:extLst>
          </p:cNvPr>
          <p:cNvSpPr>
            <a:spLocks noGrp="1" noChangeArrowheads="1"/>
          </p:cNvSpPr>
          <p:nvPr>
            <p:ph type="sldNum" sz="quarter" idx="12"/>
          </p:nvPr>
        </p:nvSpPr>
        <p:spPr>
          <a:ln/>
        </p:spPr>
        <p:txBody>
          <a:bodyPr/>
          <a:lstStyle>
            <a:lvl1pPr>
              <a:defRPr/>
            </a:lvl1pPr>
          </a:lstStyle>
          <a:p>
            <a:fld id="{39381EE7-A71F-774D-ACE3-39D06E43E6B4}" type="slidenum">
              <a:rPr lang="en-US" altLang="en-US"/>
              <a:pPr/>
              <a:t>‹#›</a:t>
            </a:fld>
            <a:endParaRPr lang="en-US" altLang="en-US"/>
          </a:p>
        </p:txBody>
      </p:sp>
    </p:spTree>
    <p:extLst>
      <p:ext uri="{BB962C8B-B14F-4D97-AF65-F5344CB8AC3E}">
        <p14:creationId xmlns:p14="http://schemas.microsoft.com/office/powerpoint/2010/main" val="255792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7F04B2B0-6F7A-CE4C-9C9B-C2B3116B49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2E08B668-2E37-7C46-9A3D-ECD8B9862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B1B52DA4-B3C1-2845-A6EE-03F8A77DFA2D}"/>
              </a:ext>
            </a:extLst>
          </p:cNvPr>
          <p:cNvSpPr>
            <a:spLocks noGrp="1" noChangeArrowheads="1"/>
          </p:cNvSpPr>
          <p:nvPr>
            <p:ph type="sldNum" sz="quarter" idx="12"/>
          </p:nvPr>
        </p:nvSpPr>
        <p:spPr>
          <a:ln/>
        </p:spPr>
        <p:txBody>
          <a:bodyPr/>
          <a:lstStyle>
            <a:lvl1pPr>
              <a:defRPr/>
            </a:lvl1pPr>
          </a:lstStyle>
          <a:p>
            <a:fld id="{F571E977-85EA-9044-A019-180DF5710AD0}" type="slidenum">
              <a:rPr lang="en-US" altLang="en-US"/>
              <a:pPr/>
              <a:t>‹#›</a:t>
            </a:fld>
            <a:endParaRPr lang="en-US" altLang="en-US"/>
          </a:p>
        </p:txBody>
      </p:sp>
    </p:spTree>
    <p:extLst>
      <p:ext uri="{BB962C8B-B14F-4D97-AF65-F5344CB8AC3E}">
        <p14:creationId xmlns:p14="http://schemas.microsoft.com/office/powerpoint/2010/main" val="8906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AAB91CD8-2F4D-2940-8F1C-D71F94A9D0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40044176-4CCD-7845-BE3B-18A953A79C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FEA7BEDB-842C-9D4C-B687-03D1789FF28C}"/>
              </a:ext>
            </a:extLst>
          </p:cNvPr>
          <p:cNvSpPr>
            <a:spLocks noGrp="1" noChangeArrowheads="1"/>
          </p:cNvSpPr>
          <p:nvPr>
            <p:ph type="sldNum" sz="quarter" idx="12"/>
          </p:nvPr>
        </p:nvSpPr>
        <p:spPr>
          <a:ln/>
        </p:spPr>
        <p:txBody>
          <a:bodyPr/>
          <a:lstStyle>
            <a:lvl1pPr>
              <a:defRPr/>
            </a:lvl1pPr>
          </a:lstStyle>
          <a:p>
            <a:fld id="{76BCADF5-8627-5340-8D23-0024179E7349}" type="slidenum">
              <a:rPr lang="en-US" altLang="en-US"/>
              <a:pPr/>
              <a:t>‹#›</a:t>
            </a:fld>
            <a:endParaRPr lang="en-US" altLang="en-US"/>
          </a:p>
        </p:txBody>
      </p:sp>
    </p:spTree>
    <p:extLst>
      <p:ext uri="{BB962C8B-B14F-4D97-AF65-F5344CB8AC3E}">
        <p14:creationId xmlns:p14="http://schemas.microsoft.com/office/powerpoint/2010/main" val="393158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503AE598-2D1D-5E4A-8B7B-A116451DA3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5BCA2E05-63A2-0D48-A8A1-403B2F0C26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3B0D9CB3-0609-2C48-8520-3CC03884815D}"/>
              </a:ext>
            </a:extLst>
          </p:cNvPr>
          <p:cNvSpPr>
            <a:spLocks noGrp="1" noChangeArrowheads="1"/>
          </p:cNvSpPr>
          <p:nvPr>
            <p:ph type="sldNum" sz="quarter" idx="12"/>
          </p:nvPr>
        </p:nvSpPr>
        <p:spPr>
          <a:ln/>
        </p:spPr>
        <p:txBody>
          <a:bodyPr/>
          <a:lstStyle>
            <a:lvl1pPr>
              <a:defRPr/>
            </a:lvl1pPr>
          </a:lstStyle>
          <a:p>
            <a:fld id="{59716413-8265-0247-975D-03AC9E6C5816}" type="slidenum">
              <a:rPr lang="en-US" altLang="en-US"/>
              <a:pPr/>
              <a:t>‹#›</a:t>
            </a:fld>
            <a:endParaRPr lang="en-US" altLang="en-US"/>
          </a:p>
        </p:txBody>
      </p:sp>
    </p:spTree>
    <p:extLst>
      <p:ext uri="{BB962C8B-B14F-4D97-AF65-F5344CB8AC3E}">
        <p14:creationId xmlns:p14="http://schemas.microsoft.com/office/powerpoint/2010/main" val="29197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A5FB2C8B-D442-A747-9374-40EA1D29FA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B2DED538-7F4F-4E4E-A720-A3E9CEFB11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D377D34D-BE34-5E4D-87AF-D07A1E22E916}"/>
              </a:ext>
            </a:extLst>
          </p:cNvPr>
          <p:cNvSpPr>
            <a:spLocks noGrp="1" noChangeArrowheads="1"/>
          </p:cNvSpPr>
          <p:nvPr>
            <p:ph type="sldNum" sz="quarter" idx="12"/>
          </p:nvPr>
        </p:nvSpPr>
        <p:spPr>
          <a:ln/>
        </p:spPr>
        <p:txBody>
          <a:bodyPr/>
          <a:lstStyle>
            <a:lvl1pPr>
              <a:defRPr/>
            </a:lvl1pPr>
          </a:lstStyle>
          <a:p>
            <a:fld id="{5CFD55D8-FFBA-D046-9FF2-85465AEB5365}" type="slidenum">
              <a:rPr lang="en-US" altLang="en-US"/>
              <a:pPr/>
              <a:t>‹#›</a:t>
            </a:fld>
            <a:endParaRPr lang="en-US" altLang="en-US"/>
          </a:p>
        </p:txBody>
      </p:sp>
    </p:spTree>
    <p:extLst>
      <p:ext uri="{BB962C8B-B14F-4D97-AF65-F5344CB8AC3E}">
        <p14:creationId xmlns:p14="http://schemas.microsoft.com/office/powerpoint/2010/main" val="61262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CB5B4731-8810-F14D-A898-D354C8E87F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D90A4839-FCD0-3649-8B8F-97F05D4D94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0C75FAB-A84A-2541-916E-32096F31D8BD}"/>
              </a:ext>
            </a:extLst>
          </p:cNvPr>
          <p:cNvSpPr>
            <a:spLocks noGrp="1" noChangeArrowheads="1"/>
          </p:cNvSpPr>
          <p:nvPr>
            <p:ph type="sldNum" sz="quarter" idx="12"/>
          </p:nvPr>
        </p:nvSpPr>
        <p:spPr>
          <a:ln/>
        </p:spPr>
        <p:txBody>
          <a:bodyPr/>
          <a:lstStyle>
            <a:lvl1pPr>
              <a:defRPr/>
            </a:lvl1pPr>
          </a:lstStyle>
          <a:p>
            <a:fld id="{1EAFD984-AA65-F043-A3F2-4CC9E4B4105F}" type="slidenum">
              <a:rPr lang="en-US" altLang="en-US"/>
              <a:pPr/>
              <a:t>‹#›</a:t>
            </a:fld>
            <a:endParaRPr lang="en-US" altLang="en-US"/>
          </a:p>
        </p:txBody>
      </p:sp>
    </p:spTree>
    <p:extLst>
      <p:ext uri="{BB962C8B-B14F-4D97-AF65-F5344CB8AC3E}">
        <p14:creationId xmlns:p14="http://schemas.microsoft.com/office/powerpoint/2010/main" val="359055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59597EC1-65D0-8A4E-9E58-C8799A692E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F5F7C7B-FF99-154F-BA9A-659C0608B8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1708FF6C-9051-7D49-96F2-0CEE33BB7FEF}"/>
              </a:ext>
            </a:extLst>
          </p:cNvPr>
          <p:cNvSpPr>
            <a:spLocks noGrp="1" noChangeArrowheads="1"/>
          </p:cNvSpPr>
          <p:nvPr>
            <p:ph type="sldNum" sz="quarter" idx="12"/>
          </p:nvPr>
        </p:nvSpPr>
        <p:spPr>
          <a:ln/>
        </p:spPr>
        <p:txBody>
          <a:bodyPr/>
          <a:lstStyle>
            <a:lvl1pPr>
              <a:defRPr/>
            </a:lvl1pPr>
          </a:lstStyle>
          <a:p>
            <a:fld id="{BF5DED15-DEFF-D746-9923-EB7DA6BE390D}" type="slidenum">
              <a:rPr lang="en-US" altLang="en-US"/>
              <a:pPr/>
              <a:t>‹#›</a:t>
            </a:fld>
            <a:endParaRPr lang="en-US" altLang="en-US"/>
          </a:p>
        </p:txBody>
      </p:sp>
    </p:spTree>
    <p:extLst>
      <p:ext uri="{BB962C8B-B14F-4D97-AF65-F5344CB8AC3E}">
        <p14:creationId xmlns:p14="http://schemas.microsoft.com/office/powerpoint/2010/main" val="12949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81FA9AE-1AFB-BF46-9C40-F49584C3757B}"/>
              </a:ext>
            </a:extLst>
          </p:cNvPr>
          <p:cNvGrpSpPr>
            <a:grpSpLocks/>
          </p:cNvGrpSpPr>
          <p:nvPr/>
        </p:nvGrpSpPr>
        <p:grpSpPr bwMode="auto">
          <a:xfrm>
            <a:off x="0" y="0"/>
            <a:ext cx="9144000" cy="6856413"/>
            <a:chOff x="0" y="0"/>
            <a:chExt cx="5760" cy="4319"/>
          </a:xfrm>
        </p:grpSpPr>
        <p:sp>
          <p:nvSpPr>
            <p:cNvPr id="103427" name="Freeform 3">
              <a:extLst>
                <a:ext uri="{FF2B5EF4-FFF2-40B4-BE49-F238E27FC236}">
                  <a16:creationId xmlns:a16="http://schemas.microsoft.com/office/drawing/2014/main" id="{640134E8-CA1C-0440-A5AD-01FC600105C6}"/>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103428" name="Freeform 4">
              <a:extLst>
                <a:ext uri="{FF2B5EF4-FFF2-40B4-BE49-F238E27FC236}">
                  <a16:creationId xmlns:a16="http://schemas.microsoft.com/office/drawing/2014/main" id="{D903F8E1-2F8A-6444-800A-4EEEF095CEEF}"/>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29" name="Freeform 5">
              <a:extLst>
                <a:ext uri="{FF2B5EF4-FFF2-40B4-BE49-F238E27FC236}">
                  <a16:creationId xmlns:a16="http://schemas.microsoft.com/office/drawing/2014/main" id="{E4A3ED76-00F7-9A4F-AB1F-77F3244E466E}"/>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1035" name="Freeform 6">
              <a:extLst>
                <a:ext uri="{FF2B5EF4-FFF2-40B4-BE49-F238E27FC236}">
                  <a16:creationId xmlns:a16="http://schemas.microsoft.com/office/drawing/2014/main" id="{D10F85B7-2A99-8944-A103-F013528DC7D5}"/>
                </a:ext>
              </a:extLst>
            </p:cNvPr>
            <p:cNvSpPr>
              <a:spLocks/>
            </p:cNvSpPr>
            <p:nvPr/>
          </p:nvSpPr>
          <p:spPr bwMode="hidden">
            <a:xfrm>
              <a:off x="4038" y="3577"/>
              <a:ext cx="1720" cy="65"/>
            </a:xfrm>
            <a:custGeom>
              <a:avLst/>
              <a:gdLst>
                <a:gd name="T0" fmla="*/ 1700 w 1722"/>
                <a:gd name="T1" fmla="*/ 55 h 66"/>
                <a:gd name="T2" fmla="*/ 1700 w 1722"/>
                <a:gd name="T3" fmla="*/ 49 h 66"/>
                <a:gd name="T4" fmla="*/ 0 w 1722"/>
                <a:gd name="T5" fmla="*/ 0 h 66"/>
                <a:gd name="T6" fmla="*/ 0 w 1722"/>
                <a:gd name="T7" fmla="*/ 37 h 66"/>
                <a:gd name="T8" fmla="*/ 1700 w 1722"/>
                <a:gd name="T9" fmla="*/ 55 h 66"/>
                <a:gd name="T10" fmla="*/ 1700 w 1722"/>
                <a:gd name="T11" fmla="*/ 5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1" name="Freeform 7">
              <a:extLst>
                <a:ext uri="{FF2B5EF4-FFF2-40B4-BE49-F238E27FC236}">
                  <a16:creationId xmlns:a16="http://schemas.microsoft.com/office/drawing/2014/main" id="{DE9105FD-E78C-2B47-AF66-332F0FE32F86}"/>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dirty="0">
                <a:latin typeface="Arial" charset="0"/>
              </a:endParaRPr>
            </a:p>
          </p:txBody>
        </p:sp>
        <p:sp>
          <p:nvSpPr>
            <p:cNvPr id="1037" name="Freeform 8">
              <a:extLst>
                <a:ext uri="{FF2B5EF4-FFF2-40B4-BE49-F238E27FC236}">
                  <a16:creationId xmlns:a16="http://schemas.microsoft.com/office/drawing/2014/main" id="{B5F07C1A-AD52-3841-8299-99CCD41B079F}"/>
                </a:ext>
              </a:extLst>
            </p:cNvPr>
            <p:cNvSpPr>
              <a:spLocks/>
            </p:cNvSpPr>
            <p:nvPr/>
          </p:nvSpPr>
          <p:spPr bwMode="hidden">
            <a:xfrm>
              <a:off x="4784" y="3702"/>
              <a:ext cx="974" cy="101"/>
            </a:xfrm>
            <a:custGeom>
              <a:avLst/>
              <a:gdLst>
                <a:gd name="T0" fmla="*/ 964 w 975"/>
                <a:gd name="T1" fmla="*/ 48 h 101"/>
                <a:gd name="T2" fmla="*/ 964 w 975"/>
                <a:gd name="T3" fmla="*/ 0 h 101"/>
                <a:gd name="T4" fmla="*/ 0 w 975"/>
                <a:gd name="T5" fmla="*/ 24 h 101"/>
                <a:gd name="T6" fmla="*/ 0 w 975"/>
                <a:gd name="T7" fmla="*/ 101 h 101"/>
                <a:gd name="T8" fmla="*/ 964 w 975"/>
                <a:gd name="T9" fmla="*/ 48 h 101"/>
                <a:gd name="T10" fmla="*/ 96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375A064-F644-AC42-8115-7DDDFA77CC1A}"/>
                </a:ext>
              </a:extLst>
            </p:cNvPr>
            <p:cNvSpPr>
              <a:spLocks/>
            </p:cNvSpPr>
            <p:nvPr/>
          </p:nvSpPr>
          <p:spPr bwMode="hidden">
            <a:xfrm>
              <a:off x="3619" y="3815"/>
              <a:ext cx="2139" cy="198"/>
            </a:xfrm>
            <a:custGeom>
              <a:avLst/>
              <a:gdLst>
                <a:gd name="T0" fmla="*/ 2119 w 2141"/>
                <a:gd name="T1" fmla="*/ 0 h 198"/>
                <a:gd name="T2" fmla="*/ 0 w 2141"/>
                <a:gd name="T3" fmla="*/ 156 h 198"/>
                <a:gd name="T4" fmla="*/ 0 w 2141"/>
                <a:gd name="T5" fmla="*/ 198 h 198"/>
                <a:gd name="T6" fmla="*/ 2119 w 2141"/>
                <a:gd name="T7" fmla="*/ 0 h 198"/>
                <a:gd name="T8" fmla="*/ 211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4" name="Freeform 10">
              <a:extLst>
                <a:ext uri="{FF2B5EF4-FFF2-40B4-BE49-F238E27FC236}">
                  <a16:creationId xmlns:a16="http://schemas.microsoft.com/office/drawing/2014/main" id="{9EC01FB2-D794-5C4B-91EF-CF8D04F24290}"/>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1040" name="Freeform 11">
              <a:extLst>
                <a:ext uri="{FF2B5EF4-FFF2-40B4-BE49-F238E27FC236}">
                  <a16:creationId xmlns:a16="http://schemas.microsoft.com/office/drawing/2014/main" id="{8012267D-B51C-6F45-BB7B-F18DB2047FC6}"/>
                </a:ext>
              </a:extLst>
            </p:cNvPr>
            <p:cNvSpPr>
              <a:spLocks/>
            </p:cNvSpPr>
            <p:nvPr/>
          </p:nvSpPr>
          <p:spPr bwMode="hidden">
            <a:xfrm>
              <a:off x="2097" y="4043"/>
              <a:ext cx="2514" cy="276"/>
            </a:xfrm>
            <a:custGeom>
              <a:avLst/>
              <a:gdLst>
                <a:gd name="T0" fmla="*/ 2149 w 2517"/>
                <a:gd name="T1" fmla="*/ 276 h 276"/>
                <a:gd name="T2" fmla="*/ 2484 w 2517"/>
                <a:gd name="T3" fmla="*/ 204 h 276"/>
                <a:gd name="T4" fmla="*/ 2227 w 2517"/>
                <a:gd name="T5" fmla="*/ 0 h 276"/>
                <a:gd name="T6" fmla="*/ 0 w 2517"/>
                <a:gd name="T7" fmla="*/ 276 h 276"/>
                <a:gd name="T8" fmla="*/ 2149 w 2517"/>
                <a:gd name="T9" fmla="*/ 276 h 276"/>
                <a:gd name="T10" fmla="*/ 214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6" name="Freeform 12">
              <a:extLst>
                <a:ext uri="{FF2B5EF4-FFF2-40B4-BE49-F238E27FC236}">
                  <a16:creationId xmlns:a16="http://schemas.microsoft.com/office/drawing/2014/main" id="{F98468A6-74D0-4F42-B9A3-5A03ADFD5E5B}"/>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dirty="0">
                <a:latin typeface="Arial" charset="0"/>
              </a:endParaRPr>
            </a:p>
          </p:txBody>
        </p:sp>
        <p:sp>
          <p:nvSpPr>
            <p:cNvPr id="1042" name="Freeform 13">
              <a:extLst>
                <a:ext uri="{FF2B5EF4-FFF2-40B4-BE49-F238E27FC236}">
                  <a16:creationId xmlns:a16="http://schemas.microsoft.com/office/drawing/2014/main" id="{29CA9075-7DE2-9244-9610-76F8FF7B1BF7}"/>
                </a:ext>
              </a:extLst>
            </p:cNvPr>
            <p:cNvSpPr>
              <a:spLocks/>
            </p:cNvSpPr>
            <p:nvPr/>
          </p:nvSpPr>
          <p:spPr bwMode="hidden">
            <a:xfrm>
              <a:off x="5030" y="3151"/>
              <a:ext cx="728" cy="240"/>
            </a:xfrm>
            <a:custGeom>
              <a:avLst/>
              <a:gdLst>
                <a:gd name="T0" fmla="*/ 718 w 729"/>
                <a:gd name="T1" fmla="*/ 240 h 240"/>
                <a:gd name="T2" fmla="*/ 0 w 729"/>
                <a:gd name="T3" fmla="*/ 0 h 240"/>
                <a:gd name="T4" fmla="*/ 0 w 729"/>
                <a:gd name="T5" fmla="*/ 6 h 240"/>
                <a:gd name="T6" fmla="*/ 718 w 729"/>
                <a:gd name="T7" fmla="*/ 240 h 240"/>
                <a:gd name="T8" fmla="*/ 71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8" name="Freeform 14">
              <a:extLst>
                <a:ext uri="{FF2B5EF4-FFF2-40B4-BE49-F238E27FC236}">
                  <a16:creationId xmlns:a16="http://schemas.microsoft.com/office/drawing/2014/main" id="{AC81735F-6B73-AC4C-809F-BD918374B350}"/>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44" name="Freeform 15">
              <a:extLst>
                <a:ext uri="{FF2B5EF4-FFF2-40B4-BE49-F238E27FC236}">
                  <a16:creationId xmlns:a16="http://schemas.microsoft.com/office/drawing/2014/main" id="{86522E4F-6ACE-1842-AE9B-373A5E464CD1}"/>
                </a:ext>
              </a:extLst>
            </p:cNvPr>
            <p:cNvSpPr>
              <a:spLocks/>
            </p:cNvSpPr>
            <p:nvPr/>
          </p:nvSpPr>
          <p:spPr bwMode="hidden">
            <a:xfrm>
              <a:off x="5030" y="3049"/>
              <a:ext cx="728" cy="318"/>
            </a:xfrm>
            <a:custGeom>
              <a:avLst/>
              <a:gdLst>
                <a:gd name="T0" fmla="*/ 718 w 729"/>
                <a:gd name="T1" fmla="*/ 318 h 318"/>
                <a:gd name="T2" fmla="*/ 718 w 729"/>
                <a:gd name="T3" fmla="*/ 312 h 318"/>
                <a:gd name="T4" fmla="*/ 0 w 729"/>
                <a:gd name="T5" fmla="*/ 0 h 318"/>
                <a:gd name="T6" fmla="*/ 0 w 729"/>
                <a:gd name="T7" fmla="*/ 54 h 318"/>
                <a:gd name="T8" fmla="*/ 718 w 729"/>
                <a:gd name="T9" fmla="*/ 318 h 318"/>
                <a:gd name="T10" fmla="*/ 71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0" name="Freeform 16">
              <a:extLst>
                <a:ext uri="{FF2B5EF4-FFF2-40B4-BE49-F238E27FC236}">
                  <a16:creationId xmlns:a16="http://schemas.microsoft.com/office/drawing/2014/main" id="{3AA3638C-48BC-4645-A71F-646C0FC2281F}"/>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103441" name="Freeform 17">
              <a:extLst>
                <a:ext uri="{FF2B5EF4-FFF2-40B4-BE49-F238E27FC236}">
                  <a16:creationId xmlns:a16="http://schemas.microsoft.com/office/drawing/2014/main" id="{CA4E34AF-4A24-704E-B6D5-1A47A25D0A23}"/>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42" name="Freeform 18">
              <a:extLst>
                <a:ext uri="{FF2B5EF4-FFF2-40B4-BE49-F238E27FC236}">
                  <a16:creationId xmlns:a16="http://schemas.microsoft.com/office/drawing/2014/main" id="{2DA3B470-DCD0-E547-B1EF-ECD3468DE023}"/>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dirty="0">
                <a:latin typeface="Arial" charset="0"/>
              </a:endParaRPr>
            </a:p>
          </p:txBody>
        </p:sp>
        <p:sp>
          <p:nvSpPr>
            <p:cNvPr id="1048" name="Freeform 19">
              <a:extLst>
                <a:ext uri="{FF2B5EF4-FFF2-40B4-BE49-F238E27FC236}">
                  <a16:creationId xmlns:a16="http://schemas.microsoft.com/office/drawing/2014/main" id="{A7B753DA-9862-C343-A5FB-287A22451661}"/>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4" name="Freeform 20">
              <a:extLst>
                <a:ext uri="{FF2B5EF4-FFF2-40B4-BE49-F238E27FC236}">
                  <a16:creationId xmlns:a16="http://schemas.microsoft.com/office/drawing/2014/main" id="{A75CE466-23D5-4D4A-AD41-2B63431BDCA1}"/>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50" name="Freeform 21">
              <a:extLst>
                <a:ext uri="{FF2B5EF4-FFF2-40B4-BE49-F238E27FC236}">
                  <a16:creationId xmlns:a16="http://schemas.microsoft.com/office/drawing/2014/main" id="{F496DAE8-D8E3-BC41-A0B6-28C4B8E5626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6" name="Freeform 22">
              <a:extLst>
                <a:ext uri="{FF2B5EF4-FFF2-40B4-BE49-F238E27FC236}">
                  <a16:creationId xmlns:a16="http://schemas.microsoft.com/office/drawing/2014/main" id="{EFD7DBA7-E46A-C143-9F05-2D937B922027}"/>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47" name="Freeform 23">
              <a:extLst>
                <a:ext uri="{FF2B5EF4-FFF2-40B4-BE49-F238E27FC236}">
                  <a16:creationId xmlns:a16="http://schemas.microsoft.com/office/drawing/2014/main" id="{37BC54B9-383C-2246-BDF2-08CA881B6CB0}"/>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dirty="0">
                <a:latin typeface="Arial" charset="0"/>
              </a:endParaRPr>
            </a:p>
          </p:txBody>
        </p:sp>
        <p:sp>
          <p:nvSpPr>
            <p:cNvPr id="103448" name="Freeform 24">
              <a:extLst>
                <a:ext uri="{FF2B5EF4-FFF2-40B4-BE49-F238E27FC236}">
                  <a16:creationId xmlns:a16="http://schemas.microsoft.com/office/drawing/2014/main" id="{AB60D9CC-7FA6-C745-A734-25F6C2E40C5E}"/>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dirty="0">
                <a:latin typeface="Arial" charset="0"/>
              </a:endParaRPr>
            </a:p>
          </p:txBody>
        </p:sp>
        <p:sp>
          <p:nvSpPr>
            <p:cNvPr id="1054" name="Freeform 25">
              <a:extLst>
                <a:ext uri="{FF2B5EF4-FFF2-40B4-BE49-F238E27FC236}">
                  <a16:creationId xmlns:a16="http://schemas.microsoft.com/office/drawing/2014/main" id="{F8A586E3-5845-2949-B17D-61599141C13E}"/>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50" name="Freeform 26">
              <a:extLst>
                <a:ext uri="{FF2B5EF4-FFF2-40B4-BE49-F238E27FC236}">
                  <a16:creationId xmlns:a16="http://schemas.microsoft.com/office/drawing/2014/main" id="{F27BF46C-9901-3D4B-94CC-72D1C4E10C19}"/>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103451" name="Freeform 27">
              <a:extLst>
                <a:ext uri="{FF2B5EF4-FFF2-40B4-BE49-F238E27FC236}">
                  <a16:creationId xmlns:a16="http://schemas.microsoft.com/office/drawing/2014/main" id="{EDFD566B-FEF5-CD40-9B55-D3ED3DA0FC74}"/>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1057" name="Freeform 28">
              <a:extLst>
                <a:ext uri="{FF2B5EF4-FFF2-40B4-BE49-F238E27FC236}">
                  <a16:creationId xmlns:a16="http://schemas.microsoft.com/office/drawing/2014/main" id="{0AFC278B-F1FC-6F4C-B7B9-3F3C313488F2}"/>
                </a:ext>
              </a:extLst>
            </p:cNvPr>
            <p:cNvSpPr>
              <a:spLocks/>
            </p:cNvSpPr>
            <p:nvPr/>
          </p:nvSpPr>
          <p:spPr bwMode="hidden">
            <a:xfrm>
              <a:off x="5698" y="653"/>
              <a:ext cx="60" cy="311"/>
            </a:xfrm>
            <a:custGeom>
              <a:avLst/>
              <a:gdLst>
                <a:gd name="T0" fmla="*/ 0 w 60"/>
                <a:gd name="T1" fmla="*/ 144 h 312"/>
                <a:gd name="T2" fmla="*/ 60 w 60"/>
                <a:gd name="T3" fmla="*/ 30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53" name="Freeform 29">
              <a:extLst>
                <a:ext uri="{FF2B5EF4-FFF2-40B4-BE49-F238E27FC236}">
                  <a16:creationId xmlns:a16="http://schemas.microsoft.com/office/drawing/2014/main" id="{74D6643D-5D69-284E-A8CE-F45BD2FC08BD}"/>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59" name="Freeform 30">
              <a:extLst>
                <a:ext uri="{FF2B5EF4-FFF2-40B4-BE49-F238E27FC236}">
                  <a16:creationId xmlns:a16="http://schemas.microsoft.com/office/drawing/2014/main" id="{2C13E592-780D-AC49-976F-3C0C04B1C41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55" name="Freeform 31">
              <a:extLst>
                <a:ext uri="{FF2B5EF4-FFF2-40B4-BE49-F238E27FC236}">
                  <a16:creationId xmlns:a16="http://schemas.microsoft.com/office/drawing/2014/main" id="{F8A29035-0748-294B-A132-16CCC12B8956}"/>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56" name="Freeform 32">
              <a:extLst>
                <a:ext uri="{FF2B5EF4-FFF2-40B4-BE49-F238E27FC236}">
                  <a16:creationId xmlns:a16="http://schemas.microsoft.com/office/drawing/2014/main" id="{98689FD7-81D9-0A40-AE51-E8402640715F}"/>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103457" name="Freeform 33">
              <a:extLst>
                <a:ext uri="{FF2B5EF4-FFF2-40B4-BE49-F238E27FC236}">
                  <a16:creationId xmlns:a16="http://schemas.microsoft.com/office/drawing/2014/main" id="{5329651D-DAD8-824B-ADD3-A4DAD7A064A8}"/>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58" name="Freeform 34">
              <a:extLst>
                <a:ext uri="{FF2B5EF4-FFF2-40B4-BE49-F238E27FC236}">
                  <a16:creationId xmlns:a16="http://schemas.microsoft.com/office/drawing/2014/main" id="{F8CEA9AD-822F-504B-96A2-5C8942131DF8}"/>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59" name="Freeform 35">
              <a:extLst>
                <a:ext uri="{FF2B5EF4-FFF2-40B4-BE49-F238E27FC236}">
                  <a16:creationId xmlns:a16="http://schemas.microsoft.com/office/drawing/2014/main" id="{84A6E3E9-2C45-EB42-B1E5-324D74F0D5C9}"/>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103460" name="Freeform 36">
              <a:extLst>
                <a:ext uri="{FF2B5EF4-FFF2-40B4-BE49-F238E27FC236}">
                  <a16:creationId xmlns:a16="http://schemas.microsoft.com/office/drawing/2014/main" id="{D88B63B2-3EE1-F444-B290-39657D9AC257}"/>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61" name="Freeform 37">
              <a:extLst>
                <a:ext uri="{FF2B5EF4-FFF2-40B4-BE49-F238E27FC236}">
                  <a16:creationId xmlns:a16="http://schemas.microsoft.com/office/drawing/2014/main" id="{E59EE4A4-3734-334E-97DB-2E0315B8952B}"/>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462" name="Freeform 38">
              <a:extLst>
                <a:ext uri="{FF2B5EF4-FFF2-40B4-BE49-F238E27FC236}">
                  <a16:creationId xmlns:a16="http://schemas.microsoft.com/office/drawing/2014/main" id="{293BAC5C-8826-994F-BC3F-4F5D90B6789E}"/>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grpSp>
          <p:nvGrpSpPr>
            <p:cNvPr id="1068" name="Group 39">
              <a:extLst>
                <a:ext uri="{FF2B5EF4-FFF2-40B4-BE49-F238E27FC236}">
                  <a16:creationId xmlns:a16="http://schemas.microsoft.com/office/drawing/2014/main" id="{012F2230-EE8A-2447-882C-952E4D7CA946}"/>
                </a:ext>
              </a:extLst>
            </p:cNvPr>
            <p:cNvGrpSpPr>
              <a:grpSpLocks/>
            </p:cNvGrpSpPr>
            <p:nvPr userDrawn="1"/>
          </p:nvGrpSpPr>
          <p:grpSpPr bwMode="auto">
            <a:xfrm>
              <a:off x="0" y="1632"/>
              <a:ext cx="5758" cy="1858"/>
              <a:chOff x="0" y="1632"/>
              <a:chExt cx="5758" cy="1858"/>
            </a:xfrm>
          </p:grpSpPr>
          <p:sp>
            <p:nvSpPr>
              <p:cNvPr id="103464" name="Freeform 40">
                <a:extLst>
                  <a:ext uri="{FF2B5EF4-FFF2-40B4-BE49-F238E27FC236}">
                    <a16:creationId xmlns:a16="http://schemas.microsoft.com/office/drawing/2014/main" id="{121D256E-438E-7C45-9A01-555AA5037486}"/>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103465" name="Freeform 41">
                <a:extLst>
                  <a:ext uri="{FF2B5EF4-FFF2-40B4-BE49-F238E27FC236}">
                    <a16:creationId xmlns:a16="http://schemas.microsoft.com/office/drawing/2014/main" id="{FB892907-5FFE-724A-88A7-27A1D65A06FC}"/>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dirty="0">
                  <a:latin typeface="Arial" charset="0"/>
                </a:endParaRPr>
              </a:p>
            </p:txBody>
          </p:sp>
        </p:grpSp>
      </p:grpSp>
      <p:sp>
        <p:nvSpPr>
          <p:cNvPr id="103466" name="Rectangle 42">
            <a:extLst>
              <a:ext uri="{FF2B5EF4-FFF2-40B4-BE49-F238E27FC236}">
                <a16:creationId xmlns:a16="http://schemas.microsoft.com/office/drawing/2014/main" id="{3F95328F-0C65-B54F-B1A0-B0C41D6D03A2}"/>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67" name="Rectangle 43">
            <a:extLst>
              <a:ext uri="{FF2B5EF4-FFF2-40B4-BE49-F238E27FC236}">
                <a16:creationId xmlns:a16="http://schemas.microsoft.com/office/drawing/2014/main" id="{ABCD08D6-2C61-4B42-8C3B-C313EC8BE5E3}"/>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68" name="Rectangle 44">
            <a:extLst>
              <a:ext uri="{FF2B5EF4-FFF2-40B4-BE49-F238E27FC236}">
                <a16:creationId xmlns:a16="http://schemas.microsoft.com/office/drawing/2014/main" id="{0D7E00F9-1EFC-2C44-8AE6-E6905ED1A7BB}"/>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3469" name="Rectangle 45">
            <a:extLst>
              <a:ext uri="{FF2B5EF4-FFF2-40B4-BE49-F238E27FC236}">
                <a16:creationId xmlns:a16="http://schemas.microsoft.com/office/drawing/2014/main" id="{835C05B9-9BEB-0147-B89A-CD6B2E19FDF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3470" name="Rectangle 46">
            <a:extLst>
              <a:ext uri="{FF2B5EF4-FFF2-40B4-BE49-F238E27FC236}">
                <a16:creationId xmlns:a16="http://schemas.microsoft.com/office/drawing/2014/main" id="{36E8F6AA-AFCD-3C4F-94F3-33E16C4AB26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E8F0BDA9-BE86-FC41-B4AB-CC6334CC6EB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26"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28DFB596-BFEA-D245-8419-7A940BC63ED7}"/>
              </a:ext>
            </a:extLst>
          </p:cNvPr>
          <p:cNvSpPr>
            <a:spLocks noGrp="1" noChangeArrowheads="1"/>
          </p:cNvSpPr>
          <p:nvPr>
            <p:ph type="body" sz="half" idx="1"/>
          </p:nvPr>
        </p:nvSpPr>
        <p:spPr>
          <a:xfrm>
            <a:off x="457200" y="1600200"/>
            <a:ext cx="4191000" cy="4530725"/>
          </a:xfrm>
        </p:spPr>
        <p:txBody>
          <a:bodyPr/>
          <a:lstStyle/>
          <a:p>
            <a:pPr>
              <a:buFont typeface="Wingdings" pitchFamily="2" charset="2"/>
              <a:buNone/>
              <a:defRPr/>
            </a:pPr>
            <a:endParaRPr lang="en-US" dirty="0"/>
          </a:p>
          <a:p>
            <a:pPr>
              <a:buFont typeface="Wingdings" pitchFamily="2" charset="2"/>
              <a:buNone/>
              <a:defRPr/>
            </a:pPr>
            <a:endParaRPr lang="en-US" sz="2800" dirty="0"/>
          </a:p>
          <a:p>
            <a:pPr>
              <a:buFont typeface="Wingdings" pitchFamily="2" charset="2"/>
              <a:buNone/>
              <a:defRPr/>
            </a:pPr>
            <a:r>
              <a:rPr lang="en-US" sz="2800" dirty="0"/>
              <a:t>Mike </a:t>
            </a:r>
            <a:r>
              <a:rPr lang="en-US" sz="2800" dirty="0" err="1"/>
              <a:t>Black,Director</a:t>
            </a:r>
            <a:endParaRPr lang="en-US" sz="2800" dirty="0"/>
          </a:p>
          <a:p>
            <a:pPr>
              <a:buFont typeface="Wingdings" pitchFamily="2" charset="2"/>
              <a:buNone/>
              <a:defRPr/>
            </a:pPr>
            <a:r>
              <a:rPr lang="en-US" sz="2800" dirty="0"/>
              <a:t> Department of Rural Utility Management Services (DRUMS)</a:t>
            </a:r>
          </a:p>
          <a:p>
            <a:pPr>
              <a:buFont typeface="Wingdings" pitchFamily="2" charset="2"/>
              <a:buNone/>
              <a:defRPr/>
            </a:pPr>
            <a:r>
              <a:rPr lang="en-US" sz="2800" dirty="0"/>
              <a:t>ANTHC</a:t>
            </a:r>
          </a:p>
        </p:txBody>
      </p:sp>
      <p:sp>
        <p:nvSpPr>
          <p:cNvPr id="3075" name="Rectangle 3">
            <a:extLst>
              <a:ext uri="{FF2B5EF4-FFF2-40B4-BE49-F238E27FC236}">
                <a16:creationId xmlns:a16="http://schemas.microsoft.com/office/drawing/2014/main" id="{7ACA2624-8AC1-0840-A45D-AEE2FAA60AB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5829300" algn="l"/>
              </a:tabLst>
              <a:defRPr sz="800">
                <a:solidFill>
                  <a:schemeClr val="tx1"/>
                </a:solidFill>
                <a:latin typeface="Arial" panose="020B0604020202020204" pitchFamily="34" charset="0"/>
              </a:defRPr>
            </a:lvl1pPr>
            <a:lvl2pPr marL="742950" indent="-285750">
              <a:tabLst>
                <a:tab pos="5829300" algn="l"/>
              </a:tabLst>
              <a:defRPr sz="800">
                <a:solidFill>
                  <a:schemeClr val="tx1"/>
                </a:solidFill>
                <a:latin typeface="Arial" panose="020B0604020202020204" pitchFamily="34" charset="0"/>
              </a:defRPr>
            </a:lvl2pPr>
            <a:lvl3pPr marL="1143000" indent="-228600">
              <a:tabLst>
                <a:tab pos="5829300" algn="l"/>
              </a:tabLst>
              <a:defRPr sz="800">
                <a:solidFill>
                  <a:schemeClr val="tx1"/>
                </a:solidFill>
                <a:latin typeface="Arial" panose="020B0604020202020204" pitchFamily="34" charset="0"/>
              </a:defRPr>
            </a:lvl3pPr>
            <a:lvl4pPr marL="1600200" indent="-228600">
              <a:tabLst>
                <a:tab pos="5829300" algn="l"/>
              </a:tabLst>
              <a:defRPr sz="800">
                <a:solidFill>
                  <a:schemeClr val="tx1"/>
                </a:solidFill>
                <a:latin typeface="Arial" panose="020B0604020202020204" pitchFamily="34" charset="0"/>
              </a:defRPr>
            </a:lvl4pPr>
            <a:lvl5pPr marL="2057400" indent="-228600">
              <a:tabLst>
                <a:tab pos="5829300" algn="l"/>
              </a:tabLst>
              <a:defRPr sz="800">
                <a:solidFill>
                  <a:schemeClr val="tx1"/>
                </a:solidFill>
                <a:latin typeface="Arial" panose="020B0604020202020204" pitchFamily="34" charset="0"/>
              </a:defRPr>
            </a:lvl5pPr>
            <a:lvl6pPr marL="25146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6pPr>
            <a:lvl7pPr marL="29718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7pPr>
            <a:lvl8pPr marL="34290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8pPr>
            <a:lvl9pPr marL="38862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9pPr>
          </a:lstStyle>
          <a:p>
            <a:pPr eaLnBrk="1" hangingPunct="1"/>
            <a:endParaRPr lang="en-US" altLang="en-US" sz="1800"/>
          </a:p>
        </p:txBody>
      </p:sp>
      <p:sp>
        <p:nvSpPr>
          <p:cNvPr id="3076" name="Rectangle 4">
            <a:extLst>
              <a:ext uri="{FF2B5EF4-FFF2-40B4-BE49-F238E27FC236}">
                <a16:creationId xmlns:a16="http://schemas.microsoft.com/office/drawing/2014/main" id="{709911C0-AAC9-C249-B15A-171B1BB232C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5829300" algn="l"/>
              </a:tabLst>
              <a:defRPr sz="800">
                <a:solidFill>
                  <a:schemeClr val="tx1"/>
                </a:solidFill>
                <a:latin typeface="Arial" panose="020B0604020202020204" pitchFamily="34" charset="0"/>
              </a:defRPr>
            </a:lvl1pPr>
            <a:lvl2pPr marL="742950" indent="-285750">
              <a:tabLst>
                <a:tab pos="5829300" algn="l"/>
              </a:tabLst>
              <a:defRPr sz="800">
                <a:solidFill>
                  <a:schemeClr val="tx1"/>
                </a:solidFill>
                <a:latin typeface="Arial" panose="020B0604020202020204" pitchFamily="34" charset="0"/>
              </a:defRPr>
            </a:lvl2pPr>
            <a:lvl3pPr marL="1143000" indent="-228600">
              <a:tabLst>
                <a:tab pos="5829300" algn="l"/>
              </a:tabLst>
              <a:defRPr sz="800">
                <a:solidFill>
                  <a:schemeClr val="tx1"/>
                </a:solidFill>
                <a:latin typeface="Arial" panose="020B0604020202020204" pitchFamily="34" charset="0"/>
              </a:defRPr>
            </a:lvl3pPr>
            <a:lvl4pPr marL="1600200" indent="-228600">
              <a:tabLst>
                <a:tab pos="5829300" algn="l"/>
              </a:tabLst>
              <a:defRPr sz="800">
                <a:solidFill>
                  <a:schemeClr val="tx1"/>
                </a:solidFill>
                <a:latin typeface="Arial" panose="020B0604020202020204" pitchFamily="34" charset="0"/>
              </a:defRPr>
            </a:lvl4pPr>
            <a:lvl5pPr marL="2057400" indent="-228600">
              <a:tabLst>
                <a:tab pos="5829300" algn="l"/>
              </a:tabLst>
              <a:defRPr sz="800">
                <a:solidFill>
                  <a:schemeClr val="tx1"/>
                </a:solidFill>
                <a:latin typeface="Arial" panose="020B0604020202020204" pitchFamily="34" charset="0"/>
              </a:defRPr>
            </a:lvl5pPr>
            <a:lvl6pPr marL="25146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6pPr>
            <a:lvl7pPr marL="29718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7pPr>
            <a:lvl8pPr marL="34290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8pPr>
            <a:lvl9pPr marL="3886200" indent="-228600" eaLnBrk="0" fontAlgn="base" hangingPunct="0">
              <a:spcBef>
                <a:spcPct val="0"/>
              </a:spcBef>
              <a:spcAft>
                <a:spcPct val="0"/>
              </a:spcAft>
              <a:tabLst>
                <a:tab pos="5829300" algn="l"/>
              </a:tabLst>
              <a:defRPr sz="800">
                <a:solidFill>
                  <a:schemeClr val="tx1"/>
                </a:solidFill>
                <a:latin typeface="Arial" panose="020B0604020202020204" pitchFamily="34" charset="0"/>
              </a:defRPr>
            </a:lvl9pPr>
          </a:lstStyle>
          <a:p>
            <a:pPr eaLnBrk="1" hangingPunct="1"/>
            <a:endParaRPr lang="en-US" altLang="en-US" sz="1800"/>
          </a:p>
        </p:txBody>
      </p:sp>
      <p:pic>
        <p:nvPicPr>
          <p:cNvPr id="3077" name="Picture 5" descr="Misty May 11-16-2004 002">
            <a:extLst>
              <a:ext uri="{FF2B5EF4-FFF2-40B4-BE49-F238E27FC236}">
                <a16:creationId xmlns:a16="http://schemas.microsoft.com/office/drawing/2014/main" id="{4EFD3CEB-D863-734B-A32A-79E91683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1219200"/>
            <a:ext cx="4322762"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8" name="Rectangle 6">
            <a:extLst>
              <a:ext uri="{FF2B5EF4-FFF2-40B4-BE49-F238E27FC236}">
                <a16:creationId xmlns:a16="http://schemas.microsoft.com/office/drawing/2014/main" id="{611F6C1F-8031-E045-A315-8581D6F91414}"/>
              </a:ext>
            </a:extLst>
          </p:cNvPr>
          <p:cNvSpPr>
            <a:spLocks noGrp="1" noChangeArrowheads="1"/>
          </p:cNvSpPr>
          <p:nvPr>
            <p:ph type="title"/>
          </p:nvPr>
        </p:nvSpPr>
        <p:spPr>
          <a:xfrm>
            <a:off x="381000" y="457200"/>
            <a:ext cx="8001000" cy="685800"/>
          </a:xfrm>
        </p:spPr>
        <p:txBody>
          <a:bodyPr/>
          <a:lstStyle/>
          <a:p>
            <a:pPr>
              <a:defRPr/>
            </a:pPr>
            <a:r>
              <a:rPr lang="en-US" sz="4000" dirty="0"/>
              <a:t>ARUC: Water/sewer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088D-E56A-054C-AD7E-CFFA328B137A}"/>
              </a:ext>
            </a:extLst>
          </p:cNvPr>
          <p:cNvSpPr>
            <a:spLocks noGrp="1"/>
          </p:cNvSpPr>
          <p:nvPr>
            <p:ph type="title"/>
          </p:nvPr>
        </p:nvSpPr>
        <p:spPr>
          <a:xfrm>
            <a:off x="457200" y="228600"/>
            <a:ext cx="8229600" cy="1143000"/>
          </a:xfrm>
        </p:spPr>
        <p:txBody>
          <a:bodyPr/>
          <a:lstStyle/>
          <a:p>
            <a:pPr>
              <a:defRPr/>
            </a:pPr>
            <a:r>
              <a:rPr lang="en-US" dirty="0"/>
              <a:t>ARUC initiatives</a:t>
            </a:r>
          </a:p>
        </p:txBody>
      </p:sp>
      <p:sp>
        <p:nvSpPr>
          <p:cNvPr id="3" name="Content Placeholder 2">
            <a:extLst>
              <a:ext uri="{FF2B5EF4-FFF2-40B4-BE49-F238E27FC236}">
                <a16:creationId xmlns:a16="http://schemas.microsoft.com/office/drawing/2014/main" id="{1C37C477-30B4-DF44-8505-A8738F44BC52}"/>
              </a:ext>
            </a:extLst>
          </p:cNvPr>
          <p:cNvSpPr>
            <a:spLocks noGrp="1"/>
          </p:cNvSpPr>
          <p:nvPr>
            <p:ph idx="1"/>
          </p:nvPr>
        </p:nvSpPr>
        <p:spPr>
          <a:xfrm>
            <a:off x="457200" y="1066800"/>
            <a:ext cx="8229600" cy="5064125"/>
          </a:xfrm>
        </p:spPr>
        <p:txBody>
          <a:bodyPr/>
          <a:lstStyle/>
          <a:p>
            <a:pPr>
              <a:defRPr/>
            </a:pPr>
            <a:r>
              <a:rPr lang="en-US" sz="2800" dirty="0"/>
              <a:t>Energy Savings</a:t>
            </a:r>
          </a:p>
          <a:p>
            <a:pPr marL="457200" lvl="1" indent="0">
              <a:buFontTx/>
              <a:buNone/>
              <a:defRPr/>
            </a:pPr>
            <a:r>
              <a:rPr lang="en-US" sz="2400" dirty="0"/>
              <a:t>1.  O&amp;M focus, small budget energy projects</a:t>
            </a:r>
          </a:p>
          <a:p>
            <a:pPr lvl="2">
              <a:defRPr/>
            </a:pPr>
            <a:r>
              <a:rPr lang="en-US" dirty="0" err="1"/>
              <a:t>Chevak</a:t>
            </a:r>
            <a:r>
              <a:rPr lang="en-US" dirty="0"/>
              <a:t>, Saint Michael, South </a:t>
            </a:r>
            <a:r>
              <a:rPr lang="en-US" dirty="0" err="1"/>
              <a:t>Naknek</a:t>
            </a:r>
            <a:r>
              <a:rPr lang="en-US" dirty="0"/>
              <a:t>, </a:t>
            </a:r>
            <a:r>
              <a:rPr lang="en-US" dirty="0" err="1"/>
              <a:t>etc</a:t>
            </a:r>
            <a:endParaRPr lang="en-US" dirty="0"/>
          </a:p>
          <a:p>
            <a:pPr marL="457200" lvl="1" indent="0">
              <a:buFontTx/>
              <a:buNone/>
              <a:defRPr/>
            </a:pPr>
            <a:r>
              <a:rPr lang="en-US" sz="2400" dirty="0"/>
              <a:t>2. Recovered heat</a:t>
            </a:r>
          </a:p>
          <a:p>
            <a:pPr marL="457200" lvl="1" indent="0">
              <a:buFontTx/>
              <a:buNone/>
              <a:defRPr/>
            </a:pPr>
            <a:r>
              <a:rPr lang="en-US" sz="2400" dirty="0"/>
              <a:t>	- all ARUC communities possible</a:t>
            </a:r>
          </a:p>
          <a:p>
            <a:pPr marL="457200" lvl="1" indent="0">
              <a:buFontTx/>
              <a:buNone/>
              <a:defRPr/>
            </a:pPr>
            <a:r>
              <a:rPr lang="en-US" sz="2400" dirty="0"/>
              <a:t>	- </a:t>
            </a:r>
            <a:r>
              <a:rPr lang="en-US" sz="2400" dirty="0" err="1"/>
              <a:t>Savoonga</a:t>
            </a:r>
            <a:r>
              <a:rPr lang="en-US" sz="2400" dirty="0"/>
              <a:t>, </a:t>
            </a:r>
            <a:r>
              <a:rPr lang="en-US" sz="2400" dirty="0" err="1"/>
              <a:t>Quinhagak</a:t>
            </a:r>
            <a:r>
              <a:rPr lang="en-US" sz="2400" dirty="0"/>
              <a:t>, </a:t>
            </a:r>
            <a:r>
              <a:rPr lang="en-US" sz="2400" dirty="0" err="1"/>
              <a:t>Noorvik</a:t>
            </a:r>
            <a:r>
              <a:rPr lang="en-US" sz="2400" dirty="0"/>
              <a:t> apps pending</a:t>
            </a:r>
          </a:p>
          <a:p>
            <a:pPr marL="914400" lvl="1" indent="-457200">
              <a:buFontTx/>
              <a:buAutoNum type="arabicPeriod" startAt="3"/>
              <a:defRPr/>
            </a:pPr>
            <a:r>
              <a:rPr lang="en-US" sz="2400" dirty="0"/>
              <a:t>Alternative energy</a:t>
            </a:r>
          </a:p>
          <a:p>
            <a:pPr marL="1200150" lvl="2" indent="-342900">
              <a:buFontTx/>
              <a:buChar char="-"/>
              <a:defRPr/>
            </a:pPr>
            <a:r>
              <a:rPr lang="en-US" dirty="0" err="1"/>
              <a:t>Goodnews</a:t>
            </a:r>
            <a:r>
              <a:rPr lang="en-US" dirty="0"/>
              <a:t> Bay windmills</a:t>
            </a:r>
          </a:p>
          <a:p>
            <a:pPr marL="1200150" lvl="2" indent="-342900">
              <a:buFontTx/>
              <a:buChar char="-"/>
              <a:defRPr/>
            </a:pPr>
            <a:r>
              <a:rPr lang="en-US" dirty="0" err="1"/>
              <a:t>Chevak</a:t>
            </a:r>
            <a:r>
              <a:rPr lang="en-US" dirty="0"/>
              <a:t> wind boilers</a:t>
            </a:r>
          </a:p>
          <a:p>
            <a:pPr marL="1200150" lvl="2" indent="-342900">
              <a:buFontTx/>
              <a:buChar char="-"/>
              <a:defRPr/>
            </a:pPr>
            <a:r>
              <a:rPr lang="en-US" dirty="0"/>
              <a:t>Solar: Ambler now, all </a:t>
            </a:r>
            <a:r>
              <a:rPr lang="en-US" dirty="0" err="1"/>
              <a:t>Maniilaq</a:t>
            </a:r>
            <a:r>
              <a:rPr lang="en-US" dirty="0"/>
              <a:t> to follow</a:t>
            </a:r>
          </a:p>
          <a:p>
            <a:pPr marL="1200150" lvl="2" indent="-342900">
              <a:buFontTx/>
              <a:buChar char="-"/>
              <a:defRPr/>
            </a:pPr>
            <a:r>
              <a:rPr lang="en-US" dirty="0"/>
              <a:t>Kobuk Biomass:  wood supply = JOBS</a:t>
            </a:r>
          </a:p>
          <a:p>
            <a:pPr>
              <a:defRPr/>
            </a:pPr>
            <a:r>
              <a:rPr lang="en-US" sz="2800" dirty="0"/>
              <a:t>Decrease dependence on grants </a:t>
            </a:r>
          </a:p>
          <a:p>
            <a:pPr>
              <a:defRPr/>
            </a:pPr>
            <a:r>
              <a:rPr lang="en-US" sz="2800" dirty="0"/>
              <a:t>Remote monitoring</a:t>
            </a:r>
          </a:p>
          <a:p>
            <a:pPr lvl="2">
              <a:buFont typeface="Wingdings" pitchFamily="2" charset="2"/>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084CBAFD-6577-3A47-97A7-00C453789CC1}"/>
              </a:ext>
            </a:extLst>
          </p:cNvPr>
          <p:cNvSpPr>
            <a:spLocks noGrp="1" noChangeArrowheads="1"/>
          </p:cNvSpPr>
          <p:nvPr>
            <p:ph type="title"/>
          </p:nvPr>
        </p:nvSpPr>
        <p:spPr/>
        <p:txBody>
          <a:bodyPr/>
          <a:lstStyle/>
          <a:p>
            <a:pPr eaLnBrk="1" hangingPunct="1">
              <a:defRPr/>
            </a:pPr>
            <a:r>
              <a:rPr lang="en-US" dirty="0"/>
              <a:t>ARUC Summary</a:t>
            </a:r>
          </a:p>
        </p:txBody>
      </p:sp>
      <p:sp>
        <p:nvSpPr>
          <p:cNvPr id="187395" name="Rectangle 3">
            <a:extLst>
              <a:ext uri="{FF2B5EF4-FFF2-40B4-BE49-F238E27FC236}">
                <a16:creationId xmlns:a16="http://schemas.microsoft.com/office/drawing/2014/main" id="{01208841-2CC9-CC47-AEFB-5D78F43A4841}"/>
              </a:ext>
            </a:extLst>
          </p:cNvPr>
          <p:cNvSpPr>
            <a:spLocks noGrp="1" noChangeArrowheads="1"/>
          </p:cNvSpPr>
          <p:nvPr>
            <p:ph type="body" idx="1"/>
          </p:nvPr>
        </p:nvSpPr>
        <p:spPr>
          <a:xfrm>
            <a:off x="457200" y="1219200"/>
            <a:ext cx="8229600" cy="5334000"/>
          </a:xfrm>
        </p:spPr>
        <p:txBody>
          <a:bodyPr/>
          <a:lstStyle/>
          <a:p>
            <a:pPr eaLnBrk="1" hangingPunct="1">
              <a:defRPr/>
            </a:pPr>
            <a:endParaRPr lang="en-US" sz="2400" dirty="0"/>
          </a:p>
          <a:p>
            <a:pPr eaLnBrk="1" hangingPunct="1">
              <a:buFont typeface="Wingdings" pitchFamily="2" charset="2"/>
              <a:buNone/>
              <a:defRPr/>
            </a:pPr>
            <a:r>
              <a:rPr lang="en-US" sz="3600" dirty="0"/>
              <a:t>ARUC’s job is sustainability of member rural water systems &amp; DEHE.</a:t>
            </a:r>
          </a:p>
          <a:p>
            <a:pPr eaLnBrk="1" hangingPunct="1">
              <a:buFont typeface="Wingdings" pitchFamily="2" charset="2"/>
              <a:buNone/>
              <a:defRPr/>
            </a:pPr>
            <a:endParaRPr lang="en-US" sz="3600" dirty="0"/>
          </a:p>
          <a:p>
            <a:pPr eaLnBrk="1" hangingPunct="1">
              <a:buFont typeface="Wingdings" pitchFamily="2" charset="2"/>
              <a:buNone/>
              <a:defRPr/>
            </a:pP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DA39-BFE2-0544-83CA-31D6E8EA261F}"/>
              </a:ext>
            </a:extLst>
          </p:cNvPr>
          <p:cNvSpPr>
            <a:spLocks noGrp="1"/>
          </p:cNvSpPr>
          <p:nvPr>
            <p:ph type="title"/>
          </p:nvPr>
        </p:nvSpPr>
        <p:spPr/>
        <p:txBody>
          <a:bodyPr/>
          <a:lstStyle/>
          <a:p>
            <a:pPr>
              <a:defRPr/>
            </a:pPr>
            <a:r>
              <a:rPr lang="en-US" dirty="0"/>
              <a:t>Tribal Utility Services (TUS)</a:t>
            </a:r>
          </a:p>
        </p:txBody>
      </p:sp>
      <p:sp>
        <p:nvSpPr>
          <p:cNvPr id="14339" name="Content Placeholder 2">
            <a:extLst>
              <a:ext uri="{FF2B5EF4-FFF2-40B4-BE49-F238E27FC236}">
                <a16:creationId xmlns:a16="http://schemas.microsoft.com/office/drawing/2014/main" id="{BA98419D-2EFC-E84D-9090-18DA634EE222}"/>
              </a:ext>
            </a:extLst>
          </p:cNvPr>
          <p:cNvSpPr>
            <a:spLocks noGrp="1"/>
          </p:cNvSpPr>
          <p:nvPr>
            <p:ph idx="1"/>
          </p:nvPr>
        </p:nvSpPr>
        <p:spPr/>
        <p:txBody>
          <a:bodyPr/>
          <a:lstStyle/>
          <a:p>
            <a:r>
              <a:rPr lang="en-US" altLang="en-US">
                <a:effectLst/>
              </a:rPr>
              <a:t>Community Assistance</a:t>
            </a:r>
          </a:p>
          <a:p>
            <a:r>
              <a:rPr lang="en-US" altLang="en-US">
                <a:effectLst/>
              </a:rPr>
              <a:t>Review of Project Summary/Scope Documents</a:t>
            </a:r>
          </a:p>
          <a:p>
            <a:r>
              <a:rPr lang="en-US" altLang="en-US">
                <a:effectLst/>
              </a:rPr>
              <a:t>Plan Review</a:t>
            </a:r>
          </a:p>
          <a:p>
            <a:r>
              <a:rPr lang="en-US" altLang="en-US">
                <a:effectLst/>
              </a:rPr>
              <a:t>New system start-up</a:t>
            </a:r>
          </a:p>
          <a:p>
            <a:r>
              <a:rPr lang="en-US" altLang="en-US">
                <a:effectLst/>
              </a:rPr>
              <a:t>Operator training new systems</a:t>
            </a:r>
          </a:p>
          <a:p>
            <a:r>
              <a:rPr lang="en-US" altLang="en-US">
                <a:effectLst/>
              </a:rPr>
              <a:t>Transition to ownership</a:t>
            </a:r>
          </a:p>
          <a:p>
            <a:r>
              <a:rPr lang="en-US" altLang="en-US">
                <a:effectLst/>
              </a:rPr>
              <a:t>O&amp;M Manuals and operational aids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5281-DFE3-734E-8C4B-7B615FCF08E5}"/>
              </a:ext>
            </a:extLst>
          </p:cNvPr>
          <p:cNvSpPr>
            <a:spLocks noGrp="1"/>
          </p:cNvSpPr>
          <p:nvPr>
            <p:ph type="title"/>
          </p:nvPr>
        </p:nvSpPr>
        <p:spPr/>
        <p:txBody>
          <a:bodyPr/>
          <a:lstStyle/>
          <a:p>
            <a:pPr>
              <a:defRPr/>
            </a:pPr>
            <a:r>
              <a:rPr lang="en-US" dirty="0"/>
              <a:t>TUS</a:t>
            </a:r>
          </a:p>
        </p:txBody>
      </p:sp>
      <p:sp>
        <p:nvSpPr>
          <p:cNvPr id="3" name="Content Placeholder 2">
            <a:extLst>
              <a:ext uri="{FF2B5EF4-FFF2-40B4-BE49-F238E27FC236}">
                <a16:creationId xmlns:a16="http://schemas.microsoft.com/office/drawing/2014/main" id="{E346FECD-FC65-3D43-B5DF-AC3E40C063C5}"/>
              </a:ext>
            </a:extLst>
          </p:cNvPr>
          <p:cNvSpPr>
            <a:spLocks noGrp="1"/>
          </p:cNvSpPr>
          <p:nvPr>
            <p:ph idx="1"/>
          </p:nvPr>
        </p:nvSpPr>
        <p:spPr/>
        <p:txBody>
          <a:bodyPr/>
          <a:lstStyle/>
          <a:p>
            <a:pPr>
              <a:defRPr/>
            </a:pPr>
            <a:r>
              <a:rPr lang="en-US" dirty="0">
                <a:effectLst/>
              </a:rPr>
              <a:t>Local response to emergencies</a:t>
            </a:r>
          </a:p>
          <a:p>
            <a:pPr>
              <a:defRPr/>
            </a:pPr>
            <a:r>
              <a:rPr lang="en-US" dirty="0">
                <a:effectLst/>
              </a:rPr>
              <a:t>Construction Skills Training</a:t>
            </a:r>
          </a:p>
          <a:p>
            <a:pPr lvl="1">
              <a:defRPr/>
            </a:pPr>
            <a:r>
              <a:rPr lang="en-US" dirty="0">
                <a:effectLst/>
              </a:rPr>
              <a:t>Apprenticeship Program</a:t>
            </a:r>
          </a:p>
          <a:p>
            <a:pPr lvl="1">
              <a:defRPr/>
            </a:pPr>
            <a:r>
              <a:rPr lang="en-US" dirty="0">
                <a:effectLst/>
              </a:rPr>
              <a:t>Skills Training</a:t>
            </a:r>
          </a:p>
          <a:p>
            <a:pPr lvl="1">
              <a:defRPr/>
            </a:pPr>
            <a:r>
              <a:rPr lang="en-US" dirty="0">
                <a:effectLst/>
              </a:rPr>
              <a:t>Internship Program</a:t>
            </a:r>
          </a:p>
          <a:p>
            <a:pPr lvl="1">
              <a:defRPr/>
            </a:pPr>
            <a:r>
              <a:rPr lang="en-US" dirty="0">
                <a:effectLst/>
              </a:rPr>
              <a:t>Certifications</a:t>
            </a:r>
          </a:p>
          <a:p>
            <a:pPr lvl="1">
              <a:defRPr/>
            </a:pPr>
            <a:r>
              <a:rPr lang="en-US" dirty="0">
                <a:effectLst/>
              </a:rPr>
              <a:t>Database Tracking</a:t>
            </a:r>
          </a:p>
          <a:p>
            <a:pPr>
              <a:defRPr/>
            </a:pPr>
            <a:r>
              <a:rPr lang="en-US" dirty="0">
                <a:effectLst/>
              </a:rPr>
              <a:t>Significant Non Compliance (SNC) assistance</a:t>
            </a:r>
          </a:p>
          <a:p>
            <a:pPr>
              <a:defRPr/>
            </a:pPr>
            <a:endParaRPr lang="en-US" dirty="0"/>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AEAB-7075-BF42-86DB-4E1645CF3080}"/>
              </a:ext>
            </a:extLst>
          </p:cNvPr>
          <p:cNvSpPr>
            <a:spLocks noGrp="1"/>
          </p:cNvSpPr>
          <p:nvPr>
            <p:ph type="title"/>
          </p:nvPr>
        </p:nvSpPr>
        <p:spPr/>
        <p:txBody>
          <a:bodyPr/>
          <a:lstStyle/>
          <a:p>
            <a:pPr>
              <a:defRPr/>
            </a:pPr>
            <a:r>
              <a:rPr lang="en-US" dirty="0"/>
              <a:t>TUS</a:t>
            </a:r>
          </a:p>
        </p:txBody>
      </p:sp>
      <p:sp>
        <p:nvSpPr>
          <p:cNvPr id="16387" name="Content Placeholder 2">
            <a:extLst>
              <a:ext uri="{FF2B5EF4-FFF2-40B4-BE49-F238E27FC236}">
                <a16:creationId xmlns:a16="http://schemas.microsoft.com/office/drawing/2014/main" id="{33F1A93C-F66D-C64E-BB6B-AB8E45A66519}"/>
              </a:ext>
            </a:extLst>
          </p:cNvPr>
          <p:cNvSpPr>
            <a:spLocks noGrp="1"/>
          </p:cNvSpPr>
          <p:nvPr>
            <p:ph idx="1"/>
          </p:nvPr>
        </p:nvSpPr>
        <p:spPr/>
        <p:txBody>
          <a:bodyPr/>
          <a:lstStyle/>
          <a:p>
            <a:r>
              <a:rPr lang="en-US" altLang="en-US">
                <a:effectLst/>
              </a:rPr>
              <a:t>Operator Training on-site for new operators</a:t>
            </a:r>
          </a:p>
          <a:p>
            <a:r>
              <a:rPr lang="en-US" altLang="en-US">
                <a:effectLst/>
              </a:rPr>
              <a:t>Water Plant Operator class instructors</a:t>
            </a:r>
          </a:p>
          <a:p>
            <a:r>
              <a:rPr lang="en-US" altLang="en-US">
                <a:effectLst/>
              </a:rPr>
              <a:t>System Management Training</a:t>
            </a:r>
          </a:p>
          <a:p>
            <a:r>
              <a:rPr lang="en-US" altLang="en-US">
                <a:effectLst/>
              </a:rPr>
              <a:t> Technical Assistance</a:t>
            </a:r>
          </a:p>
          <a:p>
            <a:endParaRPr lang="en-US" altLang="en-US">
              <a:effectLst/>
            </a:endParaRPr>
          </a:p>
          <a:p>
            <a:r>
              <a:rPr lang="en-US" altLang="en-US">
                <a:effectLs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CA68-DA9C-724B-A804-21127E206630}"/>
              </a:ext>
            </a:extLst>
          </p:cNvPr>
          <p:cNvSpPr>
            <a:spLocks noGrp="1"/>
          </p:cNvSpPr>
          <p:nvPr>
            <p:ph type="title"/>
          </p:nvPr>
        </p:nvSpPr>
        <p:spPr/>
        <p:txBody>
          <a:bodyPr/>
          <a:lstStyle/>
          <a:p>
            <a:pPr>
              <a:defRPr/>
            </a:pPr>
            <a:r>
              <a:rPr lang="en-US" sz="2400" dirty="0"/>
              <a:t>What does ARUC and TUS Really Do?</a:t>
            </a:r>
          </a:p>
        </p:txBody>
      </p:sp>
      <p:sp>
        <p:nvSpPr>
          <p:cNvPr id="17411" name="Content Placeholder 2">
            <a:extLst>
              <a:ext uri="{FF2B5EF4-FFF2-40B4-BE49-F238E27FC236}">
                <a16:creationId xmlns:a16="http://schemas.microsoft.com/office/drawing/2014/main" id="{71D85112-F7A4-E442-9FD7-752738F75B38}"/>
              </a:ext>
            </a:extLst>
          </p:cNvPr>
          <p:cNvSpPr>
            <a:spLocks noGrp="1"/>
          </p:cNvSpPr>
          <p:nvPr>
            <p:ph idx="1"/>
          </p:nvPr>
        </p:nvSpPr>
        <p:spPr/>
        <p:txBody>
          <a:bodyPr/>
          <a:lstStyle/>
          <a:p>
            <a:r>
              <a:rPr lang="en-US" altLang="en-US" sz="1400">
                <a:effectLst/>
              </a:rPr>
              <a:t>Excerpts from ARUC Energy Retrofitting  reports:</a:t>
            </a:r>
          </a:p>
          <a:p>
            <a:r>
              <a:rPr lang="en-US" altLang="en-US" sz="1400">
                <a:effectLst/>
              </a:rPr>
              <a:t> </a:t>
            </a:r>
          </a:p>
          <a:p>
            <a:r>
              <a:rPr lang="en-US" altLang="en-US" sz="1400">
                <a:effectLst/>
              </a:rPr>
              <a:t>Deering Waste heat</a:t>
            </a:r>
          </a:p>
          <a:p>
            <a:r>
              <a:rPr lang="en-US" altLang="en-US" sz="1400">
                <a:effectLst/>
              </a:rPr>
              <a:t>System was installed years ago, but was not properly controlled resulting in back fed heat to the power plant radiators. There was probably a net gain in value, but the system was poorly understood and was shut down. We have installed a new pump and controls, and thus far the boilers only fire when dryers are active. We currently have meters in route that will allow us to begin to quantify the fuel use and interface with remote monitoring. Additionally we have provided much of the neglected operational maintenance and should start to see the resultant savings. More to come.</a:t>
            </a:r>
          </a:p>
          <a:p>
            <a:r>
              <a:rPr lang="en-US" altLang="en-US" sz="1400">
                <a:effectLst/>
              </a:rPr>
              <a:t> </a:t>
            </a:r>
          </a:p>
          <a:p>
            <a:r>
              <a:rPr lang="en-US" altLang="en-US" sz="1400">
                <a:effectLst/>
              </a:rPr>
              <a:t>Kotlik Waste heat retro-commission</a:t>
            </a:r>
          </a:p>
          <a:p>
            <a:r>
              <a:rPr lang="en-US" altLang="en-US" sz="1400">
                <a:effectLst/>
              </a:rPr>
              <a:t>This was a hot project… as the system was installed without appropriate controls. This project demonstrated our ability to roll all aspects of a complex small-scale project into a small team. Design, take-offs, electrical, plumbing, commissioning, etc. This is a great way to show the potential value-added of ARUC operations. Ironically this is also a great example of the disconnect from the operators and the bills. Although the boilers have virtually stopped firing, the operators are much more engaged with the other work, (stuff that makes their lives easier) pump controls, new vacuum valves, new impellers, etc… (these too have value, as operators either log less hours, or get more optimization while on shift).</a:t>
            </a:r>
          </a:p>
          <a:p>
            <a:r>
              <a:rPr lang="en-US" altLang="en-US" sz="1400">
                <a:effectLs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0D2A-9339-FD44-ADD5-D1D1F3427673}"/>
              </a:ext>
            </a:extLst>
          </p:cNvPr>
          <p:cNvSpPr>
            <a:spLocks noGrp="1"/>
          </p:cNvSpPr>
          <p:nvPr>
            <p:ph type="title"/>
          </p:nvPr>
        </p:nvSpPr>
        <p:spPr/>
        <p:txBody>
          <a:bodyPr/>
          <a:lstStyle/>
          <a:p>
            <a:pPr>
              <a:defRPr/>
            </a:pPr>
            <a:r>
              <a:rPr lang="en-US" sz="2400" dirty="0"/>
              <a:t>continued</a:t>
            </a:r>
          </a:p>
        </p:txBody>
      </p:sp>
      <p:sp>
        <p:nvSpPr>
          <p:cNvPr id="3" name="Content Placeholder 2">
            <a:extLst>
              <a:ext uri="{FF2B5EF4-FFF2-40B4-BE49-F238E27FC236}">
                <a16:creationId xmlns:a16="http://schemas.microsoft.com/office/drawing/2014/main" id="{5061C631-826E-4643-9CE5-DCE1ADF7CF43}"/>
              </a:ext>
            </a:extLst>
          </p:cNvPr>
          <p:cNvSpPr>
            <a:spLocks noGrp="1"/>
          </p:cNvSpPr>
          <p:nvPr>
            <p:ph idx="1"/>
          </p:nvPr>
        </p:nvSpPr>
        <p:spPr/>
        <p:txBody>
          <a:bodyPr/>
          <a:lstStyle/>
          <a:p>
            <a:pPr>
              <a:defRPr/>
            </a:pPr>
            <a:r>
              <a:rPr lang="en-US" sz="1600" dirty="0">
                <a:effectLst/>
              </a:rPr>
              <a:t>Kobuk Maintenance</a:t>
            </a:r>
          </a:p>
          <a:p>
            <a:pPr>
              <a:defRPr/>
            </a:pPr>
            <a:r>
              <a:rPr lang="en-US" sz="1600" i="1" dirty="0">
                <a:effectLst/>
              </a:rPr>
              <a:t>Eric went out and began evaluating the system, and trying to attack some of the most critical failure potentials. While there he worked with the operator to conduct some very basic system maintenance. The highlight is that by cleaning the boiler, and adjusting a circuit setter we estimate the fuel savings to be 200 to 250 gal/mo. There is much more to be done there, and we are currently working to install more permanent fixes, and get the needed parts on-site. This is a prime example of why we need to develop the capacity to ensure this type of work isn’t neglected.</a:t>
            </a:r>
          </a:p>
          <a:p>
            <a:pPr>
              <a:defRPr/>
            </a:pPr>
            <a:r>
              <a:rPr lang="en-US" sz="1600" dirty="0">
                <a:effectLst/>
              </a:rPr>
              <a:t> </a:t>
            </a:r>
          </a:p>
          <a:p>
            <a:pPr>
              <a:defRPr/>
            </a:pPr>
            <a:r>
              <a:rPr lang="en-US" sz="1600" dirty="0">
                <a:effectLst/>
              </a:rPr>
              <a:t>St. Michael, Boiler/HX rehab, retro-commission of HX add system </a:t>
            </a:r>
          </a:p>
          <a:p>
            <a:pPr>
              <a:defRPr/>
            </a:pPr>
            <a:r>
              <a:rPr lang="en-US" sz="1600" dirty="0">
                <a:effectLst/>
              </a:rPr>
              <a:t>This report is ironic, mostly because they froze-up shortly after our work out there. I have no doubts that the project was saving fuel, but the freeze negated that savings. One point to make is that while there we identified a potential problem with the automated controls at the lake house… I have the fix, but being tied to project funding hasn’t allowed this to be implemented. This likely had an impact on the freeze up. We would need to discuss all this. Louis is currently implementing phase I of the Vacuum boiler project. I anticipate phase II in about a month. </a:t>
            </a:r>
          </a:p>
          <a:p>
            <a:pPr>
              <a:defRPr/>
            </a:pPr>
            <a:r>
              <a:rPr lang="en-US" sz="1600" dirty="0">
                <a:effectLst/>
              </a:rPr>
              <a:t> </a:t>
            </a:r>
          </a:p>
          <a:p>
            <a:pPr>
              <a:defRPr/>
            </a:pPr>
            <a:endParaRPr lang="en-US" sz="1600" dirty="0"/>
          </a:p>
          <a:p>
            <a:pPr>
              <a:defRPr/>
            </a:pP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42AB-4DB1-E845-A5E9-BF275F82F109}"/>
              </a:ext>
            </a:extLst>
          </p:cNvPr>
          <p:cNvSpPr>
            <a:spLocks noGrp="1"/>
          </p:cNvSpPr>
          <p:nvPr>
            <p:ph type="title"/>
          </p:nvPr>
        </p:nvSpPr>
        <p:spPr>
          <a:xfrm>
            <a:off x="457200" y="228600"/>
            <a:ext cx="8229600" cy="1143000"/>
          </a:xfrm>
        </p:spPr>
        <p:txBody>
          <a:bodyPr/>
          <a:lstStyle/>
          <a:p>
            <a:pPr>
              <a:defRPr/>
            </a:pPr>
            <a:r>
              <a:rPr lang="en-US" dirty="0"/>
              <a:t>ARUC Philosophy</a:t>
            </a:r>
          </a:p>
        </p:txBody>
      </p:sp>
      <p:sp>
        <p:nvSpPr>
          <p:cNvPr id="3" name="Content Placeholder 2">
            <a:extLst>
              <a:ext uri="{FF2B5EF4-FFF2-40B4-BE49-F238E27FC236}">
                <a16:creationId xmlns:a16="http://schemas.microsoft.com/office/drawing/2014/main" id="{DEA99FE5-55AB-9445-AB4F-2626D1E04F3E}"/>
              </a:ext>
            </a:extLst>
          </p:cNvPr>
          <p:cNvSpPr>
            <a:spLocks noGrp="1"/>
          </p:cNvSpPr>
          <p:nvPr>
            <p:ph idx="1"/>
          </p:nvPr>
        </p:nvSpPr>
        <p:spPr>
          <a:xfrm>
            <a:off x="457200" y="1066800"/>
            <a:ext cx="8229600" cy="5064125"/>
          </a:xfrm>
        </p:spPr>
        <p:txBody>
          <a:bodyPr/>
          <a:lstStyle/>
          <a:p>
            <a:pPr>
              <a:defRPr/>
            </a:pPr>
            <a:r>
              <a:rPr lang="en-US" dirty="0"/>
              <a:t>Building infrastructure is the first step</a:t>
            </a:r>
          </a:p>
          <a:p>
            <a:pPr>
              <a:defRPr/>
            </a:pPr>
            <a:r>
              <a:rPr lang="en-US" dirty="0"/>
              <a:t>Management of infrastructure is next</a:t>
            </a:r>
          </a:p>
          <a:p>
            <a:pPr lvl="1">
              <a:defRPr/>
            </a:pPr>
            <a:r>
              <a:rPr lang="en-US" dirty="0"/>
              <a:t>Protect investment (life of system)</a:t>
            </a:r>
          </a:p>
          <a:p>
            <a:pPr lvl="2">
              <a:defRPr/>
            </a:pPr>
            <a:r>
              <a:rPr lang="en-US" dirty="0"/>
              <a:t>Minimize ‘repair by replacement’</a:t>
            </a:r>
          </a:p>
          <a:p>
            <a:pPr lvl="1">
              <a:defRPr/>
            </a:pPr>
            <a:r>
              <a:rPr lang="en-US" dirty="0"/>
              <a:t>Maximize health impact of system</a:t>
            </a:r>
          </a:p>
          <a:p>
            <a:pPr lvl="1">
              <a:defRPr/>
            </a:pPr>
            <a:r>
              <a:rPr lang="en-US" dirty="0"/>
              <a:t>Reduce cost to operate</a:t>
            </a:r>
          </a:p>
          <a:p>
            <a:pPr>
              <a:defRPr/>
            </a:pPr>
            <a:r>
              <a:rPr lang="en-US" dirty="0"/>
              <a:t>Strength in numbers: 26 communities working together, instead of each struggling alone</a:t>
            </a:r>
          </a:p>
          <a:p>
            <a:pPr lvl="2">
              <a:buFont typeface="Wingdings" pitchFamily="2" charset="2"/>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5" descr="alaska">
            <a:extLst>
              <a:ext uri="{FF2B5EF4-FFF2-40B4-BE49-F238E27FC236}">
                <a16:creationId xmlns:a16="http://schemas.microsoft.com/office/drawing/2014/main" id="{6E231D52-A6AA-9646-B3D0-9BD89AE4CF51}"/>
              </a:ext>
            </a:extLst>
          </p:cNvPr>
          <p:cNvPicPr preferRelativeResize="0">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57200" y="592138"/>
            <a:ext cx="6708775" cy="62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99">
            <a:extLst>
              <a:ext uri="{FF2B5EF4-FFF2-40B4-BE49-F238E27FC236}">
                <a16:creationId xmlns:a16="http://schemas.microsoft.com/office/drawing/2014/main" id="{31C770C1-72DA-6F4C-B74E-357B44576835}"/>
              </a:ext>
            </a:extLst>
          </p:cNvPr>
          <p:cNvSpPr txBox="1">
            <a:spLocks noChangeArrowheads="1"/>
          </p:cNvSpPr>
          <p:nvPr/>
        </p:nvSpPr>
        <p:spPr bwMode="auto">
          <a:xfrm>
            <a:off x="704850" y="2216150"/>
            <a:ext cx="723900" cy="2635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Savoonga</a:t>
            </a:r>
            <a:endParaRPr lang="en-US" altLang="en-US">
              <a:solidFill>
                <a:srgbClr val="000000"/>
              </a:solidFill>
              <a:latin typeface="Calibri" panose="020F0502020204030204" pitchFamily="34" charset="0"/>
            </a:endParaRPr>
          </a:p>
        </p:txBody>
      </p:sp>
      <p:sp>
        <p:nvSpPr>
          <p:cNvPr id="5124" name="Text Box 100">
            <a:extLst>
              <a:ext uri="{FF2B5EF4-FFF2-40B4-BE49-F238E27FC236}">
                <a16:creationId xmlns:a16="http://schemas.microsoft.com/office/drawing/2014/main" id="{155788EF-9680-D149-B79C-C8B7E722D6BE}"/>
              </a:ext>
            </a:extLst>
          </p:cNvPr>
          <p:cNvSpPr txBox="1">
            <a:spLocks noChangeArrowheads="1"/>
          </p:cNvSpPr>
          <p:nvPr/>
        </p:nvSpPr>
        <p:spPr bwMode="auto">
          <a:xfrm>
            <a:off x="3529013" y="6248400"/>
            <a:ext cx="1127125" cy="6096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Chignik Lake,</a:t>
            </a:r>
          </a:p>
          <a:p>
            <a:r>
              <a:rPr lang="en-US" altLang="en-US" sz="1000">
                <a:solidFill>
                  <a:srgbClr val="000000"/>
                </a:solidFill>
                <a:latin typeface="Calibri" panose="020F0502020204030204" pitchFamily="34" charset="0"/>
              </a:rPr>
              <a:t>Chignik Lagoon</a:t>
            </a:r>
            <a:endParaRPr lang="en-US" altLang="en-US">
              <a:solidFill>
                <a:srgbClr val="000000"/>
              </a:solidFill>
              <a:latin typeface="Calibri" panose="020F0502020204030204" pitchFamily="34" charset="0"/>
            </a:endParaRPr>
          </a:p>
        </p:txBody>
      </p:sp>
      <p:sp>
        <p:nvSpPr>
          <p:cNvPr id="5125" name="Text Box 101">
            <a:extLst>
              <a:ext uri="{FF2B5EF4-FFF2-40B4-BE49-F238E27FC236}">
                <a16:creationId xmlns:a16="http://schemas.microsoft.com/office/drawing/2014/main" id="{5D4D4934-95C2-CD46-9BF6-A8500D1B8C4A}"/>
              </a:ext>
            </a:extLst>
          </p:cNvPr>
          <p:cNvSpPr txBox="1">
            <a:spLocks noChangeArrowheads="1"/>
          </p:cNvSpPr>
          <p:nvPr/>
        </p:nvSpPr>
        <p:spPr bwMode="auto">
          <a:xfrm>
            <a:off x="3589338" y="5313363"/>
            <a:ext cx="1150937" cy="4048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South Naknek</a:t>
            </a:r>
            <a:endParaRPr lang="en-US" altLang="en-US">
              <a:solidFill>
                <a:srgbClr val="000000"/>
              </a:solidFill>
              <a:latin typeface="Calibri" panose="020F0502020204030204" pitchFamily="34" charset="0"/>
            </a:endParaRPr>
          </a:p>
        </p:txBody>
      </p:sp>
      <p:sp>
        <p:nvSpPr>
          <p:cNvPr id="5126" name="Text Box 102">
            <a:extLst>
              <a:ext uri="{FF2B5EF4-FFF2-40B4-BE49-F238E27FC236}">
                <a16:creationId xmlns:a16="http://schemas.microsoft.com/office/drawing/2014/main" id="{B2E79CA0-0D61-6B40-8C37-A484F3865CB6}"/>
              </a:ext>
            </a:extLst>
          </p:cNvPr>
          <p:cNvSpPr txBox="1">
            <a:spLocks noChangeArrowheads="1"/>
          </p:cNvSpPr>
          <p:nvPr/>
        </p:nvSpPr>
        <p:spPr bwMode="auto">
          <a:xfrm>
            <a:off x="2366963" y="4908550"/>
            <a:ext cx="1138237" cy="4048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Goodnews Bay</a:t>
            </a:r>
            <a:endParaRPr lang="en-US" altLang="en-US">
              <a:solidFill>
                <a:srgbClr val="000000"/>
              </a:solidFill>
              <a:latin typeface="Calibri" panose="020F0502020204030204" pitchFamily="34" charset="0"/>
            </a:endParaRPr>
          </a:p>
        </p:txBody>
      </p:sp>
      <p:sp>
        <p:nvSpPr>
          <p:cNvPr id="5127" name="Text Box 103">
            <a:extLst>
              <a:ext uri="{FF2B5EF4-FFF2-40B4-BE49-F238E27FC236}">
                <a16:creationId xmlns:a16="http://schemas.microsoft.com/office/drawing/2014/main" id="{E7FF13E7-B247-6445-819B-F37D5EA26DAB}"/>
              </a:ext>
            </a:extLst>
          </p:cNvPr>
          <p:cNvSpPr txBox="1">
            <a:spLocks noChangeArrowheads="1"/>
          </p:cNvSpPr>
          <p:nvPr/>
        </p:nvSpPr>
        <p:spPr bwMode="auto">
          <a:xfrm>
            <a:off x="1593850" y="4162425"/>
            <a:ext cx="1019175"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Toksook Bay</a:t>
            </a:r>
            <a:endParaRPr lang="en-US" altLang="en-US">
              <a:solidFill>
                <a:srgbClr val="000000"/>
              </a:solidFill>
              <a:latin typeface="Calibri" panose="020F0502020204030204" pitchFamily="34" charset="0"/>
            </a:endParaRPr>
          </a:p>
        </p:txBody>
      </p:sp>
      <p:sp>
        <p:nvSpPr>
          <p:cNvPr id="5128" name="Text Box 104">
            <a:extLst>
              <a:ext uri="{FF2B5EF4-FFF2-40B4-BE49-F238E27FC236}">
                <a16:creationId xmlns:a16="http://schemas.microsoft.com/office/drawing/2014/main" id="{C713303C-33B2-EB49-8D0A-53BC82D606BC}"/>
              </a:ext>
            </a:extLst>
          </p:cNvPr>
          <p:cNvSpPr txBox="1">
            <a:spLocks noChangeArrowheads="1"/>
          </p:cNvSpPr>
          <p:nvPr/>
        </p:nvSpPr>
        <p:spPr bwMode="auto">
          <a:xfrm>
            <a:off x="1638300" y="3581400"/>
            <a:ext cx="723900"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Chevak</a:t>
            </a:r>
            <a:endParaRPr lang="en-US" altLang="en-US">
              <a:solidFill>
                <a:srgbClr val="000000"/>
              </a:solidFill>
              <a:latin typeface="Calibri" panose="020F0502020204030204" pitchFamily="34" charset="0"/>
            </a:endParaRPr>
          </a:p>
        </p:txBody>
      </p:sp>
      <p:sp>
        <p:nvSpPr>
          <p:cNvPr id="5129" name="Text Box 105">
            <a:extLst>
              <a:ext uri="{FF2B5EF4-FFF2-40B4-BE49-F238E27FC236}">
                <a16:creationId xmlns:a16="http://schemas.microsoft.com/office/drawing/2014/main" id="{A9C661A0-3239-2943-90B3-5D0562AE021F}"/>
              </a:ext>
            </a:extLst>
          </p:cNvPr>
          <p:cNvSpPr txBox="1">
            <a:spLocks noChangeArrowheads="1"/>
          </p:cNvSpPr>
          <p:nvPr/>
        </p:nvSpPr>
        <p:spPr bwMode="auto">
          <a:xfrm>
            <a:off x="2840038" y="3806825"/>
            <a:ext cx="1376362" cy="6778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Upper Kalskag,</a:t>
            </a:r>
          </a:p>
          <a:p>
            <a:r>
              <a:rPr lang="en-US" altLang="en-US" sz="1000">
                <a:solidFill>
                  <a:srgbClr val="000000"/>
                </a:solidFill>
                <a:latin typeface="Calibri" panose="020F0502020204030204" pitchFamily="34" charset="0"/>
              </a:rPr>
              <a:t>Lower Kalskag</a:t>
            </a:r>
            <a:endParaRPr lang="en-US" altLang="en-US">
              <a:solidFill>
                <a:srgbClr val="000000"/>
              </a:solidFill>
              <a:latin typeface="Calibri" panose="020F0502020204030204" pitchFamily="34" charset="0"/>
            </a:endParaRPr>
          </a:p>
        </p:txBody>
      </p:sp>
      <p:sp>
        <p:nvSpPr>
          <p:cNvPr id="5130" name="Text Box 106">
            <a:extLst>
              <a:ext uri="{FF2B5EF4-FFF2-40B4-BE49-F238E27FC236}">
                <a16:creationId xmlns:a16="http://schemas.microsoft.com/office/drawing/2014/main" id="{A2814D9E-A224-CA48-88EE-964327590BC4}"/>
              </a:ext>
            </a:extLst>
          </p:cNvPr>
          <p:cNvSpPr txBox="1">
            <a:spLocks noChangeArrowheads="1"/>
          </p:cNvSpPr>
          <p:nvPr/>
        </p:nvSpPr>
        <p:spPr bwMode="auto">
          <a:xfrm>
            <a:off x="2438400" y="3276600"/>
            <a:ext cx="1127125"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Russian Mission</a:t>
            </a:r>
            <a:endParaRPr lang="en-US" altLang="en-US">
              <a:solidFill>
                <a:srgbClr val="000000"/>
              </a:solidFill>
              <a:latin typeface="Calibri" panose="020F0502020204030204" pitchFamily="34" charset="0"/>
            </a:endParaRPr>
          </a:p>
        </p:txBody>
      </p:sp>
      <p:sp>
        <p:nvSpPr>
          <p:cNvPr id="5131" name="Text Box 107">
            <a:extLst>
              <a:ext uri="{FF2B5EF4-FFF2-40B4-BE49-F238E27FC236}">
                <a16:creationId xmlns:a16="http://schemas.microsoft.com/office/drawing/2014/main" id="{1FD069CA-71AE-CC48-9C05-3ED98BBB27F5}"/>
              </a:ext>
            </a:extLst>
          </p:cNvPr>
          <p:cNvSpPr txBox="1">
            <a:spLocks noChangeArrowheads="1"/>
          </p:cNvSpPr>
          <p:nvPr/>
        </p:nvSpPr>
        <p:spPr bwMode="auto">
          <a:xfrm>
            <a:off x="2509838" y="1884363"/>
            <a:ext cx="723900" cy="2619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Golovin</a:t>
            </a:r>
            <a:endParaRPr lang="en-US" altLang="en-US">
              <a:solidFill>
                <a:srgbClr val="000000"/>
              </a:solidFill>
              <a:latin typeface="Calibri" panose="020F0502020204030204" pitchFamily="34" charset="0"/>
            </a:endParaRPr>
          </a:p>
        </p:txBody>
      </p:sp>
      <p:sp>
        <p:nvSpPr>
          <p:cNvPr id="5132" name="Text Box 108">
            <a:extLst>
              <a:ext uri="{FF2B5EF4-FFF2-40B4-BE49-F238E27FC236}">
                <a16:creationId xmlns:a16="http://schemas.microsoft.com/office/drawing/2014/main" id="{420F4B7B-CEB4-B54E-8771-0B000474BD8F}"/>
              </a:ext>
            </a:extLst>
          </p:cNvPr>
          <p:cNvSpPr txBox="1">
            <a:spLocks noChangeArrowheads="1"/>
          </p:cNvSpPr>
          <p:nvPr/>
        </p:nvSpPr>
        <p:spPr bwMode="auto">
          <a:xfrm>
            <a:off x="3897313" y="3746500"/>
            <a:ext cx="723900"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Sleetmute</a:t>
            </a:r>
            <a:endParaRPr lang="en-US" altLang="en-US">
              <a:solidFill>
                <a:srgbClr val="000000"/>
              </a:solidFill>
              <a:latin typeface="Calibri" panose="020F0502020204030204" pitchFamily="34" charset="0"/>
            </a:endParaRPr>
          </a:p>
        </p:txBody>
      </p:sp>
      <p:sp>
        <p:nvSpPr>
          <p:cNvPr id="5133" name="Text Box 109">
            <a:extLst>
              <a:ext uri="{FF2B5EF4-FFF2-40B4-BE49-F238E27FC236}">
                <a16:creationId xmlns:a16="http://schemas.microsoft.com/office/drawing/2014/main" id="{EE866677-6FBE-D542-886A-9FBD71C404C6}"/>
              </a:ext>
            </a:extLst>
          </p:cNvPr>
          <p:cNvSpPr txBox="1">
            <a:spLocks noChangeArrowheads="1"/>
          </p:cNvSpPr>
          <p:nvPr/>
        </p:nvSpPr>
        <p:spPr bwMode="auto">
          <a:xfrm>
            <a:off x="2552700" y="2687638"/>
            <a:ext cx="936625" cy="3095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St. Michael</a:t>
            </a:r>
            <a:endParaRPr lang="en-US" altLang="en-US">
              <a:solidFill>
                <a:srgbClr val="000000"/>
              </a:solidFill>
              <a:latin typeface="Calibri" panose="020F0502020204030204" pitchFamily="34" charset="0"/>
            </a:endParaRPr>
          </a:p>
        </p:txBody>
      </p:sp>
      <p:sp>
        <p:nvSpPr>
          <p:cNvPr id="5134" name="Text Box 110">
            <a:extLst>
              <a:ext uri="{FF2B5EF4-FFF2-40B4-BE49-F238E27FC236}">
                <a16:creationId xmlns:a16="http://schemas.microsoft.com/office/drawing/2014/main" id="{79AC617E-B4EB-A84B-856B-BE6CC9DB7326}"/>
              </a:ext>
            </a:extLst>
          </p:cNvPr>
          <p:cNvSpPr txBox="1">
            <a:spLocks noChangeArrowheads="1"/>
          </p:cNvSpPr>
          <p:nvPr/>
        </p:nvSpPr>
        <p:spPr bwMode="auto">
          <a:xfrm>
            <a:off x="4330700" y="4537075"/>
            <a:ext cx="723900"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Newhalen</a:t>
            </a:r>
            <a:endParaRPr lang="en-US" altLang="en-US">
              <a:solidFill>
                <a:srgbClr val="000000"/>
              </a:solidFill>
              <a:latin typeface="Calibri" panose="020F0502020204030204" pitchFamily="34" charset="0"/>
            </a:endParaRPr>
          </a:p>
        </p:txBody>
      </p:sp>
      <p:sp>
        <p:nvSpPr>
          <p:cNvPr id="5135" name="Text Box 111">
            <a:extLst>
              <a:ext uri="{FF2B5EF4-FFF2-40B4-BE49-F238E27FC236}">
                <a16:creationId xmlns:a16="http://schemas.microsoft.com/office/drawing/2014/main" id="{8D762433-74B2-B741-8253-02E86672682E}"/>
              </a:ext>
            </a:extLst>
          </p:cNvPr>
          <p:cNvSpPr txBox="1">
            <a:spLocks noChangeArrowheads="1"/>
          </p:cNvSpPr>
          <p:nvPr/>
        </p:nvSpPr>
        <p:spPr bwMode="auto">
          <a:xfrm>
            <a:off x="5181600" y="3962400"/>
            <a:ext cx="722313" cy="2635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Tyonek</a:t>
            </a:r>
            <a:endParaRPr lang="en-US" altLang="en-US">
              <a:solidFill>
                <a:srgbClr val="000000"/>
              </a:solidFill>
              <a:latin typeface="Calibri" panose="020F0502020204030204" pitchFamily="34" charset="0"/>
            </a:endParaRPr>
          </a:p>
        </p:txBody>
      </p:sp>
      <p:sp>
        <p:nvSpPr>
          <p:cNvPr id="5136" name="Text Box 112">
            <a:extLst>
              <a:ext uri="{FF2B5EF4-FFF2-40B4-BE49-F238E27FC236}">
                <a16:creationId xmlns:a16="http://schemas.microsoft.com/office/drawing/2014/main" id="{03B61559-5A91-AF4A-BF72-2308C6066FE2}"/>
              </a:ext>
            </a:extLst>
          </p:cNvPr>
          <p:cNvSpPr txBox="1">
            <a:spLocks noChangeArrowheads="1"/>
          </p:cNvSpPr>
          <p:nvPr/>
        </p:nvSpPr>
        <p:spPr bwMode="auto">
          <a:xfrm>
            <a:off x="3657600" y="609600"/>
            <a:ext cx="762000" cy="304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Kobuk</a:t>
            </a:r>
            <a:endParaRPr lang="en-US" altLang="en-US">
              <a:solidFill>
                <a:srgbClr val="000000"/>
              </a:solidFill>
              <a:latin typeface="Calibri" panose="020F0502020204030204" pitchFamily="34" charset="0"/>
            </a:endParaRPr>
          </a:p>
        </p:txBody>
      </p:sp>
      <p:sp>
        <p:nvSpPr>
          <p:cNvPr id="5137" name="Text Box 113">
            <a:extLst>
              <a:ext uri="{FF2B5EF4-FFF2-40B4-BE49-F238E27FC236}">
                <a16:creationId xmlns:a16="http://schemas.microsoft.com/office/drawing/2014/main" id="{5D4F39EE-A76C-094C-BC42-E8BD387CB620}"/>
              </a:ext>
            </a:extLst>
          </p:cNvPr>
          <p:cNvSpPr txBox="1">
            <a:spLocks noChangeArrowheads="1"/>
          </p:cNvSpPr>
          <p:nvPr/>
        </p:nvSpPr>
        <p:spPr bwMode="auto">
          <a:xfrm>
            <a:off x="3886200" y="762000"/>
            <a:ext cx="722313"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Kiana</a:t>
            </a:r>
            <a:endParaRPr lang="en-US" altLang="en-US">
              <a:solidFill>
                <a:srgbClr val="000000"/>
              </a:solidFill>
              <a:latin typeface="Calibri" panose="020F0502020204030204" pitchFamily="34" charset="0"/>
            </a:endParaRPr>
          </a:p>
        </p:txBody>
      </p:sp>
      <p:sp>
        <p:nvSpPr>
          <p:cNvPr id="5138" name="Text Box 114">
            <a:extLst>
              <a:ext uri="{FF2B5EF4-FFF2-40B4-BE49-F238E27FC236}">
                <a16:creationId xmlns:a16="http://schemas.microsoft.com/office/drawing/2014/main" id="{4465F010-6C17-F34C-86F5-3169F689C0EF}"/>
              </a:ext>
            </a:extLst>
          </p:cNvPr>
          <p:cNvSpPr txBox="1">
            <a:spLocks noChangeArrowheads="1"/>
          </p:cNvSpPr>
          <p:nvPr/>
        </p:nvSpPr>
        <p:spPr bwMode="auto">
          <a:xfrm>
            <a:off x="3048000" y="609600"/>
            <a:ext cx="722313"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Ambler</a:t>
            </a:r>
            <a:endParaRPr lang="en-US" altLang="en-US">
              <a:solidFill>
                <a:srgbClr val="000000"/>
              </a:solidFill>
              <a:latin typeface="Calibri" panose="020F0502020204030204" pitchFamily="34" charset="0"/>
            </a:endParaRPr>
          </a:p>
        </p:txBody>
      </p:sp>
      <p:sp>
        <p:nvSpPr>
          <p:cNvPr id="5139" name="Oval 116">
            <a:extLst>
              <a:ext uri="{FF2B5EF4-FFF2-40B4-BE49-F238E27FC236}">
                <a16:creationId xmlns:a16="http://schemas.microsoft.com/office/drawing/2014/main" id="{009F2246-E64F-BD44-8FAD-542674CA68EA}"/>
              </a:ext>
            </a:extLst>
          </p:cNvPr>
          <p:cNvSpPr>
            <a:spLocks noChangeArrowheads="1"/>
          </p:cNvSpPr>
          <p:nvPr/>
        </p:nvSpPr>
        <p:spPr bwMode="auto">
          <a:xfrm>
            <a:off x="2819400" y="26670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0" name="Oval 117">
            <a:extLst>
              <a:ext uri="{FF2B5EF4-FFF2-40B4-BE49-F238E27FC236}">
                <a16:creationId xmlns:a16="http://schemas.microsoft.com/office/drawing/2014/main" id="{B2F3A92D-8E7A-EF47-9B5A-259E21A8C29C}"/>
              </a:ext>
            </a:extLst>
          </p:cNvPr>
          <p:cNvSpPr>
            <a:spLocks noChangeArrowheads="1"/>
          </p:cNvSpPr>
          <p:nvPr/>
        </p:nvSpPr>
        <p:spPr bwMode="auto">
          <a:xfrm>
            <a:off x="990600" y="24384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1" name="Oval 118">
            <a:extLst>
              <a:ext uri="{FF2B5EF4-FFF2-40B4-BE49-F238E27FC236}">
                <a16:creationId xmlns:a16="http://schemas.microsoft.com/office/drawing/2014/main" id="{C4505288-A1D1-A941-B6DE-E2267343BDC7}"/>
              </a:ext>
            </a:extLst>
          </p:cNvPr>
          <p:cNvSpPr>
            <a:spLocks noChangeArrowheads="1"/>
          </p:cNvSpPr>
          <p:nvPr/>
        </p:nvSpPr>
        <p:spPr bwMode="auto">
          <a:xfrm>
            <a:off x="1905000" y="35814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2" name="Oval 119">
            <a:extLst>
              <a:ext uri="{FF2B5EF4-FFF2-40B4-BE49-F238E27FC236}">
                <a16:creationId xmlns:a16="http://schemas.microsoft.com/office/drawing/2014/main" id="{2BA13FB3-D8DB-8946-B36B-464292379145}"/>
              </a:ext>
            </a:extLst>
          </p:cNvPr>
          <p:cNvSpPr>
            <a:spLocks noChangeArrowheads="1"/>
          </p:cNvSpPr>
          <p:nvPr/>
        </p:nvSpPr>
        <p:spPr bwMode="auto">
          <a:xfrm>
            <a:off x="3048000" y="35814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3" name="Oval 120">
            <a:extLst>
              <a:ext uri="{FF2B5EF4-FFF2-40B4-BE49-F238E27FC236}">
                <a16:creationId xmlns:a16="http://schemas.microsoft.com/office/drawing/2014/main" id="{43C084F1-415D-A646-B729-F7F057D0891D}"/>
              </a:ext>
            </a:extLst>
          </p:cNvPr>
          <p:cNvSpPr>
            <a:spLocks noChangeArrowheads="1"/>
          </p:cNvSpPr>
          <p:nvPr/>
        </p:nvSpPr>
        <p:spPr bwMode="auto">
          <a:xfrm>
            <a:off x="3886200" y="12192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4" name="Oval 121">
            <a:extLst>
              <a:ext uri="{FF2B5EF4-FFF2-40B4-BE49-F238E27FC236}">
                <a16:creationId xmlns:a16="http://schemas.microsoft.com/office/drawing/2014/main" id="{5F11B3D9-093F-1544-8A9C-1415D63E8359}"/>
              </a:ext>
            </a:extLst>
          </p:cNvPr>
          <p:cNvSpPr>
            <a:spLocks noChangeArrowheads="1"/>
          </p:cNvSpPr>
          <p:nvPr/>
        </p:nvSpPr>
        <p:spPr bwMode="auto">
          <a:xfrm>
            <a:off x="3810000" y="8382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5" name="Oval 122">
            <a:extLst>
              <a:ext uri="{FF2B5EF4-FFF2-40B4-BE49-F238E27FC236}">
                <a16:creationId xmlns:a16="http://schemas.microsoft.com/office/drawing/2014/main" id="{B93051FE-435C-BE4F-9D06-C2971744B44F}"/>
              </a:ext>
            </a:extLst>
          </p:cNvPr>
          <p:cNvSpPr>
            <a:spLocks noChangeArrowheads="1"/>
          </p:cNvSpPr>
          <p:nvPr/>
        </p:nvSpPr>
        <p:spPr bwMode="auto">
          <a:xfrm>
            <a:off x="3276600" y="38100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6" name="Oval 123">
            <a:extLst>
              <a:ext uri="{FF2B5EF4-FFF2-40B4-BE49-F238E27FC236}">
                <a16:creationId xmlns:a16="http://schemas.microsoft.com/office/drawing/2014/main" id="{4FC24B3B-36BA-FE4E-A5FA-30CD42FA4A0F}"/>
              </a:ext>
            </a:extLst>
          </p:cNvPr>
          <p:cNvSpPr>
            <a:spLocks noChangeArrowheads="1"/>
          </p:cNvSpPr>
          <p:nvPr/>
        </p:nvSpPr>
        <p:spPr bwMode="auto">
          <a:xfrm>
            <a:off x="4191000" y="37338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7" name="Oval 124">
            <a:extLst>
              <a:ext uri="{FF2B5EF4-FFF2-40B4-BE49-F238E27FC236}">
                <a16:creationId xmlns:a16="http://schemas.microsoft.com/office/drawing/2014/main" id="{6D182842-C449-664A-BC16-F69DA50C2D0B}"/>
              </a:ext>
            </a:extLst>
          </p:cNvPr>
          <p:cNvSpPr>
            <a:spLocks noChangeArrowheads="1"/>
          </p:cNvSpPr>
          <p:nvPr/>
        </p:nvSpPr>
        <p:spPr bwMode="auto">
          <a:xfrm>
            <a:off x="3886200" y="6096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8" name="Oval 125">
            <a:extLst>
              <a:ext uri="{FF2B5EF4-FFF2-40B4-BE49-F238E27FC236}">
                <a16:creationId xmlns:a16="http://schemas.microsoft.com/office/drawing/2014/main" id="{4DEDB613-5244-C141-AC21-C47B143A91C5}"/>
              </a:ext>
            </a:extLst>
          </p:cNvPr>
          <p:cNvSpPr>
            <a:spLocks noChangeArrowheads="1"/>
          </p:cNvSpPr>
          <p:nvPr/>
        </p:nvSpPr>
        <p:spPr bwMode="auto">
          <a:xfrm>
            <a:off x="5410200" y="41910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49" name="Oval 127">
            <a:extLst>
              <a:ext uri="{FF2B5EF4-FFF2-40B4-BE49-F238E27FC236}">
                <a16:creationId xmlns:a16="http://schemas.microsoft.com/office/drawing/2014/main" id="{F4F3CEC3-BFFE-A649-AB3E-4FB5B4A1B85E}"/>
              </a:ext>
            </a:extLst>
          </p:cNvPr>
          <p:cNvSpPr>
            <a:spLocks noChangeArrowheads="1"/>
          </p:cNvSpPr>
          <p:nvPr/>
        </p:nvSpPr>
        <p:spPr bwMode="auto">
          <a:xfrm>
            <a:off x="3886200" y="64008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0" name="Oval 128">
            <a:extLst>
              <a:ext uri="{FF2B5EF4-FFF2-40B4-BE49-F238E27FC236}">
                <a16:creationId xmlns:a16="http://schemas.microsoft.com/office/drawing/2014/main" id="{A5B12323-BCC5-9E46-A7E4-CCB5267AD470}"/>
              </a:ext>
            </a:extLst>
          </p:cNvPr>
          <p:cNvSpPr>
            <a:spLocks noChangeArrowheads="1"/>
          </p:cNvSpPr>
          <p:nvPr/>
        </p:nvSpPr>
        <p:spPr bwMode="auto">
          <a:xfrm>
            <a:off x="4648200" y="44958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1" name="Oval 129">
            <a:extLst>
              <a:ext uri="{FF2B5EF4-FFF2-40B4-BE49-F238E27FC236}">
                <a16:creationId xmlns:a16="http://schemas.microsoft.com/office/drawing/2014/main" id="{09B4A9E9-0CA1-BA4B-8FBD-DB6D3F1C4419}"/>
              </a:ext>
            </a:extLst>
          </p:cNvPr>
          <p:cNvSpPr>
            <a:spLocks noChangeArrowheads="1"/>
          </p:cNvSpPr>
          <p:nvPr/>
        </p:nvSpPr>
        <p:spPr bwMode="auto">
          <a:xfrm>
            <a:off x="4114800" y="52578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2" name="Oval 130">
            <a:extLst>
              <a:ext uri="{FF2B5EF4-FFF2-40B4-BE49-F238E27FC236}">
                <a16:creationId xmlns:a16="http://schemas.microsoft.com/office/drawing/2014/main" id="{3C41F643-1643-B445-A808-FCBD90ABD47D}"/>
              </a:ext>
            </a:extLst>
          </p:cNvPr>
          <p:cNvSpPr>
            <a:spLocks noChangeArrowheads="1"/>
          </p:cNvSpPr>
          <p:nvPr/>
        </p:nvSpPr>
        <p:spPr bwMode="auto">
          <a:xfrm>
            <a:off x="2667000" y="21336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3" name="Oval 131">
            <a:extLst>
              <a:ext uri="{FF2B5EF4-FFF2-40B4-BE49-F238E27FC236}">
                <a16:creationId xmlns:a16="http://schemas.microsoft.com/office/drawing/2014/main" id="{5CDA9EED-26FE-6341-8D5C-82C4C44C4C3E}"/>
              </a:ext>
            </a:extLst>
          </p:cNvPr>
          <p:cNvSpPr>
            <a:spLocks noChangeArrowheads="1"/>
          </p:cNvSpPr>
          <p:nvPr/>
        </p:nvSpPr>
        <p:spPr bwMode="auto">
          <a:xfrm>
            <a:off x="3733800" y="64008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4" name="Text Box 114">
            <a:extLst>
              <a:ext uri="{FF2B5EF4-FFF2-40B4-BE49-F238E27FC236}">
                <a16:creationId xmlns:a16="http://schemas.microsoft.com/office/drawing/2014/main" id="{0D7A2382-AF64-FE41-BFCA-0360105A22D8}"/>
              </a:ext>
            </a:extLst>
          </p:cNvPr>
          <p:cNvSpPr txBox="1">
            <a:spLocks noChangeArrowheads="1"/>
          </p:cNvSpPr>
          <p:nvPr/>
        </p:nvSpPr>
        <p:spPr bwMode="auto">
          <a:xfrm>
            <a:off x="3886200" y="1143000"/>
            <a:ext cx="722313" cy="26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Selawik</a:t>
            </a:r>
            <a:endParaRPr lang="en-US" altLang="en-US">
              <a:solidFill>
                <a:srgbClr val="000000"/>
              </a:solidFill>
              <a:latin typeface="Calibri" panose="020F0502020204030204" pitchFamily="34" charset="0"/>
            </a:endParaRPr>
          </a:p>
        </p:txBody>
      </p:sp>
      <p:sp>
        <p:nvSpPr>
          <p:cNvPr id="5155" name="Oval 130">
            <a:extLst>
              <a:ext uri="{FF2B5EF4-FFF2-40B4-BE49-F238E27FC236}">
                <a16:creationId xmlns:a16="http://schemas.microsoft.com/office/drawing/2014/main" id="{879A7637-C2ED-4541-BB76-5437598FB5AD}"/>
              </a:ext>
            </a:extLst>
          </p:cNvPr>
          <p:cNvSpPr>
            <a:spLocks noChangeArrowheads="1"/>
          </p:cNvSpPr>
          <p:nvPr/>
        </p:nvSpPr>
        <p:spPr bwMode="auto">
          <a:xfrm>
            <a:off x="3429000" y="9144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6" name="Oval 124">
            <a:extLst>
              <a:ext uri="{FF2B5EF4-FFF2-40B4-BE49-F238E27FC236}">
                <a16:creationId xmlns:a16="http://schemas.microsoft.com/office/drawing/2014/main" id="{86C53326-384A-FF4E-A1FF-577E12CEAD32}"/>
              </a:ext>
            </a:extLst>
          </p:cNvPr>
          <p:cNvSpPr>
            <a:spLocks noChangeArrowheads="1"/>
          </p:cNvSpPr>
          <p:nvPr/>
        </p:nvSpPr>
        <p:spPr bwMode="auto">
          <a:xfrm>
            <a:off x="3429000" y="6096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57" name="Text Box 99">
            <a:extLst>
              <a:ext uri="{FF2B5EF4-FFF2-40B4-BE49-F238E27FC236}">
                <a16:creationId xmlns:a16="http://schemas.microsoft.com/office/drawing/2014/main" id="{443498B9-8ACE-F943-A6BE-0F038A7E61F1}"/>
              </a:ext>
            </a:extLst>
          </p:cNvPr>
          <p:cNvSpPr txBox="1">
            <a:spLocks noChangeArrowheads="1"/>
          </p:cNvSpPr>
          <p:nvPr/>
        </p:nvSpPr>
        <p:spPr bwMode="auto">
          <a:xfrm>
            <a:off x="2819400" y="838200"/>
            <a:ext cx="723900" cy="2635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Noorvik</a:t>
            </a:r>
            <a:endParaRPr lang="en-US" altLang="en-US">
              <a:solidFill>
                <a:srgbClr val="000000"/>
              </a:solidFill>
              <a:latin typeface="Calibri" panose="020F0502020204030204" pitchFamily="34" charset="0"/>
            </a:endParaRPr>
          </a:p>
        </p:txBody>
      </p:sp>
      <p:sp>
        <p:nvSpPr>
          <p:cNvPr id="5158" name="Text Box 101">
            <a:extLst>
              <a:ext uri="{FF2B5EF4-FFF2-40B4-BE49-F238E27FC236}">
                <a16:creationId xmlns:a16="http://schemas.microsoft.com/office/drawing/2014/main" id="{19ED2FB4-E8DF-9446-80AD-22688C360FA4}"/>
              </a:ext>
            </a:extLst>
          </p:cNvPr>
          <p:cNvSpPr txBox="1">
            <a:spLocks noChangeArrowheads="1"/>
          </p:cNvSpPr>
          <p:nvPr/>
        </p:nvSpPr>
        <p:spPr bwMode="auto">
          <a:xfrm>
            <a:off x="3200400" y="4800600"/>
            <a:ext cx="1219200" cy="4048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New Stuyahak</a:t>
            </a:r>
            <a:endParaRPr lang="en-US" altLang="en-US">
              <a:solidFill>
                <a:srgbClr val="000000"/>
              </a:solidFill>
              <a:latin typeface="Calibri" panose="020F0502020204030204" pitchFamily="34" charset="0"/>
            </a:endParaRPr>
          </a:p>
        </p:txBody>
      </p:sp>
      <p:sp>
        <p:nvSpPr>
          <p:cNvPr id="5159" name="Oval 129">
            <a:extLst>
              <a:ext uri="{FF2B5EF4-FFF2-40B4-BE49-F238E27FC236}">
                <a16:creationId xmlns:a16="http://schemas.microsoft.com/office/drawing/2014/main" id="{1EFC480A-8054-4843-AD2B-0B53A40274DB}"/>
              </a:ext>
            </a:extLst>
          </p:cNvPr>
          <p:cNvSpPr>
            <a:spLocks noChangeArrowheads="1"/>
          </p:cNvSpPr>
          <p:nvPr/>
        </p:nvSpPr>
        <p:spPr bwMode="auto">
          <a:xfrm flipV="1">
            <a:off x="3733800" y="5029200"/>
            <a:ext cx="76200" cy="122238"/>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0" name="Oval 119">
            <a:extLst>
              <a:ext uri="{FF2B5EF4-FFF2-40B4-BE49-F238E27FC236}">
                <a16:creationId xmlns:a16="http://schemas.microsoft.com/office/drawing/2014/main" id="{5EF8179C-D60C-4543-AD45-A16931C287E5}"/>
              </a:ext>
            </a:extLst>
          </p:cNvPr>
          <p:cNvSpPr>
            <a:spLocks noChangeArrowheads="1"/>
          </p:cNvSpPr>
          <p:nvPr/>
        </p:nvSpPr>
        <p:spPr bwMode="auto">
          <a:xfrm>
            <a:off x="3276600" y="35052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1" name="Text Box 106">
            <a:extLst>
              <a:ext uri="{FF2B5EF4-FFF2-40B4-BE49-F238E27FC236}">
                <a16:creationId xmlns:a16="http://schemas.microsoft.com/office/drawing/2014/main" id="{FF6C86E9-142C-114E-826E-8D2773D21D72}"/>
              </a:ext>
            </a:extLst>
          </p:cNvPr>
          <p:cNvSpPr txBox="1">
            <a:spLocks noChangeArrowheads="1"/>
          </p:cNvSpPr>
          <p:nvPr/>
        </p:nvSpPr>
        <p:spPr bwMode="auto">
          <a:xfrm>
            <a:off x="3276600" y="3429000"/>
            <a:ext cx="914400" cy="304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Holy Cross</a:t>
            </a:r>
            <a:endParaRPr lang="en-US" altLang="en-US">
              <a:solidFill>
                <a:srgbClr val="000000"/>
              </a:solidFill>
              <a:latin typeface="Calibri" panose="020F0502020204030204" pitchFamily="34" charset="0"/>
            </a:endParaRPr>
          </a:p>
        </p:txBody>
      </p:sp>
      <p:sp>
        <p:nvSpPr>
          <p:cNvPr id="5162" name="Oval 126">
            <a:extLst>
              <a:ext uri="{FF2B5EF4-FFF2-40B4-BE49-F238E27FC236}">
                <a16:creationId xmlns:a16="http://schemas.microsoft.com/office/drawing/2014/main" id="{E9B8D894-CE74-F04E-8A08-60ABC402EC7A}"/>
              </a:ext>
            </a:extLst>
          </p:cNvPr>
          <p:cNvSpPr>
            <a:spLocks noChangeArrowheads="1"/>
          </p:cNvSpPr>
          <p:nvPr/>
        </p:nvSpPr>
        <p:spPr bwMode="auto">
          <a:xfrm flipH="1">
            <a:off x="1981200" y="43434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3" name="Text Box 104">
            <a:extLst>
              <a:ext uri="{FF2B5EF4-FFF2-40B4-BE49-F238E27FC236}">
                <a16:creationId xmlns:a16="http://schemas.microsoft.com/office/drawing/2014/main" id="{18ADFECB-60FE-5A42-97D9-6F3E514B70ED}"/>
              </a:ext>
            </a:extLst>
          </p:cNvPr>
          <p:cNvSpPr txBox="1">
            <a:spLocks noChangeArrowheads="1"/>
          </p:cNvSpPr>
          <p:nvPr/>
        </p:nvSpPr>
        <p:spPr bwMode="auto">
          <a:xfrm>
            <a:off x="2286000" y="2895600"/>
            <a:ext cx="533400" cy="2286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Kotlik</a:t>
            </a:r>
          </a:p>
          <a:p>
            <a:endParaRPr lang="en-US" altLang="en-US">
              <a:solidFill>
                <a:srgbClr val="000000"/>
              </a:solidFill>
              <a:latin typeface="Calibri" panose="020F0502020204030204" pitchFamily="34" charset="0"/>
            </a:endParaRPr>
          </a:p>
        </p:txBody>
      </p:sp>
      <p:sp>
        <p:nvSpPr>
          <p:cNvPr id="5164" name="Oval 118">
            <a:extLst>
              <a:ext uri="{FF2B5EF4-FFF2-40B4-BE49-F238E27FC236}">
                <a16:creationId xmlns:a16="http://schemas.microsoft.com/office/drawing/2014/main" id="{203D8C8A-B24C-B345-AAA3-E8A322C0FB68}"/>
              </a:ext>
            </a:extLst>
          </p:cNvPr>
          <p:cNvSpPr>
            <a:spLocks noChangeArrowheads="1"/>
          </p:cNvSpPr>
          <p:nvPr/>
        </p:nvSpPr>
        <p:spPr bwMode="auto">
          <a:xfrm>
            <a:off x="2362200" y="28956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5" name="Oval 118">
            <a:extLst>
              <a:ext uri="{FF2B5EF4-FFF2-40B4-BE49-F238E27FC236}">
                <a16:creationId xmlns:a16="http://schemas.microsoft.com/office/drawing/2014/main" id="{B3FC5AE6-CBC1-1E45-82DA-2A60D76851B7}"/>
              </a:ext>
            </a:extLst>
          </p:cNvPr>
          <p:cNvSpPr>
            <a:spLocks noChangeArrowheads="1"/>
          </p:cNvSpPr>
          <p:nvPr/>
        </p:nvSpPr>
        <p:spPr bwMode="auto">
          <a:xfrm>
            <a:off x="3352800" y="38100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6" name="Text Box 101">
            <a:extLst>
              <a:ext uri="{FF2B5EF4-FFF2-40B4-BE49-F238E27FC236}">
                <a16:creationId xmlns:a16="http://schemas.microsoft.com/office/drawing/2014/main" id="{0ED8FCD9-CE1B-3C44-A5F4-5E1C4102C75B}"/>
              </a:ext>
            </a:extLst>
          </p:cNvPr>
          <p:cNvSpPr txBox="1">
            <a:spLocks noChangeArrowheads="1"/>
          </p:cNvSpPr>
          <p:nvPr/>
        </p:nvSpPr>
        <p:spPr bwMode="auto">
          <a:xfrm>
            <a:off x="2209800" y="3429000"/>
            <a:ext cx="609600" cy="2286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Pitkas Point</a:t>
            </a:r>
          </a:p>
          <a:p>
            <a:endParaRPr lang="en-US" altLang="en-US">
              <a:solidFill>
                <a:srgbClr val="000000"/>
              </a:solidFill>
              <a:latin typeface="Calibri" panose="020F0502020204030204" pitchFamily="34" charset="0"/>
            </a:endParaRPr>
          </a:p>
        </p:txBody>
      </p:sp>
      <p:sp>
        <p:nvSpPr>
          <p:cNvPr id="5167" name="Oval 119">
            <a:extLst>
              <a:ext uri="{FF2B5EF4-FFF2-40B4-BE49-F238E27FC236}">
                <a16:creationId xmlns:a16="http://schemas.microsoft.com/office/drawing/2014/main" id="{0D95D005-82AB-AC4D-AF14-1E90D51A2481}"/>
              </a:ext>
            </a:extLst>
          </p:cNvPr>
          <p:cNvSpPr>
            <a:spLocks noChangeArrowheads="1"/>
          </p:cNvSpPr>
          <p:nvPr/>
        </p:nvSpPr>
        <p:spPr bwMode="auto">
          <a:xfrm>
            <a:off x="3489325" y="1063625"/>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8" name="Oval 129">
            <a:extLst>
              <a:ext uri="{FF2B5EF4-FFF2-40B4-BE49-F238E27FC236}">
                <a16:creationId xmlns:a16="http://schemas.microsoft.com/office/drawing/2014/main" id="{FBE2D9E7-84F5-0145-966B-BE2B44EBA200}"/>
              </a:ext>
            </a:extLst>
          </p:cNvPr>
          <p:cNvSpPr>
            <a:spLocks noChangeArrowheads="1"/>
          </p:cNvSpPr>
          <p:nvPr/>
        </p:nvSpPr>
        <p:spPr bwMode="auto">
          <a:xfrm>
            <a:off x="2590800" y="35052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69" name="Text Box 99">
            <a:extLst>
              <a:ext uri="{FF2B5EF4-FFF2-40B4-BE49-F238E27FC236}">
                <a16:creationId xmlns:a16="http://schemas.microsoft.com/office/drawing/2014/main" id="{3C44E0D9-A6F5-E148-AB69-D47515E2C37C}"/>
              </a:ext>
            </a:extLst>
          </p:cNvPr>
          <p:cNvSpPr txBox="1">
            <a:spLocks noChangeArrowheads="1"/>
          </p:cNvSpPr>
          <p:nvPr/>
        </p:nvSpPr>
        <p:spPr bwMode="auto">
          <a:xfrm>
            <a:off x="2971800" y="990600"/>
            <a:ext cx="723900" cy="2635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solidFill>
                <a:srgbClr val="000000"/>
              </a:solidFill>
              <a:latin typeface="Calibri" panose="020F0502020204030204" pitchFamily="34" charset="0"/>
            </a:endParaRPr>
          </a:p>
        </p:txBody>
      </p:sp>
      <p:sp>
        <p:nvSpPr>
          <p:cNvPr id="5170" name="Oval 119">
            <a:extLst>
              <a:ext uri="{FF2B5EF4-FFF2-40B4-BE49-F238E27FC236}">
                <a16:creationId xmlns:a16="http://schemas.microsoft.com/office/drawing/2014/main" id="{E19296CA-A4BA-104E-AE25-9EB030E2A606}"/>
              </a:ext>
            </a:extLst>
          </p:cNvPr>
          <p:cNvSpPr>
            <a:spLocks noChangeArrowheads="1"/>
          </p:cNvSpPr>
          <p:nvPr/>
        </p:nvSpPr>
        <p:spPr bwMode="auto">
          <a:xfrm>
            <a:off x="3048000" y="1404938"/>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71" name="Oval 126">
            <a:extLst>
              <a:ext uri="{FF2B5EF4-FFF2-40B4-BE49-F238E27FC236}">
                <a16:creationId xmlns:a16="http://schemas.microsoft.com/office/drawing/2014/main" id="{75AABF41-950D-3140-A434-C99FB0F6CE9F}"/>
              </a:ext>
            </a:extLst>
          </p:cNvPr>
          <p:cNvSpPr>
            <a:spLocks noChangeArrowheads="1"/>
          </p:cNvSpPr>
          <p:nvPr/>
        </p:nvSpPr>
        <p:spPr bwMode="auto">
          <a:xfrm>
            <a:off x="2622550" y="4724400"/>
            <a:ext cx="76200" cy="762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
        <p:nvSpPr>
          <p:cNvPr id="5172" name="Rectangle 1">
            <a:extLst>
              <a:ext uri="{FF2B5EF4-FFF2-40B4-BE49-F238E27FC236}">
                <a16:creationId xmlns:a16="http://schemas.microsoft.com/office/drawing/2014/main" id="{04389260-698B-444D-B277-BD6A1211DDD7}"/>
              </a:ext>
            </a:extLst>
          </p:cNvPr>
          <p:cNvSpPr>
            <a:spLocks noChangeArrowheads="1"/>
          </p:cNvSpPr>
          <p:nvPr/>
        </p:nvSpPr>
        <p:spPr bwMode="auto">
          <a:xfrm>
            <a:off x="2327275" y="4494213"/>
            <a:ext cx="742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Quinhagak</a:t>
            </a:r>
          </a:p>
        </p:txBody>
      </p:sp>
      <p:sp>
        <p:nvSpPr>
          <p:cNvPr id="5173" name="Rectangle 2">
            <a:extLst>
              <a:ext uri="{FF2B5EF4-FFF2-40B4-BE49-F238E27FC236}">
                <a16:creationId xmlns:a16="http://schemas.microsoft.com/office/drawing/2014/main" id="{DB577D5F-E152-4A48-A8D6-81640CF65E24}"/>
              </a:ext>
            </a:extLst>
          </p:cNvPr>
          <p:cNvSpPr>
            <a:spLocks noChangeArrowheads="1"/>
          </p:cNvSpPr>
          <p:nvPr/>
        </p:nvSpPr>
        <p:spPr bwMode="auto">
          <a:xfrm>
            <a:off x="2720975" y="1452563"/>
            <a:ext cx="593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US" altLang="en-US" sz="1000">
                <a:solidFill>
                  <a:srgbClr val="000000"/>
                </a:solidFill>
                <a:latin typeface="Calibri" panose="020F0502020204030204" pitchFamily="34" charset="0"/>
              </a:rPr>
              <a:t>Deering</a:t>
            </a:r>
          </a:p>
        </p:txBody>
      </p:sp>
      <p:sp>
        <p:nvSpPr>
          <p:cNvPr id="5174" name="Oval 126">
            <a:extLst>
              <a:ext uri="{FF2B5EF4-FFF2-40B4-BE49-F238E27FC236}">
                <a16:creationId xmlns:a16="http://schemas.microsoft.com/office/drawing/2014/main" id="{ED462A33-4DAF-C243-B72D-460382FF4D9A}"/>
              </a:ext>
            </a:extLst>
          </p:cNvPr>
          <p:cNvSpPr>
            <a:spLocks noChangeArrowheads="1"/>
          </p:cNvSpPr>
          <p:nvPr/>
        </p:nvSpPr>
        <p:spPr bwMode="auto">
          <a:xfrm>
            <a:off x="2719388" y="5118100"/>
            <a:ext cx="50800" cy="139700"/>
          </a:xfrm>
          <a:prstGeom prst="ellipse">
            <a:avLst/>
          </a:prstGeom>
          <a:solidFill>
            <a:srgbClr val="000000"/>
          </a:solidFill>
          <a:ln w="9525">
            <a:solidFill>
              <a:schemeClr val="tx1"/>
            </a:solidFill>
            <a:round/>
            <a:headEnd/>
            <a:tailEnd/>
          </a:ln>
        </p:spPr>
        <p:txBody>
          <a:bodyPr wrap="none" anchor="ct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5D86A42-275D-DD45-B34D-96D057951244}"/>
              </a:ext>
            </a:extLst>
          </p:cNvPr>
          <p:cNvSpPr>
            <a:spLocks noGrp="1" noChangeArrowheads="1"/>
          </p:cNvSpPr>
          <p:nvPr>
            <p:ph type="title"/>
          </p:nvPr>
        </p:nvSpPr>
        <p:spPr/>
        <p:txBody>
          <a:bodyPr/>
          <a:lstStyle/>
          <a:p>
            <a:pPr eaLnBrk="1" hangingPunct="1">
              <a:defRPr/>
            </a:pPr>
            <a:r>
              <a:rPr lang="en-US" dirty="0"/>
              <a:t>YK Delta: Circulating systems, shifting soils</a:t>
            </a:r>
          </a:p>
        </p:txBody>
      </p:sp>
      <p:sp>
        <p:nvSpPr>
          <p:cNvPr id="195587" name="Rectangle 3">
            <a:extLst>
              <a:ext uri="{FF2B5EF4-FFF2-40B4-BE49-F238E27FC236}">
                <a16:creationId xmlns:a16="http://schemas.microsoft.com/office/drawing/2014/main" id="{E40BF7FD-C141-EF43-ACC7-51041862DFC5}"/>
              </a:ext>
            </a:extLst>
          </p:cNvPr>
          <p:cNvSpPr>
            <a:spLocks noGrp="1" noChangeArrowheads="1"/>
          </p:cNvSpPr>
          <p:nvPr>
            <p:ph type="body" sz="half" idx="1"/>
          </p:nvPr>
        </p:nvSpPr>
        <p:spPr>
          <a:xfrm>
            <a:off x="457200" y="1143000"/>
            <a:ext cx="4038600" cy="4987925"/>
          </a:xfrm>
        </p:spPr>
        <p:txBody>
          <a:bodyPr/>
          <a:lstStyle/>
          <a:p>
            <a:pPr eaLnBrk="1" hangingPunct="1">
              <a:defRPr/>
            </a:pPr>
            <a:r>
              <a:rPr lang="en-US" sz="2800" dirty="0" err="1"/>
              <a:t>Chevak</a:t>
            </a:r>
            <a:endParaRPr lang="en-US" sz="2800" dirty="0"/>
          </a:p>
          <a:p>
            <a:pPr eaLnBrk="1" hangingPunct="1">
              <a:defRPr/>
            </a:pPr>
            <a:r>
              <a:rPr lang="en-US" sz="2800" dirty="0" err="1"/>
              <a:t>Goodnews</a:t>
            </a:r>
            <a:r>
              <a:rPr lang="en-US" sz="2800" dirty="0"/>
              <a:t> Bay</a:t>
            </a:r>
          </a:p>
          <a:p>
            <a:pPr eaLnBrk="1" hangingPunct="1">
              <a:defRPr/>
            </a:pPr>
            <a:r>
              <a:rPr lang="en-US" sz="2800" dirty="0" err="1"/>
              <a:t>Kotlik</a:t>
            </a:r>
            <a:endParaRPr lang="en-US" sz="2800" dirty="0"/>
          </a:p>
          <a:p>
            <a:pPr eaLnBrk="1" hangingPunct="1">
              <a:defRPr/>
            </a:pPr>
            <a:r>
              <a:rPr lang="en-US" sz="2800" dirty="0"/>
              <a:t>Holy Cross </a:t>
            </a:r>
          </a:p>
          <a:p>
            <a:pPr eaLnBrk="1" hangingPunct="1">
              <a:defRPr/>
            </a:pPr>
            <a:r>
              <a:rPr lang="en-US" sz="2800" dirty="0"/>
              <a:t>Lower Kalskag</a:t>
            </a:r>
          </a:p>
          <a:p>
            <a:pPr eaLnBrk="1" hangingPunct="1">
              <a:defRPr/>
            </a:pPr>
            <a:r>
              <a:rPr lang="en-US" sz="2800" dirty="0" err="1"/>
              <a:t>Pitkas</a:t>
            </a:r>
            <a:r>
              <a:rPr lang="en-US" sz="2800" dirty="0"/>
              <a:t> Point</a:t>
            </a:r>
          </a:p>
          <a:p>
            <a:pPr eaLnBrk="1" hangingPunct="1">
              <a:defRPr/>
            </a:pPr>
            <a:r>
              <a:rPr lang="en-US" sz="2800" dirty="0" err="1"/>
              <a:t>Quinhagak</a:t>
            </a:r>
            <a:endParaRPr lang="en-US" sz="2800" dirty="0"/>
          </a:p>
          <a:p>
            <a:pPr eaLnBrk="1" hangingPunct="1">
              <a:defRPr/>
            </a:pPr>
            <a:r>
              <a:rPr lang="en-US" sz="2800" dirty="0"/>
              <a:t>Russian Mission</a:t>
            </a:r>
          </a:p>
          <a:p>
            <a:pPr eaLnBrk="1" hangingPunct="1">
              <a:defRPr/>
            </a:pPr>
            <a:r>
              <a:rPr lang="en-US" sz="2800" dirty="0" err="1"/>
              <a:t>Sleetmute</a:t>
            </a:r>
            <a:endParaRPr lang="en-US" sz="2800" dirty="0"/>
          </a:p>
          <a:p>
            <a:pPr eaLnBrk="1" hangingPunct="1">
              <a:defRPr/>
            </a:pPr>
            <a:r>
              <a:rPr lang="en-US" sz="2800" dirty="0" err="1"/>
              <a:t>Toksook</a:t>
            </a:r>
            <a:r>
              <a:rPr lang="en-US" sz="2800" dirty="0"/>
              <a:t> Bay</a:t>
            </a:r>
          </a:p>
          <a:p>
            <a:pPr eaLnBrk="1" hangingPunct="1">
              <a:defRPr/>
            </a:pPr>
            <a:r>
              <a:rPr lang="en-US" sz="2800" dirty="0"/>
              <a:t>Upper Kalskag</a:t>
            </a:r>
          </a:p>
        </p:txBody>
      </p:sp>
      <p:pic>
        <p:nvPicPr>
          <p:cNvPr id="6148" name="Picture 5" descr="IMG_3651">
            <a:extLst>
              <a:ext uri="{FF2B5EF4-FFF2-40B4-BE49-F238E27FC236}">
                <a16:creationId xmlns:a16="http://schemas.microsoft.com/office/drawing/2014/main" id="{0CDEFAA8-ACDB-4D45-AE47-FC3FCF54100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57600" y="1676400"/>
            <a:ext cx="5181600" cy="4495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4EB78C57-6642-CD45-AAD4-AB01F649CBF6}"/>
              </a:ext>
            </a:extLst>
          </p:cNvPr>
          <p:cNvSpPr>
            <a:spLocks noGrp="1" noChangeArrowheads="1"/>
          </p:cNvSpPr>
          <p:nvPr>
            <p:ph type="title"/>
          </p:nvPr>
        </p:nvSpPr>
        <p:spPr/>
        <p:txBody>
          <a:bodyPr/>
          <a:lstStyle/>
          <a:p>
            <a:pPr eaLnBrk="1" hangingPunct="1">
              <a:defRPr/>
            </a:pPr>
            <a:r>
              <a:rPr lang="en-US" dirty="0"/>
              <a:t>Bristol Bay: Buried systems more traditional</a:t>
            </a:r>
          </a:p>
        </p:txBody>
      </p:sp>
      <p:sp>
        <p:nvSpPr>
          <p:cNvPr id="198659" name="Rectangle 3">
            <a:extLst>
              <a:ext uri="{FF2B5EF4-FFF2-40B4-BE49-F238E27FC236}">
                <a16:creationId xmlns:a16="http://schemas.microsoft.com/office/drawing/2014/main" id="{338B1F16-B59C-1B47-834E-DECF3C77A518}"/>
              </a:ext>
            </a:extLst>
          </p:cNvPr>
          <p:cNvSpPr>
            <a:spLocks noGrp="1" noChangeArrowheads="1"/>
          </p:cNvSpPr>
          <p:nvPr>
            <p:ph type="body" sz="half" idx="1"/>
          </p:nvPr>
        </p:nvSpPr>
        <p:spPr/>
        <p:txBody>
          <a:bodyPr/>
          <a:lstStyle/>
          <a:p>
            <a:pPr eaLnBrk="1" hangingPunct="1">
              <a:defRPr/>
            </a:pPr>
            <a:r>
              <a:rPr lang="en-US" sz="2800" dirty="0"/>
              <a:t>Chignik Lagoon</a:t>
            </a:r>
          </a:p>
          <a:p>
            <a:pPr eaLnBrk="1" hangingPunct="1">
              <a:defRPr/>
            </a:pPr>
            <a:r>
              <a:rPr lang="en-US" sz="2800" dirty="0"/>
              <a:t>Chignik Lake</a:t>
            </a:r>
          </a:p>
          <a:p>
            <a:pPr eaLnBrk="1" hangingPunct="1">
              <a:defRPr/>
            </a:pPr>
            <a:r>
              <a:rPr lang="en-US" sz="2800" dirty="0"/>
              <a:t>New </a:t>
            </a:r>
            <a:r>
              <a:rPr lang="en-US" sz="2800" dirty="0" err="1"/>
              <a:t>Stuyahok</a:t>
            </a:r>
            <a:endParaRPr lang="en-US" sz="2800" dirty="0"/>
          </a:p>
          <a:p>
            <a:pPr eaLnBrk="1" hangingPunct="1">
              <a:defRPr/>
            </a:pPr>
            <a:r>
              <a:rPr lang="en-US" sz="2800" dirty="0" err="1"/>
              <a:t>Newhalen</a:t>
            </a:r>
            <a:endParaRPr lang="en-US" sz="2800" dirty="0"/>
          </a:p>
          <a:p>
            <a:pPr eaLnBrk="1" hangingPunct="1">
              <a:defRPr/>
            </a:pPr>
            <a:r>
              <a:rPr lang="en-US" sz="2800" dirty="0"/>
              <a:t>South </a:t>
            </a:r>
            <a:r>
              <a:rPr lang="en-US" sz="2800" dirty="0" err="1"/>
              <a:t>Naknek</a:t>
            </a:r>
            <a:endParaRPr lang="en-US" sz="2800" dirty="0"/>
          </a:p>
          <a:p>
            <a:pPr eaLnBrk="1" hangingPunct="1">
              <a:defRPr/>
            </a:pPr>
            <a:r>
              <a:rPr lang="en-US" sz="2800" dirty="0"/>
              <a:t>Tyonek </a:t>
            </a:r>
          </a:p>
          <a:p>
            <a:pPr eaLnBrk="1" hangingPunct="1">
              <a:buFont typeface="Wingdings" pitchFamily="2" charset="2"/>
              <a:buNone/>
              <a:defRPr/>
            </a:pPr>
            <a:endParaRPr lang="en-US" sz="2800" dirty="0"/>
          </a:p>
          <a:p>
            <a:pPr eaLnBrk="1" hangingPunct="1">
              <a:buFont typeface="Wingdings" pitchFamily="2" charset="2"/>
              <a:buNone/>
              <a:defRPr/>
            </a:pPr>
            <a:endParaRPr lang="en-US" sz="2800" dirty="0"/>
          </a:p>
          <a:p>
            <a:pPr eaLnBrk="1" hangingPunct="1">
              <a:defRPr/>
            </a:pPr>
            <a:endParaRPr lang="en-US" sz="2800" dirty="0"/>
          </a:p>
          <a:p>
            <a:pPr lvl="1" eaLnBrk="1" hangingPunct="1">
              <a:defRPr/>
            </a:pPr>
            <a:endParaRPr lang="en-US" sz="2400" dirty="0"/>
          </a:p>
        </p:txBody>
      </p:sp>
      <p:pic>
        <p:nvPicPr>
          <p:cNvPr id="7172" name="Picture 6" descr="CHIGLAG11">
            <a:extLst>
              <a:ext uri="{FF2B5EF4-FFF2-40B4-BE49-F238E27FC236}">
                <a16:creationId xmlns:a16="http://schemas.microsoft.com/office/drawing/2014/main" id="{C34B3A05-8D98-814E-9686-3B5439B6DE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2800" y="1524000"/>
            <a:ext cx="5334000" cy="4953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4CB80042-B337-1F49-842F-E7FD0CC9EE37}"/>
              </a:ext>
            </a:extLst>
          </p:cNvPr>
          <p:cNvSpPr>
            <a:spLocks noGrp="1" noChangeArrowheads="1"/>
          </p:cNvSpPr>
          <p:nvPr>
            <p:ph type="title"/>
          </p:nvPr>
        </p:nvSpPr>
        <p:spPr>
          <a:xfrm>
            <a:off x="457200" y="277813"/>
            <a:ext cx="8229600" cy="1246187"/>
          </a:xfrm>
        </p:spPr>
        <p:txBody>
          <a:bodyPr/>
          <a:lstStyle/>
          <a:p>
            <a:pPr eaLnBrk="1" hangingPunct="1">
              <a:defRPr/>
            </a:pPr>
            <a:r>
              <a:rPr lang="en-US" dirty="0" err="1"/>
              <a:t>Maniilaq</a:t>
            </a:r>
            <a:r>
              <a:rPr lang="en-US" dirty="0"/>
              <a:t>: Circulating systems, shifting soils, extreme cold</a:t>
            </a:r>
            <a:br>
              <a:rPr lang="en-US" dirty="0"/>
            </a:br>
            <a:endParaRPr lang="en-US" dirty="0"/>
          </a:p>
        </p:txBody>
      </p:sp>
      <p:sp>
        <p:nvSpPr>
          <p:cNvPr id="199683" name="Rectangle 3">
            <a:extLst>
              <a:ext uri="{FF2B5EF4-FFF2-40B4-BE49-F238E27FC236}">
                <a16:creationId xmlns:a16="http://schemas.microsoft.com/office/drawing/2014/main" id="{E0166F0D-927B-C943-A71C-8B8087897A5B}"/>
              </a:ext>
            </a:extLst>
          </p:cNvPr>
          <p:cNvSpPr>
            <a:spLocks noGrp="1" noChangeArrowheads="1"/>
          </p:cNvSpPr>
          <p:nvPr>
            <p:ph type="body" sz="half" idx="1"/>
          </p:nvPr>
        </p:nvSpPr>
        <p:spPr/>
        <p:txBody>
          <a:bodyPr/>
          <a:lstStyle/>
          <a:p>
            <a:pPr eaLnBrk="1" hangingPunct="1">
              <a:defRPr/>
            </a:pPr>
            <a:r>
              <a:rPr lang="en-US" sz="2800" dirty="0"/>
              <a:t>Ambler</a:t>
            </a:r>
          </a:p>
          <a:p>
            <a:pPr eaLnBrk="1" hangingPunct="1">
              <a:defRPr/>
            </a:pPr>
            <a:r>
              <a:rPr lang="en-US" sz="2800" dirty="0" err="1"/>
              <a:t>Deering</a:t>
            </a:r>
            <a:endParaRPr lang="en-US" sz="2800" dirty="0"/>
          </a:p>
          <a:p>
            <a:pPr eaLnBrk="1" hangingPunct="1">
              <a:defRPr/>
            </a:pPr>
            <a:r>
              <a:rPr lang="en-US" sz="2800" dirty="0"/>
              <a:t>Kiana</a:t>
            </a:r>
          </a:p>
          <a:p>
            <a:pPr eaLnBrk="1" hangingPunct="1">
              <a:defRPr/>
            </a:pPr>
            <a:r>
              <a:rPr lang="en-US" sz="2800" dirty="0"/>
              <a:t>Kobuk</a:t>
            </a:r>
          </a:p>
          <a:p>
            <a:pPr eaLnBrk="1" hangingPunct="1">
              <a:defRPr/>
            </a:pPr>
            <a:r>
              <a:rPr lang="en-US" sz="2800" dirty="0" err="1"/>
              <a:t>Noorvik</a:t>
            </a:r>
            <a:endParaRPr lang="en-US" sz="2800" dirty="0"/>
          </a:p>
          <a:p>
            <a:pPr eaLnBrk="1" hangingPunct="1">
              <a:defRPr/>
            </a:pPr>
            <a:r>
              <a:rPr lang="en-US" sz="2800" dirty="0" err="1"/>
              <a:t>Selawik</a:t>
            </a:r>
            <a:endParaRPr lang="en-US" sz="2800" dirty="0"/>
          </a:p>
          <a:p>
            <a:pPr marL="0" indent="0" eaLnBrk="1" hangingPunct="1">
              <a:buFont typeface="Wingdings" pitchFamily="2" charset="2"/>
              <a:buNone/>
              <a:defRPr/>
            </a:pPr>
            <a:endParaRPr lang="en-US" sz="2800" dirty="0"/>
          </a:p>
          <a:p>
            <a:pPr eaLnBrk="1" hangingPunct="1">
              <a:defRPr/>
            </a:pPr>
            <a:endParaRPr lang="en-US" sz="2800" dirty="0"/>
          </a:p>
          <a:p>
            <a:pPr lvl="1" eaLnBrk="1" hangingPunct="1">
              <a:defRPr/>
            </a:pPr>
            <a:endParaRPr lang="en-US" sz="2400" dirty="0"/>
          </a:p>
        </p:txBody>
      </p:sp>
      <p:pic>
        <p:nvPicPr>
          <p:cNvPr id="8196" name="Picture 6" descr="100_0178">
            <a:extLst>
              <a:ext uri="{FF2B5EF4-FFF2-40B4-BE49-F238E27FC236}">
                <a16:creationId xmlns:a16="http://schemas.microsoft.com/office/drawing/2014/main" id="{2467E4AB-6BAE-5C4C-A96B-C9E16049A7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1676400"/>
            <a:ext cx="5562600" cy="4800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52978707-AFA3-8141-B9F6-57957B57EB02}"/>
              </a:ext>
            </a:extLst>
          </p:cNvPr>
          <p:cNvSpPr>
            <a:spLocks noGrp="1" noChangeArrowheads="1"/>
          </p:cNvSpPr>
          <p:nvPr>
            <p:ph type="title"/>
          </p:nvPr>
        </p:nvSpPr>
        <p:spPr/>
        <p:txBody>
          <a:bodyPr/>
          <a:lstStyle/>
          <a:p>
            <a:pPr eaLnBrk="1" hangingPunct="1">
              <a:defRPr/>
            </a:pPr>
            <a:r>
              <a:rPr lang="en-US" dirty="0"/>
              <a:t>Nome: circulating, vacuum sewers</a:t>
            </a:r>
          </a:p>
        </p:txBody>
      </p:sp>
      <p:sp>
        <p:nvSpPr>
          <p:cNvPr id="199683" name="Rectangle 3">
            <a:extLst>
              <a:ext uri="{FF2B5EF4-FFF2-40B4-BE49-F238E27FC236}">
                <a16:creationId xmlns:a16="http://schemas.microsoft.com/office/drawing/2014/main" id="{417B7B28-25D0-3648-B49F-83002E7360E5}"/>
              </a:ext>
            </a:extLst>
          </p:cNvPr>
          <p:cNvSpPr>
            <a:spLocks noGrp="1" noChangeArrowheads="1"/>
          </p:cNvSpPr>
          <p:nvPr>
            <p:ph type="body" sz="half" idx="1"/>
          </p:nvPr>
        </p:nvSpPr>
        <p:spPr/>
        <p:txBody>
          <a:bodyPr/>
          <a:lstStyle/>
          <a:p>
            <a:pPr eaLnBrk="1" hangingPunct="1">
              <a:defRPr/>
            </a:pPr>
            <a:r>
              <a:rPr lang="en-US" sz="2800" dirty="0" err="1"/>
              <a:t>Golovin</a:t>
            </a:r>
            <a:endParaRPr lang="en-US" sz="2800" dirty="0"/>
          </a:p>
          <a:p>
            <a:pPr eaLnBrk="1" hangingPunct="1">
              <a:defRPr/>
            </a:pPr>
            <a:r>
              <a:rPr lang="en-US" sz="2800" dirty="0"/>
              <a:t>Saint Michael</a:t>
            </a:r>
          </a:p>
          <a:p>
            <a:pPr eaLnBrk="1" hangingPunct="1">
              <a:defRPr/>
            </a:pPr>
            <a:r>
              <a:rPr lang="en-US" sz="2800" dirty="0" err="1"/>
              <a:t>Savoonga</a:t>
            </a:r>
            <a:endParaRPr lang="en-US" sz="2800" dirty="0"/>
          </a:p>
          <a:p>
            <a:pPr marL="0" indent="0" eaLnBrk="1" hangingPunct="1">
              <a:buFont typeface="Wingdings" pitchFamily="2" charset="2"/>
              <a:buNone/>
              <a:defRPr/>
            </a:pPr>
            <a:endParaRPr lang="en-US" sz="2800" dirty="0"/>
          </a:p>
          <a:p>
            <a:pPr lvl="1" eaLnBrk="1" hangingPunct="1">
              <a:defRPr/>
            </a:pPr>
            <a:endParaRPr lang="en-US" sz="2400" dirty="0"/>
          </a:p>
        </p:txBody>
      </p:sp>
      <p:pic>
        <p:nvPicPr>
          <p:cNvPr id="9220" name="Picture 5" descr="\\deh02\Users\jpnichols\Womac's files\Pictures\My Pics\Savoonga Trip\6_12-13_2012\DSC01864.JPG">
            <a:extLst>
              <a:ext uri="{FF2B5EF4-FFF2-40B4-BE49-F238E27FC236}">
                <a16:creationId xmlns:a16="http://schemas.microsoft.com/office/drawing/2014/main" id="{8A2D63CA-46C2-0C48-9E57-DE695A4929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0" y="1436688"/>
            <a:ext cx="5867400" cy="47355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7E72-0E2B-804A-8DB7-FFBFE2FFEA9D}"/>
              </a:ext>
            </a:extLst>
          </p:cNvPr>
          <p:cNvSpPr>
            <a:spLocks noGrp="1"/>
          </p:cNvSpPr>
          <p:nvPr>
            <p:ph type="title"/>
          </p:nvPr>
        </p:nvSpPr>
        <p:spPr/>
        <p:txBody>
          <a:bodyPr/>
          <a:lstStyle/>
          <a:p>
            <a:pPr>
              <a:defRPr/>
            </a:pPr>
            <a:r>
              <a:rPr lang="en-US" dirty="0"/>
              <a:t>Lessons learned</a:t>
            </a:r>
          </a:p>
        </p:txBody>
      </p:sp>
      <p:sp>
        <p:nvSpPr>
          <p:cNvPr id="3" name="Content Placeholder 2">
            <a:extLst>
              <a:ext uri="{FF2B5EF4-FFF2-40B4-BE49-F238E27FC236}">
                <a16:creationId xmlns:a16="http://schemas.microsoft.com/office/drawing/2014/main" id="{81FCAA5C-E16F-B34B-894F-45FEE0798800}"/>
              </a:ext>
            </a:extLst>
          </p:cNvPr>
          <p:cNvSpPr>
            <a:spLocks noGrp="1"/>
          </p:cNvSpPr>
          <p:nvPr>
            <p:ph idx="1"/>
          </p:nvPr>
        </p:nvSpPr>
        <p:spPr/>
        <p:txBody>
          <a:bodyPr/>
          <a:lstStyle/>
          <a:p>
            <a:pPr>
              <a:defRPr/>
            </a:pPr>
            <a:r>
              <a:rPr lang="en-US" dirty="0"/>
              <a:t>Complicated systems require engineering to sustainably operate</a:t>
            </a:r>
          </a:p>
          <a:p>
            <a:pPr lvl="1">
              <a:defRPr/>
            </a:pPr>
            <a:r>
              <a:rPr lang="en-US" dirty="0"/>
              <a:t>Energy efficiency!</a:t>
            </a:r>
          </a:p>
          <a:p>
            <a:pPr lvl="1">
              <a:defRPr/>
            </a:pPr>
            <a:r>
              <a:rPr lang="en-US" dirty="0"/>
              <a:t>Data is critical</a:t>
            </a:r>
          </a:p>
          <a:p>
            <a:pPr>
              <a:defRPr/>
            </a:pPr>
            <a:r>
              <a:rPr lang="en-US" dirty="0"/>
              <a:t>Proper maintenance is costly</a:t>
            </a:r>
          </a:p>
          <a:p>
            <a:pPr>
              <a:defRPr/>
            </a:pPr>
            <a:r>
              <a:rPr lang="en-US" dirty="0"/>
              <a:t>Emergencies destroy budgets.</a:t>
            </a:r>
          </a:p>
          <a:p>
            <a:pPr lvl="1">
              <a:defRPr/>
            </a:pPr>
            <a:endParaRPr lang="en-US" dirty="0"/>
          </a:p>
          <a:p>
            <a:pPr lvl="1">
              <a:defRPr/>
            </a:pPr>
            <a:endParaRPr lang="en-US" dirty="0"/>
          </a:p>
          <a:p>
            <a:pPr marL="914400" lvl="2" indent="0">
              <a:buFont typeface="Wingdings" pitchFamily="2" charset="2"/>
              <a:buNone/>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319-1263-FA4C-9F53-4E1434B07FE5}"/>
              </a:ext>
            </a:extLst>
          </p:cNvPr>
          <p:cNvSpPr>
            <a:spLocks noGrp="1"/>
          </p:cNvSpPr>
          <p:nvPr>
            <p:ph type="title"/>
          </p:nvPr>
        </p:nvSpPr>
        <p:spPr/>
        <p:txBody>
          <a:bodyPr/>
          <a:lstStyle/>
          <a:p>
            <a:pPr>
              <a:defRPr/>
            </a:pPr>
            <a:r>
              <a:rPr lang="en-US" dirty="0"/>
              <a:t>A tale of 5 cities.</a:t>
            </a:r>
          </a:p>
        </p:txBody>
      </p:sp>
      <p:sp>
        <p:nvSpPr>
          <p:cNvPr id="3" name="Content Placeholder 2">
            <a:extLst>
              <a:ext uri="{FF2B5EF4-FFF2-40B4-BE49-F238E27FC236}">
                <a16:creationId xmlns:a16="http://schemas.microsoft.com/office/drawing/2014/main" id="{77FD69CE-D6AB-5E4D-A3E7-CA388EE28D8E}"/>
              </a:ext>
            </a:extLst>
          </p:cNvPr>
          <p:cNvSpPr>
            <a:spLocks noGrp="1"/>
          </p:cNvSpPr>
          <p:nvPr>
            <p:ph idx="1"/>
          </p:nvPr>
        </p:nvSpPr>
        <p:spPr/>
        <p:txBody>
          <a:bodyPr/>
          <a:lstStyle/>
          <a:p>
            <a:pPr>
              <a:defRPr/>
            </a:pPr>
            <a:r>
              <a:rPr lang="en-US" dirty="0"/>
              <a:t>Vacuum sewer system labor, 2012</a:t>
            </a:r>
          </a:p>
          <a:p>
            <a:pPr lvl="1">
              <a:defRPr/>
            </a:pPr>
            <a:r>
              <a:rPr lang="en-US" dirty="0" err="1"/>
              <a:t>Chevak</a:t>
            </a:r>
            <a:r>
              <a:rPr lang="en-US" dirty="0"/>
              <a:t>	$166,000</a:t>
            </a:r>
          </a:p>
          <a:p>
            <a:pPr lvl="1">
              <a:defRPr/>
            </a:pPr>
            <a:r>
              <a:rPr lang="en-US" dirty="0" err="1"/>
              <a:t>Savoonga</a:t>
            </a:r>
            <a:r>
              <a:rPr lang="en-US" dirty="0"/>
              <a:t>	$142,000</a:t>
            </a:r>
          </a:p>
          <a:p>
            <a:pPr lvl="1">
              <a:defRPr/>
            </a:pPr>
            <a:r>
              <a:rPr lang="en-US" dirty="0"/>
              <a:t>St Michael	$89,000</a:t>
            </a:r>
          </a:p>
          <a:p>
            <a:pPr lvl="1">
              <a:defRPr/>
            </a:pPr>
            <a:r>
              <a:rPr lang="en-US" dirty="0" err="1"/>
              <a:t>Selawik</a:t>
            </a:r>
            <a:r>
              <a:rPr lang="en-US" dirty="0"/>
              <a:t>	$212,000</a:t>
            </a:r>
          </a:p>
          <a:p>
            <a:pPr lvl="1">
              <a:defRPr/>
            </a:pPr>
            <a:r>
              <a:rPr lang="en-US" dirty="0" err="1"/>
              <a:t>Kotlik</a:t>
            </a:r>
            <a:r>
              <a:rPr lang="en-US" dirty="0"/>
              <a:t>		$ 94,000</a:t>
            </a:r>
          </a:p>
          <a:p>
            <a:pPr lvl="1">
              <a:defRPr/>
            </a:pPr>
            <a:r>
              <a:rPr lang="en-US" dirty="0" err="1"/>
              <a:t>Noorvik</a:t>
            </a:r>
            <a:r>
              <a:rPr lang="en-US" dirty="0"/>
              <a:t>	</a:t>
            </a:r>
            <a:r>
              <a:rPr lang="en-US" u="sng" dirty="0"/>
              <a:t>$114,000</a:t>
            </a:r>
          </a:p>
          <a:p>
            <a:pPr marL="457200" lvl="1" indent="0">
              <a:buFontTx/>
              <a:buNone/>
              <a:defRPr/>
            </a:pPr>
            <a:r>
              <a:rPr lang="en-US" sz="3200" dirty="0"/>
              <a:t>AVERAGE	$136,000</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16336</TotalTime>
  <Words>928</Words>
  <Application>Microsoft Macintosh PowerPoint</Application>
  <PresentationFormat>On-screen Show (4:3)</PresentationFormat>
  <Paragraphs>148</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Wingdings</vt:lpstr>
      <vt:lpstr>Calibri</vt:lpstr>
      <vt:lpstr>Beam</vt:lpstr>
      <vt:lpstr>ARUC: Water/sewer management</vt:lpstr>
      <vt:lpstr>ARUC Philosophy</vt:lpstr>
      <vt:lpstr>PowerPoint Presentation</vt:lpstr>
      <vt:lpstr>YK Delta: Circulating systems, shifting soils</vt:lpstr>
      <vt:lpstr>Bristol Bay: Buried systems more traditional</vt:lpstr>
      <vt:lpstr>Maniilaq: Circulating systems, shifting soils, extreme cold </vt:lpstr>
      <vt:lpstr>Nome: circulating, vacuum sewers</vt:lpstr>
      <vt:lpstr>Lessons learned</vt:lpstr>
      <vt:lpstr>A tale of 5 cities.</vt:lpstr>
      <vt:lpstr>ARUC initiatives</vt:lpstr>
      <vt:lpstr>ARUC Summary</vt:lpstr>
      <vt:lpstr>Tribal Utility Services (TUS)</vt:lpstr>
      <vt:lpstr>TUS</vt:lpstr>
      <vt:lpstr>TUS</vt:lpstr>
      <vt:lpstr>What does ARUC and TUS Really Do?</vt:lpstr>
      <vt:lpstr>continued</vt:lpstr>
    </vt:vector>
  </TitlesOfParts>
  <Company>ANTHC, DEHE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RUC 2</dc:title>
  <dc:creator>59-31696</dc:creator>
  <cp:lastModifiedBy>Johanna</cp:lastModifiedBy>
  <cp:revision>162</cp:revision>
  <cp:lastPrinted>2013-01-05T00:09:23Z</cp:lastPrinted>
  <dcterms:created xsi:type="dcterms:W3CDTF">2006-01-25T02:39:19Z</dcterms:created>
  <dcterms:modified xsi:type="dcterms:W3CDTF">2020-10-26T19:47:13Z</dcterms:modified>
</cp:coreProperties>
</file>