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8" r:id="rId27"/>
  </p:sldMasterIdLst>
  <p:notesMasterIdLst>
    <p:notesMasterId r:id="rId47"/>
  </p:notesMasterIdLst>
  <p:handoutMasterIdLst>
    <p:handoutMasterId r:id="rId48"/>
  </p:handoutMasterIdLst>
  <p:sldIdLst>
    <p:sldId id="266" r:id="rId28"/>
    <p:sldId id="277" r:id="rId29"/>
    <p:sldId id="278" r:id="rId30"/>
    <p:sldId id="279" r:id="rId31"/>
    <p:sldId id="281" r:id="rId32"/>
    <p:sldId id="280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384" r:id="rId44"/>
    <p:sldId id="383" r:id="rId45"/>
    <p:sldId id="275" r:id="rId46"/>
  </p:sldIdLst>
  <p:sldSz cx="12195175" cy="6858000"/>
  <p:notesSz cx="6858000" cy="9144000"/>
  <p:defaultTextStyle>
    <a:defPPr lvl="0">
      <a:defRPr lang="nl-NL"/>
    </a:defPPr>
    <a:lvl1pPr marL="0" lvl="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lvl="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lvl="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lvl="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105B284-5F11-4BF2-A60E-FCBC652ED1AB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105B284-5F11-4BF2-A60E-FCBC652ED1AB}" styleName="Tabelstijl KWR">
    <a:wholeTbl>
      <a:tcTxStyle b="off" i="off">
        <a:font>
          <a:latin typeface="Calibri Light"/>
          <a:ea typeface="Calibri Light"/>
          <a:cs typeface="Calibri Light"/>
        </a:font>
        <a:srgbClr val="0E323B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 w="9525" cmpd="sng">
              <a:solidFill>
                <a:srgbClr val="0E323B"/>
              </a:solidFill>
            </a:ln>
          </a:insideV>
        </a:tcBdr>
        <a:fill>
          <a:noFill/>
        </a:fill>
      </a:tcStyle>
    </a:wholeTbl>
    <a:band2H>
      <a:tcStyle>
        <a:tcBdr/>
        <a:fill>
          <a:solidFill>
            <a:srgbClr val="E7EBEB"/>
          </a:solidFill>
        </a:fill>
      </a:tcStyle>
    </a:band2H>
    <a:firstCol>
      <a:tcTxStyle b="off" i="off">
        <a:font>
          <a:latin typeface="Calibri Light"/>
          <a:ea typeface="Calibri Light"/>
          <a:cs typeface="Calibri Light"/>
        </a:font>
        <a:srgbClr val="FFFFFF"/>
      </a:tcTxStyle>
      <a:tcStyle>
        <a:tcBdr/>
        <a:fill>
          <a:solidFill>
            <a:srgbClr val="0E323B"/>
          </a:solidFill>
        </a:fill>
      </a:tcStyle>
    </a:firstCol>
    <a:lastRow>
      <a:tcTxStyle b="off" i="off">
        <a:font>
          <a:latin typeface="Calibri Light"/>
          <a:ea typeface="Calibri Light"/>
          <a:cs typeface="Calibri Light"/>
        </a:font>
        <a:srgbClr val="FFFFFF"/>
      </a:tcTxStyle>
      <a:tcStyle>
        <a:tcBdr/>
        <a:fill>
          <a:solidFill>
            <a:srgbClr val="0E323B"/>
          </a:solidFill>
        </a:fill>
      </a:tcStyle>
    </a:lastRow>
    <a:firstRow>
      <a:tcTxStyle b="off" i="off">
        <a:font>
          <a:latin typeface="Calibri Light"/>
          <a:ea typeface="Calibri Light"/>
          <a:cs typeface="Calibri Light"/>
        </a:font>
        <a:srgbClr val="FFFFFF"/>
      </a:tcTxStyle>
      <a:tcStyle>
        <a:tcBdr/>
        <a:fill>
          <a:solidFill>
            <a:srgbClr val="0E323B"/>
          </a:solidFill>
        </a:fill>
      </a:tcStyle>
    </a:firstRow>
    <a:extLst>
      <a:ext uri="http://www.joulesunlimited.com/pptTableStyle"/>
    </a:extLst>
  </a:tblStyle>
  <a:tblStyle styleId="{284E427A-3D55-4303-BF80-6455036E1DE7}" styleName="Stijl, thema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Stijl, thema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35" autoAdjust="0"/>
    <p:restoredTop sz="94660"/>
  </p:normalViewPr>
  <p:slideViewPr>
    <p:cSldViewPr>
      <p:cViewPr varScale="1">
        <p:scale>
          <a:sx n="119" d="100"/>
          <a:sy n="119" d="100"/>
        </p:scale>
        <p:origin x="280" y="1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1924" y="5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slide" Target="slides/slide12.xml"/><Relationship Id="rId21" Type="http://schemas.openxmlformats.org/officeDocument/2006/relationships/customXml" Target="../customXml/item21.xml"/><Relationship Id="rId34" Type="http://schemas.openxmlformats.org/officeDocument/2006/relationships/slide" Target="slides/slide7.xml"/><Relationship Id="rId42" Type="http://schemas.openxmlformats.org/officeDocument/2006/relationships/slide" Target="slides/slide15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" Target="slides/slide2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" Target="slides/slide5.xml"/><Relationship Id="rId37" Type="http://schemas.openxmlformats.org/officeDocument/2006/relationships/slide" Target="slides/slide10.xml"/><Relationship Id="rId40" Type="http://schemas.openxmlformats.org/officeDocument/2006/relationships/slide" Target="slides/slide13.xml"/><Relationship Id="rId45" Type="http://schemas.openxmlformats.org/officeDocument/2006/relationships/slide" Target="slides/slide18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slide" Target="slides/slide1.xml"/><Relationship Id="rId36" Type="http://schemas.openxmlformats.org/officeDocument/2006/relationships/slide" Target="slides/slide9.xml"/><Relationship Id="rId49" Type="http://schemas.openxmlformats.org/officeDocument/2006/relationships/presProps" Target="presProps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4.xml"/><Relationship Id="rId44" Type="http://schemas.openxmlformats.org/officeDocument/2006/relationships/slide" Target="slides/slide17.xml"/><Relationship Id="rId52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slideMaster" Target="slideMasters/slideMaster1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43" Type="http://schemas.openxmlformats.org/officeDocument/2006/relationships/slide" Target="slides/slide16.xml"/><Relationship Id="rId48" Type="http://schemas.openxmlformats.org/officeDocument/2006/relationships/handoutMaster" Target="handoutMasters/handoutMaster1.xml"/><Relationship Id="rId8" Type="http://schemas.openxmlformats.org/officeDocument/2006/relationships/customXml" Target="../customXml/item8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46" Type="http://schemas.openxmlformats.org/officeDocument/2006/relationships/slide" Target="slides/slide19.xml"/><Relationship Id="rId20" Type="http://schemas.openxmlformats.org/officeDocument/2006/relationships/customXml" Target="../customXml/item20.xml"/><Relationship Id="rId41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479612" y="360000"/>
            <a:ext cx="27900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573016" y="360000"/>
            <a:ext cx="27900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757D0-0DA8-4B50-962C-F8908CCD91C6}" type="datetimeFigureOut">
              <a:rPr lang="nl-NL" smtClean="0"/>
              <a:pPr/>
              <a:t>02-02-2021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479520" y="8326800"/>
            <a:ext cx="27900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573000" y="8326800"/>
            <a:ext cx="27900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3B2BB-416B-4E85-A754-0B695991D3F5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67354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380880" y="3600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505200" y="3600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C0B33-3943-42F1-973C-9CDD51C76BBD}" type="datetimeFigureOut">
              <a:rPr lang="nl-NL" smtClean="0"/>
              <a:pPr/>
              <a:t>02-02-2021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0880" y="963000"/>
            <a:ext cx="6095880" cy="342893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525652"/>
            <a:ext cx="5486400" cy="363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380880" y="83268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505320" y="83268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381A9-0C9E-4D3A-A28B-AC4E168A57BC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45252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963613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16344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963613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56080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10.xml"/><Relationship Id="rId2" Type="http://schemas.openxmlformats.org/officeDocument/2006/relationships/customXml" Target="../../customXml/item24.xml"/><Relationship Id="rId1" Type="http://schemas.openxmlformats.org/officeDocument/2006/relationships/customXml" Target="../../customXml/item5.xml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customXml" Target="../../customXml/item8.xml"/><Relationship Id="rId1" Type="http://schemas.openxmlformats.org/officeDocument/2006/relationships/customXml" Target="../../customXml/item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customXml" Target="../../customXml/item3.xml"/><Relationship Id="rId1" Type="http://schemas.openxmlformats.org/officeDocument/2006/relationships/customXml" Target="../../customXml/item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21.xml"/><Relationship Id="rId2" Type="http://schemas.openxmlformats.org/officeDocument/2006/relationships/customXml" Target="../../customXml/item6.xml"/><Relationship Id="rId1" Type="http://schemas.openxmlformats.org/officeDocument/2006/relationships/customXml" Target="../../customXml/item11.xml"/><Relationship Id="rId5" Type="http://schemas.openxmlformats.org/officeDocument/2006/relationships/slideMaster" Target="../slideMasters/slideMaster1.xml"/><Relationship Id="rId4" Type="http://schemas.openxmlformats.org/officeDocument/2006/relationships/customXml" Target="../../customXml/item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customXml" Target="../../customXml/item15.xml"/><Relationship Id="rId3" Type="http://schemas.openxmlformats.org/officeDocument/2006/relationships/customXml" Target="../../customXml/item9.xml"/><Relationship Id="rId7" Type="http://schemas.openxmlformats.org/officeDocument/2006/relationships/customXml" Target="../../customXml/item19.xml"/><Relationship Id="rId2" Type="http://schemas.openxmlformats.org/officeDocument/2006/relationships/customXml" Target="../../customXml/item16.xml"/><Relationship Id="rId1" Type="http://schemas.openxmlformats.org/officeDocument/2006/relationships/customXml" Target="../../customXml/item2.xml"/><Relationship Id="rId6" Type="http://schemas.openxmlformats.org/officeDocument/2006/relationships/customXml" Target="../../customXml/item12.xml"/><Relationship Id="rId5" Type="http://schemas.openxmlformats.org/officeDocument/2006/relationships/customXml" Target="../../customXml/item25.xml"/><Relationship Id="rId4" Type="http://schemas.openxmlformats.org/officeDocument/2006/relationships/customXml" Target="../../customXml/item20.xml"/><Relationship Id="rId9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customXml" Target="../../customXml/item14.xml"/><Relationship Id="rId1" Type="http://schemas.openxmlformats.org/officeDocument/2006/relationships/customXml" Target="../../customXml/item1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pagina (standaard) ß blauwe voorka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3F8625C9-4E66-4343-9A0A-37ED2476D07B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3" y="0"/>
            <a:ext cx="12195169" cy="5771527"/>
          </a:xfrm>
          <a:prstGeom prst="rect">
            <a:avLst/>
          </a:prstGeom>
        </p:spPr>
      </p:pic>
      <p:sp>
        <p:nvSpPr>
          <p:cNvPr id="21" name="Vrije vorm: vorm 20">
            <a:extLst>
              <a:ext uri="{FF2B5EF4-FFF2-40B4-BE49-F238E27FC236}">
                <a16:creationId xmlns:a16="http://schemas.microsoft.com/office/drawing/2014/main" id="{5E60CF94-C0D7-49CE-8F0B-97D6DE27E119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5232497"/>
            <a:ext cx="12193200" cy="1625504"/>
          </a:xfrm>
          <a:custGeom>
            <a:avLst/>
            <a:gdLst>
              <a:gd name="connsiteX0" fmla="*/ 0 w 12193200"/>
              <a:gd name="connsiteY0" fmla="*/ 0 h 1625504"/>
              <a:gd name="connsiteX1" fmla="*/ 5206 w 12193200"/>
              <a:gd name="connsiteY1" fmla="*/ 0 h 1625504"/>
              <a:gd name="connsiteX2" fmla="*/ 2666076 w 12193200"/>
              <a:gd name="connsiteY2" fmla="*/ 0 h 1625504"/>
              <a:gd name="connsiteX3" fmla="*/ 2786857 w 12193200"/>
              <a:gd name="connsiteY3" fmla="*/ 0 h 1625504"/>
              <a:gd name="connsiteX4" fmla="*/ 3152060 w 12193200"/>
              <a:gd name="connsiteY4" fmla="*/ 191686 h 1625504"/>
              <a:gd name="connsiteX5" fmla="*/ 3297951 w 12193200"/>
              <a:gd name="connsiteY5" fmla="*/ 382737 h 1625504"/>
              <a:gd name="connsiteX6" fmla="*/ 3571932 w 12193200"/>
              <a:gd name="connsiteY6" fmla="*/ 547130 h 1625504"/>
              <a:gd name="connsiteX7" fmla="*/ 11088311 w 12193200"/>
              <a:gd name="connsiteY7" fmla="*/ 547130 h 1625504"/>
              <a:gd name="connsiteX8" fmla="*/ 12009660 w 12193200"/>
              <a:gd name="connsiteY8" fmla="*/ 547130 h 1625504"/>
              <a:gd name="connsiteX9" fmla="*/ 12193200 w 12193200"/>
              <a:gd name="connsiteY9" fmla="*/ 547130 h 1625504"/>
              <a:gd name="connsiteX10" fmla="*/ 12193200 w 12193200"/>
              <a:gd name="connsiteY10" fmla="*/ 1625504 h 1625504"/>
              <a:gd name="connsiteX11" fmla="*/ 0 w 12193200"/>
              <a:gd name="connsiteY11" fmla="*/ 1625504 h 162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3200" h="1625504">
                <a:moveTo>
                  <a:pt x="0" y="0"/>
                </a:moveTo>
                <a:lnTo>
                  <a:pt x="5206" y="0"/>
                </a:lnTo>
                <a:cubicBezTo>
                  <a:pt x="41657" y="0"/>
                  <a:pt x="333259" y="0"/>
                  <a:pt x="2666076" y="0"/>
                </a:cubicBezTo>
                <a:cubicBezTo>
                  <a:pt x="2666076" y="0"/>
                  <a:pt x="2666076" y="0"/>
                  <a:pt x="2786857" y="0"/>
                </a:cubicBezTo>
                <a:cubicBezTo>
                  <a:pt x="3015069" y="0"/>
                  <a:pt x="3069738" y="84418"/>
                  <a:pt x="3152060" y="191686"/>
                </a:cubicBezTo>
                <a:cubicBezTo>
                  <a:pt x="3152060" y="191686"/>
                  <a:pt x="3152060" y="191686"/>
                  <a:pt x="3297951" y="382737"/>
                </a:cubicBezTo>
                <a:cubicBezTo>
                  <a:pt x="3380272" y="490005"/>
                  <a:pt x="3426042" y="547130"/>
                  <a:pt x="3571932" y="547130"/>
                </a:cubicBezTo>
                <a:cubicBezTo>
                  <a:pt x="3571932" y="547130"/>
                  <a:pt x="3571932" y="547130"/>
                  <a:pt x="11088311" y="547130"/>
                </a:cubicBezTo>
                <a:cubicBezTo>
                  <a:pt x="11088311" y="547130"/>
                  <a:pt x="11088311" y="547130"/>
                  <a:pt x="12009660" y="547130"/>
                </a:cubicBezTo>
                <a:lnTo>
                  <a:pt x="12193200" y="547130"/>
                </a:lnTo>
                <a:lnTo>
                  <a:pt x="12193200" y="1625504"/>
                </a:lnTo>
                <a:lnTo>
                  <a:pt x="0" y="1625504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100A02FB-6B15-452E-B384-4E89C5DBB821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3897749" y="6176347"/>
            <a:ext cx="2496276" cy="203389"/>
          </a:xfrm>
          <a:custGeom>
            <a:avLst/>
            <a:gdLst>
              <a:gd name="T0" fmla="*/ 7723 w 7850"/>
              <a:gd name="T1" fmla="*/ 168 h 640"/>
              <a:gd name="T2" fmla="*/ 7660 w 7850"/>
              <a:gd name="T3" fmla="*/ 433 h 640"/>
              <a:gd name="T4" fmla="*/ 7484 w 7850"/>
              <a:gd name="T5" fmla="*/ 452 h 640"/>
              <a:gd name="T6" fmla="*/ 7468 w 7850"/>
              <a:gd name="T7" fmla="*/ 228 h 640"/>
              <a:gd name="T8" fmla="*/ 7085 w 7850"/>
              <a:gd name="T9" fmla="*/ 174 h 640"/>
              <a:gd name="T10" fmla="*/ 7118 w 7850"/>
              <a:gd name="T11" fmla="*/ 96 h 640"/>
              <a:gd name="T12" fmla="*/ 7040 w 7850"/>
              <a:gd name="T13" fmla="*/ 445 h 640"/>
              <a:gd name="T14" fmla="*/ 6794 w 7850"/>
              <a:gd name="T15" fmla="*/ 193 h 640"/>
              <a:gd name="T16" fmla="*/ 6646 w 7850"/>
              <a:gd name="T17" fmla="*/ 434 h 640"/>
              <a:gd name="T18" fmla="*/ 6312 w 7850"/>
              <a:gd name="T19" fmla="*/ 437 h 640"/>
              <a:gd name="T20" fmla="*/ 6526 w 7850"/>
              <a:gd name="T21" fmla="*/ 434 h 640"/>
              <a:gd name="T22" fmla="*/ 6324 w 7850"/>
              <a:gd name="T23" fmla="*/ 242 h 640"/>
              <a:gd name="T24" fmla="*/ 6318 w 7850"/>
              <a:gd name="T25" fmla="*/ 478 h 640"/>
              <a:gd name="T26" fmla="*/ 6138 w 7850"/>
              <a:gd name="T27" fmla="*/ 232 h 640"/>
              <a:gd name="T28" fmla="*/ 6009 w 7850"/>
              <a:gd name="T29" fmla="*/ 455 h 640"/>
              <a:gd name="T30" fmla="*/ 5921 w 7850"/>
              <a:gd name="T31" fmla="*/ 152 h 640"/>
              <a:gd name="T32" fmla="*/ 5688 w 7850"/>
              <a:gd name="T33" fmla="*/ 293 h 640"/>
              <a:gd name="T34" fmla="*/ 5240 w 7850"/>
              <a:gd name="T35" fmla="*/ 478 h 640"/>
              <a:gd name="T36" fmla="*/ 5304 w 7850"/>
              <a:gd name="T37" fmla="*/ 434 h 640"/>
              <a:gd name="T38" fmla="*/ 5065 w 7850"/>
              <a:gd name="T39" fmla="*/ 445 h 640"/>
              <a:gd name="T40" fmla="*/ 4653 w 7850"/>
              <a:gd name="T41" fmla="*/ 280 h 640"/>
              <a:gd name="T42" fmla="*/ 4673 w 7850"/>
              <a:gd name="T43" fmla="*/ 453 h 640"/>
              <a:gd name="T44" fmla="*/ 4357 w 7850"/>
              <a:gd name="T45" fmla="*/ 193 h 640"/>
              <a:gd name="T46" fmla="*/ 4208 w 7850"/>
              <a:gd name="T47" fmla="*/ 434 h 640"/>
              <a:gd name="T48" fmla="*/ 4050 w 7850"/>
              <a:gd name="T49" fmla="*/ 455 h 640"/>
              <a:gd name="T50" fmla="*/ 3751 w 7850"/>
              <a:gd name="T51" fmla="*/ 472 h 640"/>
              <a:gd name="T52" fmla="*/ 4090 w 7850"/>
              <a:gd name="T53" fmla="*/ 472 h 640"/>
              <a:gd name="T54" fmla="*/ 3586 w 7850"/>
              <a:gd name="T55" fmla="*/ 168 h 640"/>
              <a:gd name="T56" fmla="*/ 3523 w 7850"/>
              <a:gd name="T57" fmla="*/ 433 h 640"/>
              <a:gd name="T58" fmla="*/ 3305 w 7850"/>
              <a:gd name="T59" fmla="*/ 191 h 640"/>
              <a:gd name="T60" fmla="*/ 3192 w 7850"/>
              <a:gd name="T61" fmla="*/ 296 h 640"/>
              <a:gd name="T62" fmla="*/ 3213 w 7850"/>
              <a:gd name="T63" fmla="*/ 384 h 640"/>
              <a:gd name="T64" fmla="*/ 3165 w 7850"/>
              <a:gd name="T65" fmla="*/ 285 h 640"/>
              <a:gd name="T66" fmla="*/ 2756 w 7850"/>
              <a:gd name="T67" fmla="*/ 471 h 640"/>
              <a:gd name="T68" fmla="*/ 2803 w 7850"/>
              <a:gd name="T69" fmla="*/ 210 h 640"/>
              <a:gd name="T70" fmla="*/ 2821 w 7850"/>
              <a:gd name="T71" fmla="*/ 18 h 640"/>
              <a:gd name="T72" fmla="*/ 2384 w 7850"/>
              <a:gd name="T73" fmla="*/ 535 h 640"/>
              <a:gd name="T74" fmla="*/ 2363 w 7850"/>
              <a:gd name="T75" fmla="*/ 603 h 640"/>
              <a:gd name="T76" fmla="*/ 2374 w 7850"/>
              <a:gd name="T77" fmla="*/ 280 h 640"/>
              <a:gd name="T78" fmla="*/ 2336 w 7850"/>
              <a:gd name="T79" fmla="*/ 194 h 640"/>
              <a:gd name="T80" fmla="*/ 2086 w 7850"/>
              <a:gd name="T81" fmla="*/ 460 h 640"/>
              <a:gd name="T82" fmla="*/ 1746 w 7850"/>
              <a:gd name="T83" fmla="*/ 460 h 640"/>
              <a:gd name="T84" fmla="*/ 1953 w 7850"/>
              <a:gd name="T85" fmla="*/ 472 h 640"/>
              <a:gd name="T86" fmla="*/ 1566 w 7850"/>
              <a:gd name="T87" fmla="*/ 186 h 640"/>
              <a:gd name="T88" fmla="*/ 1414 w 7850"/>
              <a:gd name="T89" fmla="*/ 353 h 640"/>
              <a:gd name="T90" fmla="*/ 1459 w 7850"/>
              <a:gd name="T91" fmla="*/ 600 h 640"/>
              <a:gd name="T92" fmla="*/ 1511 w 7850"/>
              <a:gd name="T93" fmla="*/ 510 h 640"/>
              <a:gd name="T94" fmla="*/ 1456 w 7850"/>
              <a:gd name="T95" fmla="*/ 204 h 640"/>
              <a:gd name="T96" fmla="*/ 1364 w 7850"/>
              <a:gd name="T97" fmla="*/ 168 h 640"/>
              <a:gd name="T98" fmla="*/ 1097 w 7850"/>
              <a:gd name="T99" fmla="*/ 290 h 640"/>
              <a:gd name="T100" fmla="*/ 1057 w 7850"/>
              <a:gd name="T101" fmla="*/ 11 h 640"/>
              <a:gd name="T102" fmla="*/ 1195 w 7850"/>
              <a:gd name="T103" fmla="*/ 472 h 640"/>
              <a:gd name="T104" fmla="*/ 728 w 7850"/>
              <a:gd name="T105" fmla="*/ 191 h 640"/>
              <a:gd name="T106" fmla="*/ 560 w 7850"/>
              <a:gd name="T107" fmla="*/ 460 h 640"/>
              <a:gd name="T108" fmla="*/ 596 w 7850"/>
              <a:gd name="T109" fmla="*/ 168 h 640"/>
              <a:gd name="T110" fmla="*/ 275 w 7850"/>
              <a:gd name="T111" fmla="*/ 123 h 640"/>
              <a:gd name="T112" fmla="*/ 203 w 7850"/>
              <a:gd name="T113" fmla="*/ 458 h 640"/>
              <a:gd name="T114" fmla="*/ 0 w 7850"/>
              <a:gd name="T115" fmla="*/ 24 h 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850" h="640">
                <a:moveTo>
                  <a:pt x="7787" y="280"/>
                </a:moveTo>
                <a:cubicBezTo>
                  <a:pt x="7639" y="280"/>
                  <a:pt x="7639" y="280"/>
                  <a:pt x="7639" y="280"/>
                </a:cubicBezTo>
                <a:cubicBezTo>
                  <a:pt x="7640" y="250"/>
                  <a:pt x="7649" y="226"/>
                  <a:pt x="7663" y="208"/>
                </a:cubicBezTo>
                <a:cubicBezTo>
                  <a:pt x="7677" y="190"/>
                  <a:pt x="7697" y="181"/>
                  <a:pt x="7723" y="181"/>
                </a:cubicBezTo>
                <a:cubicBezTo>
                  <a:pt x="7765" y="181"/>
                  <a:pt x="7787" y="214"/>
                  <a:pt x="7787" y="280"/>
                </a:cubicBezTo>
                <a:close/>
                <a:moveTo>
                  <a:pt x="7660" y="433"/>
                </a:moveTo>
                <a:cubicBezTo>
                  <a:pt x="7645" y="413"/>
                  <a:pt x="7638" y="386"/>
                  <a:pt x="7638" y="352"/>
                </a:cubicBezTo>
                <a:cubicBezTo>
                  <a:pt x="7638" y="295"/>
                  <a:pt x="7638" y="295"/>
                  <a:pt x="7638" y="295"/>
                </a:cubicBezTo>
                <a:cubicBezTo>
                  <a:pt x="7850" y="295"/>
                  <a:pt x="7850" y="295"/>
                  <a:pt x="7850" y="295"/>
                </a:cubicBezTo>
                <a:cubicBezTo>
                  <a:pt x="7849" y="258"/>
                  <a:pt x="7837" y="228"/>
                  <a:pt x="7814" y="204"/>
                </a:cubicBezTo>
                <a:cubicBezTo>
                  <a:pt x="7791" y="180"/>
                  <a:pt x="7760" y="168"/>
                  <a:pt x="7723" y="168"/>
                </a:cubicBezTo>
                <a:cubicBezTo>
                  <a:pt x="7681" y="168"/>
                  <a:pt x="7645" y="183"/>
                  <a:pt x="7618" y="211"/>
                </a:cubicBezTo>
                <a:cubicBezTo>
                  <a:pt x="7589" y="240"/>
                  <a:pt x="7575" y="277"/>
                  <a:pt x="7575" y="323"/>
                </a:cubicBezTo>
                <a:cubicBezTo>
                  <a:pt x="7575" y="369"/>
                  <a:pt x="7589" y="407"/>
                  <a:pt x="7618" y="435"/>
                </a:cubicBezTo>
                <a:cubicBezTo>
                  <a:pt x="7647" y="463"/>
                  <a:pt x="7683" y="478"/>
                  <a:pt x="7727" y="478"/>
                </a:cubicBezTo>
                <a:cubicBezTo>
                  <a:pt x="7758" y="478"/>
                  <a:pt x="7785" y="469"/>
                  <a:pt x="7807" y="453"/>
                </a:cubicBezTo>
                <a:cubicBezTo>
                  <a:pt x="7829" y="436"/>
                  <a:pt x="7842" y="413"/>
                  <a:pt x="7848" y="384"/>
                </a:cubicBezTo>
                <a:cubicBezTo>
                  <a:pt x="7834" y="384"/>
                  <a:pt x="7834" y="384"/>
                  <a:pt x="7834" y="384"/>
                </a:cubicBezTo>
                <a:cubicBezTo>
                  <a:pt x="7830" y="408"/>
                  <a:pt x="7817" y="427"/>
                  <a:pt x="7797" y="442"/>
                </a:cubicBezTo>
                <a:cubicBezTo>
                  <a:pt x="7787" y="449"/>
                  <a:pt x="7776" y="455"/>
                  <a:pt x="7764" y="459"/>
                </a:cubicBezTo>
                <a:cubicBezTo>
                  <a:pt x="7752" y="463"/>
                  <a:pt x="7739" y="465"/>
                  <a:pt x="7726" y="465"/>
                </a:cubicBezTo>
                <a:cubicBezTo>
                  <a:pt x="7698" y="465"/>
                  <a:pt x="7677" y="454"/>
                  <a:pt x="7660" y="433"/>
                </a:cubicBezTo>
                <a:close/>
                <a:moveTo>
                  <a:pt x="7463" y="285"/>
                </a:moveTo>
                <a:cubicBezTo>
                  <a:pt x="7470" y="292"/>
                  <a:pt x="7479" y="296"/>
                  <a:pt x="7489" y="296"/>
                </a:cubicBezTo>
                <a:cubicBezTo>
                  <a:pt x="7500" y="296"/>
                  <a:pt x="7508" y="292"/>
                  <a:pt x="7515" y="286"/>
                </a:cubicBezTo>
                <a:cubicBezTo>
                  <a:pt x="7521" y="279"/>
                  <a:pt x="7525" y="269"/>
                  <a:pt x="7525" y="257"/>
                </a:cubicBezTo>
                <a:cubicBezTo>
                  <a:pt x="7525" y="231"/>
                  <a:pt x="7513" y="210"/>
                  <a:pt x="7490" y="193"/>
                </a:cubicBezTo>
                <a:cubicBezTo>
                  <a:pt x="7468" y="177"/>
                  <a:pt x="7439" y="168"/>
                  <a:pt x="7406" y="168"/>
                </a:cubicBezTo>
                <a:cubicBezTo>
                  <a:pt x="7366" y="168"/>
                  <a:pt x="7331" y="182"/>
                  <a:pt x="7301" y="210"/>
                </a:cubicBezTo>
                <a:cubicBezTo>
                  <a:pt x="7272" y="238"/>
                  <a:pt x="7257" y="275"/>
                  <a:pt x="7257" y="322"/>
                </a:cubicBezTo>
                <a:cubicBezTo>
                  <a:pt x="7257" y="368"/>
                  <a:pt x="7271" y="406"/>
                  <a:pt x="7300" y="435"/>
                </a:cubicBezTo>
                <a:cubicBezTo>
                  <a:pt x="7328" y="463"/>
                  <a:pt x="7364" y="478"/>
                  <a:pt x="7406" y="478"/>
                </a:cubicBezTo>
                <a:cubicBezTo>
                  <a:pt x="7436" y="478"/>
                  <a:pt x="7462" y="469"/>
                  <a:pt x="7484" y="452"/>
                </a:cubicBezTo>
                <a:cubicBezTo>
                  <a:pt x="7505" y="435"/>
                  <a:pt x="7518" y="413"/>
                  <a:pt x="7524" y="384"/>
                </a:cubicBezTo>
                <a:cubicBezTo>
                  <a:pt x="7510" y="384"/>
                  <a:pt x="7510" y="384"/>
                  <a:pt x="7510" y="384"/>
                </a:cubicBezTo>
                <a:cubicBezTo>
                  <a:pt x="7506" y="409"/>
                  <a:pt x="7494" y="428"/>
                  <a:pt x="7474" y="443"/>
                </a:cubicBezTo>
                <a:cubicBezTo>
                  <a:pt x="7455" y="458"/>
                  <a:pt x="7432" y="465"/>
                  <a:pt x="7404" y="465"/>
                </a:cubicBezTo>
                <a:cubicBezTo>
                  <a:pt x="7377" y="465"/>
                  <a:pt x="7356" y="455"/>
                  <a:pt x="7342" y="434"/>
                </a:cubicBezTo>
                <a:cubicBezTo>
                  <a:pt x="7327" y="413"/>
                  <a:pt x="7320" y="386"/>
                  <a:pt x="7320" y="352"/>
                </a:cubicBezTo>
                <a:cubicBezTo>
                  <a:pt x="7320" y="294"/>
                  <a:pt x="7320" y="294"/>
                  <a:pt x="7320" y="294"/>
                </a:cubicBezTo>
                <a:cubicBezTo>
                  <a:pt x="7320" y="258"/>
                  <a:pt x="7328" y="231"/>
                  <a:pt x="7342" y="211"/>
                </a:cubicBezTo>
                <a:cubicBezTo>
                  <a:pt x="7357" y="191"/>
                  <a:pt x="7378" y="181"/>
                  <a:pt x="7406" y="181"/>
                </a:cubicBezTo>
                <a:cubicBezTo>
                  <a:pt x="7425" y="181"/>
                  <a:pt x="7440" y="186"/>
                  <a:pt x="7451" y="195"/>
                </a:cubicBezTo>
                <a:cubicBezTo>
                  <a:pt x="7463" y="204"/>
                  <a:pt x="7468" y="215"/>
                  <a:pt x="7468" y="228"/>
                </a:cubicBezTo>
                <a:cubicBezTo>
                  <a:pt x="7468" y="242"/>
                  <a:pt x="7463" y="252"/>
                  <a:pt x="7453" y="259"/>
                </a:cubicBezTo>
                <a:cubicBezTo>
                  <a:pt x="7453" y="270"/>
                  <a:pt x="7456" y="278"/>
                  <a:pt x="7463" y="285"/>
                </a:cubicBezTo>
                <a:close/>
                <a:moveTo>
                  <a:pt x="7125" y="191"/>
                </a:moveTo>
                <a:cubicBezTo>
                  <a:pt x="7125" y="455"/>
                  <a:pt x="7125" y="455"/>
                  <a:pt x="7125" y="455"/>
                </a:cubicBezTo>
                <a:cubicBezTo>
                  <a:pt x="7085" y="460"/>
                  <a:pt x="7085" y="460"/>
                  <a:pt x="7085" y="460"/>
                </a:cubicBezTo>
                <a:cubicBezTo>
                  <a:pt x="7085" y="472"/>
                  <a:pt x="7085" y="472"/>
                  <a:pt x="7085" y="472"/>
                </a:cubicBezTo>
                <a:cubicBezTo>
                  <a:pt x="7223" y="472"/>
                  <a:pt x="7223" y="472"/>
                  <a:pt x="7223" y="472"/>
                </a:cubicBezTo>
                <a:cubicBezTo>
                  <a:pt x="7223" y="460"/>
                  <a:pt x="7223" y="460"/>
                  <a:pt x="7223" y="460"/>
                </a:cubicBezTo>
                <a:cubicBezTo>
                  <a:pt x="7183" y="455"/>
                  <a:pt x="7183" y="455"/>
                  <a:pt x="7183" y="455"/>
                </a:cubicBezTo>
                <a:cubicBezTo>
                  <a:pt x="7183" y="174"/>
                  <a:pt x="7183" y="174"/>
                  <a:pt x="7183" y="174"/>
                </a:cubicBezTo>
                <a:cubicBezTo>
                  <a:pt x="7085" y="174"/>
                  <a:pt x="7085" y="174"/>
                  <a:pt x="7085" y="174"/>
                </a:cubicBezTo>
                <a:cubicBezTo>
                  <a:pt x="7085" y="186"/>
                  <a:pt x="7085" y="186"/>
                  <a:pt x="7085" y="186"/>
                </a:cubicBezTo>
                <a:lnTo>
                  <a:pt x="7125" y="191"/>
                </a:lnTo>
                <a:close/>
                <a:moveTo>
                  <a:pt x="7118" y="96"/>
                </a:moveTo>
                <a:cubicBezTo>
                  <a:pt x="7126" y="103"/>
                  <a:pt x="7135" y="107"/>
                  <a:pt x="7146" y="107"/>
                </a:cubicBezTo>
                <a:cubicBezTo>
                  <a:pt x="7156" y="107"/>
                  <a:pt x="7165" y="103"/>
                  <a:pt x="7172" y="96"/>
                </a:cubicBezTo>
                <a:cubicBezTo>
                  <a:pt x="7180" y="88"/>
                  <a:pt x="7183" y="79"/>
                  <a:pt x="7183" y="68"/>
                </a:cubicBezTo>
                <a:cubicBezTo>
                  <a:pt x="7183" y="57"/>
                  <a:pt x="7180" y="48"/>
                  <a:pt x="7172" y="41"/>
                </a:cubicBezTo>
                <a:cubicBezTo>
                  <a:pt x="7165" y="34"/>
                  <a:pt x="7156" y="30"/>
                  <a:pt x="7145" y="30"/>
                </a:cubicBezTo>
                <a:cubicBezTo>
                  <a:pt x="7135" y="30"/>
                  <a:pt x="7125" y="34"/>
                  <a:pt x="7118" y="41"/>
                </a:cubicBezTo>
                <a:cubicBezTo>
                  <a:pt x="7111" y="48"/>
                  <a:pt x="7107" y="57"/>
                  <a:pt x="7107" y="68"/>
                </a:cubicBezTo>
                <a:cubicBezTo>
                  <a:pt x="7107" y="79"/>
                  <a:pt x="7111" y="88"/>
                  <a:pt x="7118" y="96"/>
                </a:cubicBezTo>
                <a:close/>
                <a:moveTo>
                  <a:pt x="6959" y="174"/>
                </a:moveTo>
                <a:cubicBezTo>
                  <a:pt x="6959" y="111"/>
                  <a:pt x="6959" y="111"/>
                  <a:pt x="6959" y="111"/>
                </a:cubicBezTo>
                <a:cubicBezTo>
                  <a:pt x="6902" y="126"/>
                  <a:pt x="6902" y="126"/>
                  <a:pt x="6902" y="126"/>
                </a:cubicBezTo>
                <a:cubicBezTo>
                  <a:pt x="6902" y="174"/>
                  <a:pt x="6902" y="174"/>
                  <a:pt x="6902" y="174"/>
                </a:cubicBezTo>
                <a:cubicBezTo>
                  <a:pt x="6861" y="174"/>
                  <a:pt x="6861" y="174"/>
                  <a:pt x="6861" y="174"/>
                </a:cubicBezTo>
                <a:cubicBezTo>
                  <a:pt x="6861" y="185"/>
                  <a:pt x="6861" y="185"/>
                  <a:pt x="6861" y="185"/>
                </a:cubicBezTo>
                <a:cubicBezTo>
                  <a:pt x="6902" y="191"/>
                  <a:pt x="6902" y="191"/>
                  <a:pt x="6902" y="191"/>
                </a:cubicBezTo>
                <a:cubicBezTo>
                  <a:pt x="6902" y="398"/>
                  <a:pt x="6902" y="398"/>
                  <a:pt x="6902" y="398"/>
                </a:cubicBezTo>
                <a:cubicBezTo>
                  <a:pt x="6902" y="451"/>
                  <a:pt x="6929" y="478"/>
                  <a:pt x="6985" y="478"/>
                </a:cubicBezTo>
                <a:cubicBezTo>
                  <a:pt x="7009" y="478"/>
                  <a:pt x="7030" y="470"/>
                  <a:pt x="7047" y="455"/>
                </a:cubicBezTo>
                <a:cubicBezTo>
                  <a:pt x="7040" y="445"/>
                  <a:pt x="7040" y="445"/>
                  <a:pt x="7040" y="445"/>
                </a:cubicBezTo>
                <a:cubicBezTo>
                  <a:pt x="7029" y="454"/>
                  <a:pt x="7016" y="458"/>
                  <a:pt x="7003" y="458"/>
                </a:cubicBezTo>
                <a:cubicBezTo>
                  <a:pt x="6974" y="458"/>
                  <a:pt x="6959" y="438"/>
                  <a:pt x="6959" y="397"/>
                </a:cubicBezTo>
                <a:cubicBezTo>
                  <a:pt x="6959" y="191"/>
                  <a:pt x="6959" y="191"/>
                  <a:pt x="6959" y="191"/>
                </a:cubicBezTo>
                <a:cubicBezTo>
                  <a:pt x="7034" y="185"/>
                  <a:pt x="7034" y="185"/>
                  <a:pt x="7034" y="185"/>
                </a:cubicBezTo>
                <a:cubicBezTo>
                  <a:pt x="7034" y="174"/>
                  <a:pt x="7034" y="174"/>
                  <a:pt x="7034" y="174"/>
                </a:cubicBezTo>
                <a:lnTo>
                  <a:pt x="6959" y="174"/>
                </a:lnTo>
                <a:close/>
                <a:moveTo>
                  <a:pt x="6767" y="285"/>
                </a:moveTo>
                <a:cubicBezTo>
                  <a:pt x="6774" y="292"/>
                  <a:pt x="6783" y="296"/>
                  <a:pt x="6793" y="296"/>
                </a:cubicBezTo>
                <a:cubicBezTo>
                  <a:pt x="6804" y="296"/>
                  <a:pt x="6812" y="292"/>
                  <a:pt x="6819" y="286"/>
                </a:cubicBezTo>
                <a:cubicBezTo>
                  <a:pt x="6825" y="279"/>
                  <a:pt x="6829" y="269"/>
                  <a:pt x="6829" y="257"/>
                </a:cubicBezTo>
                <a:cubicBezTo>
                  <a:pt x="6829" y="231"/>
                  <a:pt x="6817" y="210"/>
                  <a:pt x="6794" y="193"/>
                </a:cubicBezTo>
                <a:cubicBezTo>
                  <a:pt x="6772" y="177"/>
                  <a:pt x="6743" y="168"/>
                  <a:pt x="6710" y="168"/>
                </a:cubicBezTo>
                <a:cubicBezTo>
                  <a:pt x="6670" y="168"/>
                  <a:pt x="6635" y="182"/>
                  <a:pt x="6605" y="210"/>
                </a:cubicBezTo>
                <a:cubicBezTo>
                  <a:pt x="6576" y="238"/>
                  <a:pt x="6561" y="275"/>
                  <a:pt x="6561" y="322"/>
                </a:cubicBezTo>
                <a:cubicBezTo>
                  <a:pt x="6561" y="368"/>
                  <a:pt x="6575" y="406"/>
                  <a:pt x="6604" y="435"/>
                </a:cubicBezTo>
                <a:cubicBezTo>
                  <a:pt x="6632" y="463"/>
                  <a:pt x="6668" y="478"/>
                  <a:pt x="6710" y="478"/>
                </a:cubicBezTo>
                <a:cubicBezTo>
                  <a:pt x="6740" y="478"/>
                  <a:pt x="6766" y="469"/>
                  <a:pt x="6787" y="452"/>
                </a:cubicBezTo>
                <a:cubicBezTo>
                  <a:pt x="6809" y="435"/>
                  <a:pt x="6822" y="413"/>
                  <a:pt x="6828" y="384"/>
                </a:cubicBezTo>
                <a:cubicBezTo>
                  <a:pt x="6814" y="384"/>
                  <a:pt x="6814" y="384"/>
                  <a:pt x="6814" y="384"/>
                </a:cubicBezTo>
                <a:cubicBezTo>
                  <a:pt x="6810" y="409"/>
                  <a:pt x="6798" y="428"/>
                  <a:pt x="6778" y="443"/>
                </a:cubicBezTo>
                <a:cubicBezTo>
                  <a:pt x="6759" y="458"/>
                  <a:pt x="6736" y="465"/>
                  <a:pt x="6708" y="465"/>
                </a:cubicBezTo>
                <a:cubicBezTo>
                  <a:pt x="6681" y="465"/>
                  <a:pt x="6660" y="455"/>
                  <a:pt x="6646" y="434"/>
                </a:cubicBezTo>
                <a:cubicBezTo>
                  <a:pt x="6631" y="413"/>
                  <a:pt x="6624" y="386"/>
                  <a:pt x="6624" y="352"/>
                </a:cubicBezTo>
                <a:cubicBezTo>
                  <a:pt x="6624" y="294"/>
                  <a:pt x="6624" y="294"/>
                  <a:pt x="6624" y="294"/>
                </a:cubicBezTo>
                <a:cubicBezTo>
                  <a:pt x="6624" y="258"/>
                  <a:pt x="6632" y="231"/>
                  <a:pt x="6646" y="211"/>
                </a:cubicBezTo>
                <a:cubicBezTo>
                  <a:pt x="6661" y="191"/>
                  <a:pt x="6682" y="181"/>
                  <a:pt x="6710" y="181"/>
                </a:cubicBezTo>
                <a:cubicBezTo>
                  <a:pt x="6729" y="181"/>
                  <a:pt x="6744" y="186"/>
                  <a:pt x="6755" y="195"/>
                </a:cubicBezTo>
                <a:cubicBezTo>
                  <a:pt x="6767" y="204"/>
                  <a:pt x="6772" y="215"/>
                  <a:pt x="6772" y="228"/>
                </a:cubicBezTo>
                <a:cubicBezTo>
                  <a:pt x="6772" y="242"/>
                  <a:pt x="6767" y="252"/>
                  <a:pt x="6757" y="259"/>
                </a:cubicBezTo>
                <a:cubicBezTo>
                  <a:pt x="6757" y="270"/>
                  <a:pt x="6760" y="278"/>
                  <a:pt x="6767" y="285"/>
                </a:cubicBezTo>
                <a:close/>
                <a:moveTo>
                  <a:pt x="6398" y="430"/>
                </a:moveTo>
                <a:cubicBezTo>
                  <a:pt x="6383" y="444"/>
                  <a:pt x="6366" y="451"/>
                  <a:pt x="6350" y="451"/>
                </a:cubicBezTo>
                <a:cubicBezTo>
                  <a:pt x="6333" y="451"/>
                  <a:pt x="6320" y="446"/>
                  <a:pt x="6312" y="437"/>
                </a:cubicBezTo>
                <a:cubicBezTo>
                  <a:pt x="6303" y="429"/>
                  <a:pt x="6299" y="416"/>
                  <a:pt x="6299" y="401"/>
                </a:cubicBezTo>
                <a:cubicBezTo>
                  <a:pt x="6299" y="372"/>
                  <a:pt x="6309" y="350"/>
                  <a:pt x="6329" y="336"/>
                </a:cubicBezTo>
                <a:cubicBezTo>
                  <a:pt x="6350" y="322"/>
                  <a:pt x="6375" y="315"/>
                  <a:pt x="6405" y="315"/>
                </a:cubicBezTo>
                <a:cubicBezTo>
                  <a:pt x="6426" y="315"/>
                  <a:pt x="6426" y="315"/>
                  <a:pt x="6426" y="315"/>
                </a:cubicBezTo>
                <a:cubicBezTo>
                  <a:pt x="6426" y="374"/>
                  <a:pt x="6426" y="374"/>
                  <a:pt x="6426" y="374"/>
                </a:cubicBezTo>
                <a:cubicBezTo>
                  <a:pt x="6424" y="397"/>
                  <a:pt x="6414" y="416"/>
                  <a:pt x="6398" y="430"/>
                </a:cubicBezTo>
                <a:close/>
                <a:moveTo>
                  <a:pt x="6444" y="462"/>
                </a:moveTo>
                <a:cubicBezTo>
                  <a:pt x="6456" y="472"/>
                  <a:pt x="6470" y="478"/>
                  <a:pt x="6487" y="478"/>
                </a:cubicBezTo>
                <a:cubicBezTo>
                  <a:pt x="6503" y="478"/>
                  <a:pt x="6516" y="474"/>
                  <a:pt x="6525" y="466"/>
                </a:cubicBezTo>
                <a:cubicBezTo>
                  <a:pt x="6534" y="458"/>
                  <a:pt x="6538" y="448"/>
                  <a:pt x="6538" y="434"/>
                </a:cubicBezTo>
                <a:cubicBezTo>
                  <a:pt x="6526" y="434"/>
                  <a:pt x="6526" y="434"/>
                  <a:pt x="6526" y="434"/>
                </a:cubicBezTo>
                <a:cubicBezTo>
                  <a:pt x="6526" y="451"/>
                  <a:pt x="6519" y="459"/>
                  <a:pt x="6505" y="459"/>
                </a:cubicBezTo>
                <a:cubicBezTo>
                  <a:pt x="6491" y="459"/>
                  <a:pt x="6483" y="451"/>
                  <a:pt x="6483" y="433"/>
                </a:cubicBezTo>
                <a:cubicBezTo>
                  <a:pt x="6483" y="257"/>
                  <a:pt x="6483" y="257"/>
                  <a:pt x="6483" y="257"/>
                </a:cubicBezTo>
                <a:cubicBezTo>
                  <a:pt x="6483" y="198"/>
                  <a:pt x="6445" y="168"/>
                  <a:pt x="6367" y="168"/>
                </a:cubicBezTo>
                <a:cubicBezTo>
                  <a:pt x="6335" y="168"/>
                  <a:pt x="6308" y="175"/>
                  <a:pt x="6286" y="189"/>
                </a:cubicBezTo>
                <a:cubicBezTo>
                  <a:pt x="6276" y="195"/>
                  <a:pt x="6267" y="203"/>
                  <a:pt x="6261" y="212"/>
                </a:cubicBezTo>
                <a:cubicBezTo>
                  <a:pt x="6254" y="221"/>
                  <a:pt x="6251" y="231"/>
                  <a:pt x="6251" y="241"/>
                </a:cubicBezTo>
                <a:cubicBezTo>
                  <a:pt x="6251" y="252"/>
                  <a:pt x="6255" y="261"/>
                  <a:pt x="6262" y="268"/>
                </a:cubicBezTo>
                <a:cubicBezTo>
                  <a:pt x="6269" y="275"/>
                  <a:pt x="6277" y="278"/>
                  <a:pt x="6287" y="278"/>
                </a:cubicBezTo>
                <a:cubicBezTo>
                  <a:pt x="6297" y="278"/>
                  <a:pt x="6306" y="275"/>
                  <a:pt x="6313" y="267"/>
                </a:cubicBezTo>
                <a:cubicBezTo>
                  <a:pt x="6320" y="260"/>
                  <a:pt x="6324" y="252"/>
                  <a:pt x="6324" y="242"/>
                </a:cubicBezTo>
                <a:cubicBezTo>
                  <a:pt x="6313" y="239"/>
                  <a:pt x="6308" y="232"/>
                  <a:pt x="6308" y="221"/>
                </a:cubicBezTo>
                <a:cubicBezTo>
                  <a:pt x="6308" y="211"/>
                  <a:pt x="6313" y="201"/>
                  <a:pt x="6324" y="193"/>
                </a:cubicBezTo>
                <a:cubicBezTo>
                  <a:pt x="6336" y="185"/>
                  <a:pt x="6350" y="181"/>
                  <a:pt x="6367" y="181"/>
                </a:cubicBezTo>
                <a:cubicBezTo>
                  <a:pt x="6406" y="181"/>
                  <a:pt x="6426" y="203"/>
                  <a:pt x="6426" y="246"/>
                </a:cubicBezTo>
                <a:cubicBezTo>
                  <a:pt x="6426" y="300"/>
                  <a:pt x="6426" y="300"/>
                  <a:pt x="6426" y="300"/>
                </a:cubicBezTo>
                <a:cubicBezTo>
                  <a:pt x="6405" y="300"/>
                  <a:pt x="6405" y="300"/>
                  <a:pt x="6405" y="300"/>
                </a:cubicBezTo>
                <a:cubicBezTo>
                  <a:pt x="6355" y="300"/>
                  <a:pt x="6317" y="307"/>
                  <a:pt x="6289" y="321"/>
                </a:cubicBezTo>
                <a:cubicBezTo>
                  <a:pt x="6273" y="329"/>
                  <a:pt x="6260" y="340"/>
                  <a:pt x="6251" y="352"/>
                </a:cubicBezTo>
                <a:cubicBezTo>
                  <a:pt x="6241" y="365"/>
                  <a:pt x="6236" y="383"/>
                  <a:pt x="6236" y="405"/>
                </a:cubicBezTo>
                <a:cubicBezTo>
                  <a:pt x="6236" y="428"/>
                  <a:pt x="6244" y="446"/>
                  <a:pt x="6259" y="458"/>
                </a:cubicBezTo>
                <a:cubicBezTo>
                  <a:pt x="6275" y="471"/>
                  <a:pt x="6294" y="478"/>
                  <a:pt x="6318" y="478"/>
                </a:cubicBezTo>
                <a:cubicBezTo>
                  <a:pt x="6342" y="478"/>
                  <a:pt x="6363" y="472"/>
                  <a:pt x="6383" y="461"/>
                </a:cubicBezTo>
                <a:cubicBezTo>
                  <a:pt x="6402" y="450"/>
                  <a:pt x="6416" y="434"/>
                  <a:pt x="6426" y="415"/>
                </a:cubicBezTo>
                <a:cubicBezTo>
                  <a:pt x="6426" y="436"/>
                  <a:pt x="6432" y="452"/>
                  <a:pt x="6444" y="462"/>
                </a:cubicBezTo>
                <a:close/>
                <a:moveTo>
                  <a:pt x="6112" y="472"/>
                </a:moveTo>
                <a:cubicBezTo>
                  <a:pt x="6112" y="460"/>
                  <a:pt x="6112" y="460"/>
                  <a:pt x="6112" y="460"/>
                </a:cubicBezTo>
                <a:cubicBezTo>
                  <a:pt x="6066" y="455"/>
                  <a:pt x="6066" y="455"/>
                  <a:pt x="6066" y="455"/>
                </a:cubicBezTo>
                <a:cubicBezTo>
                  <a:pt x="6066" y="239"/>
                  <a:pt x="6066" y="239"/>
                  <a:pt x="6066" y="239"/>
                </a:cubicBezTo>
                <a:cubicBezTo>
                  <a:pt x="6088" y="209"/>
                  <a:pt x="6105" y="193"/>
                  <a:pt x="6120" y="193"/>
                </a:cubicBezTo>
                <a:cubicBezTo>
                  <a:pt x="6127" y="193"/>
                  <a:pt x="6133" y="195"/>
                  <a:pt x="6138" y="199"/>
                </a:cubicBezTo>
                <a:cubicBezTo>
                  <a:pt x="6142" y="203"/>
                  <a:pt x="6144" y="208"/>
                  <a:pt x="6144" y="215"/>
                </a:cubicBezTo>
                <a:cubicBezTo>
                  <a:pt x="6144" y="221"/>
                  <a:pt x="6142" y="227"/>
                  <a:pt x="6138" y="232"/>
                </a:cubicBezTo>
                <a:cubicBezTo>
                  <a:pt x="6145" y="242"/>
                  <a:pt x="6155" y="247"/>
                  <a:pt x="6167" y="247"/>
                </a:cubicBezTo>
                <a:cubicBezTo>
                  <a:pt x="6178" y="247"/>
                  <a:pt x="6187" y="243"/>
                  <a:pt x="6194" y="237"/>
                </a:cubicBezTo>
                <a:cubicBezTo>
                  <a:pt x="6200" y="230"/>
                  <a:pt x="6203" y="221"/>
                  <a:pt x="6203" y="209"/>
                </a:cubicBezTo>
                <a:cubicBezTo>
                  <a:pt x="6203" y="197"/>
                  <a:pt x="6198" y="187"/>
                  <a:pt x="6187" y="180"/>
                </a:cubicBezTo>
                <a:cubicBezTo>
                  <a:pt x="6176" y="172"/>
                  <a:pt x="6163" y="168"/>
                  <a:pt x="6148" y="168"/>
                </a:cubicBezTo>
                <a:cubicBezTo>
                  <a:pt x="6118" y="168"/>
                  <a:pt x="6091" y="185"/>
                  <a:pt x="6066" y="218"/>
                </a:cubicBezTo>
                <a:cubicBezTo>
                  <a:pt x="6066" y="174"/>
                  <a:pt x="6066" y="174"/>
                  <a:pt x="6066" y="174"/>
                </a:cubicBezTo>
                <a:cubicBezTo>
                  <a:pt x="5969" y="174"/>
                  <a:pt x="5969" y="174"/>
                  <a:pt x="5969" y="174"/>
                </a:cubicBezTo>
                <a:cubicBezTo>
                  <a:pt x="5969" y="185"/>
                  <a:pt x="5969" y="185"/>
                  <a:pt x="5969" y="185"/>
                </a:cubicBezTo>
                <a:cubicBezTo>
                  <a:pt x="6009" y="191"/>
                  <a:pt x="6009" y="191"/>
                  <a:pt x="6009" y="191"/>
                </a:cubicBezTo>
                <a:cubicBezTo>
                  <a:pt x="6009" y="455"/>
                  <a:pt x="6009" y="455"/>
                  <a:pt x="6009" y="455"/>
                </a:cubicBezTo>
                <a:cubicBezTo>
                  <a:pt x="5969" y="460"/>
                  <a:pt x="5969" y="460"/>
                  <a:pt x="5969" y="460"/>
                </a:cubicBezTo>
                <a:cubicBezTo>
                  <a:pt x="5969" y="472"/>
                  <a:pt x="5969" y="472"/>
                  <a:pt x="5969" y="472"/>
                </a:cubicBezTo>
                <a:lnTo>
                  <a:pt x="6112" y="472"/>
                </a:lnTo>
                <a:close/>
                <a:moveTo>
                  <a:pt x="5851" y="141"/>
                </a:moveTo>
                <a:cubicBezTo>
                  <a:pt x="5851" y="164"/>
                  <a:pt x="5851" y="164"/>
                  <a:pt x="5851" y="164"/>
                </a:cubicBezTo>
                <a:cubicBezTo>
                  <a:pt x="5851" y="241"/>
                  <a:pt x="5815" y="280"/>
                  <a:pt x="5744" y="280"/>
                </a:cubicBezTo>
                <a:cubicBezTo>
                  <a:pt x="5688" y="280"/>
                  <a:pt x="5688" y="280"/>
                  <a:pt x="5688" y="280"/>
                </a:cubicBezTo>
                <a:cubicBezTo>
                  <a:pt x="5688" y="26"/>
                  <a:pt x="5688" y="26"/>
                  <a:pt x="5688" y="26"/>
                </a:cubicBezTo>
                <a:cubicBezTo>
                  <a:pt x="5744" y="26"/>
                  <a:pt x="5744" y="26"/>
                  <a:pt x="5744" y="26"/>
                </a:cubicBezTo>
                <a:cubicBezTo>
                  <a:pt x="5815" y="26"/>
                  <a:pt x="5851" y="64"/>
                  <a:pt x="5851" y="141"/>
                </a:cubicBezTo>
                <a:close/>
                <a:moveTo>
                  <a:pt x="5921" y="152"/>
                </a:moveTo>
                <a:cubicBezTo>
                  <a:pt x="5921" y="58"/>
                  <a:pt x="5865" y="11"/>
                  <a:pt x="5752" y="11"/>
                </a:cubicBezTo>
                <a:cubicBezTo>
                  <a:pt x="5572" y="11"/>
                  <a:pt x="5572" y="11"/>
                  <a:pt x="5572" y="11"/>
                </a:cubicBezTo>
                <a:cubicBezTo>
                  <a:pt x="5572" y="24"/>
                  <a:pt x="5572" y="24"/>
                  <a:pt x="5572" y="24"/>
                </a:cubicBezTo>
                <a:cubicBezTo>
                  <a:pt x="5625" y="32"/>
                  <a:pt x="5625" y="32"/>
                  <a:pt x="5625" y="32"/>
                </a:cubicBezTo>
                <a:cubicBezTo>
                  <a:pt x="5625" y="451"/>
                  <a:pt x="5625" y="451"/>
                  <a:pt x="5625" y="451"/>
                </a:cubicBezTo>
                <a:cubicBezTo>
                  <a:pt x="5572" y="460"/>
                  <a:pt x="5572" y="460"/>
                  <a:pt x="5572" y="460"/>
                </a:cubicBezTo>
                <a:cubicBezTo>
                  <a:pt x="5572" y="472"/>
                  <a:pt x="5572" y="472"/>
                  <a:pt x="5572" y="472"/>
                </a:cubicBezTo>
                <a:cubicBezTo>
                  <a:pt x="5741" y="472"/>
                  <a:pt x="5741" y="472"/>
                  <a:pt x="5741" y="472"/>
                </a:cubicBezTo>
                <a:cubicBezTo>
                  <a:pt x="5741" y="460"/>
                  <a:pt x="5741" y="460"/>
                  <a:pt x="5741" y="460"/>
                </a:cubicBezTo>
                <a:cubicBezTo>
                  <a:pt x="5688" y="451"/>
                  <a:pt x="5688" y="451"/>
                  <a:pt x="5688" y="451"/>
                </a:cubicBezTo>
                <a:cubicBezTo>
                  <a:pt x="5688" y="293"/>
                  <a:pt x="5688" y="293"/>
                  <a:pt x="5688" y="293"/>
                </a:cubicBezTo>
                <a:cubicBezTo>
                  <a:pt x="5752" y="293"/>
                  <a:pt x="5752" y="293"/>
                  <a:pt x="5752" y="293"/>
                </a:cubicBezTo>
                <a:cubicBezTo>
                  <a:pt x="5865" y="293"/>
                  <a:pt x="5921" y="246"/>
                  <a:pt x="5921" y="152"/>
                </a:cubicBezTo>
                <a:close/>
                <a:moveTo>
                  <a:pt x="5240" y="478"/>
                </a:moveTo>
                <a:cubicBezTo>
                  <a:pt x="5282" y="478"/>
                  <a:pt x="5317" y="463"/>
                  <a:pt x="5345" y="434"/>
                </a:cubicBezTo>
                <a:cubicBezTo>
                  <a:pt x="5374" y="405"/>
                  <a:pt x="5388" y="368"/>
                  <a:pt x="5388" y="323"/>
                </a:cubicBezTo>
                <a:cubicBezTo>
                  <a:pt x="5388" y="278"/>
                  <a:pt x="5374" y="241"/>
                  <a:pt x="5345" y="212"/>
                </a:cubicBezTo>
                <a:cubicBezTo>
                  <a:pt x="5317" y="183"/>
                  <a:pt x="5282" y="168"/>
                  <a:pt x="5239" y="168"/>
                </a:cubicBezTo>
                <a:cubicBezTo>
                  <a:pt x="5196" y="168"/>
                  <a:pt x="5161" y="182"/>
                  <a:pt x="5133" y="210"/>
                </a:cubicBezTo>
                <a:cubicBezTo>
                  <a:pt x="5105" y="240"/>
                  <a:pt x="5090" y="277"/>
                  <a:pt x="5090" y="323"/>
                </a:cubicBezTo>
                <a:cubicBezTo>
                  <a:pt x="5090" y="368"/>
                  <a:pt x="5104" y="406"/>
                  <a:pt x="5133" y="435"/>
                </a:cubicBezTo>
                <a:cubicBezTo>
                  <a:pt x="5162" y="463"/>
                  <a:pt x="5198" y="478"/>
                  <a:pt x="5240" y="478"/>
                </a:cubicBezTo>
                <a:close/>
                <a:moveTo>
                  <a:pt x="5304" y="434"/>
                </a:moveTo>
                <a:cubicBezTo>
                  <a:pt x="5289" y="455"/>
                  <a:pt x="5268" y="465"/>
                  <a:pt x="5239" y="465"/>
                </a:cubicBezTo>
                <a:cubicBezTo>
                  <a:pt x="5211" y="465"/>
                  <a:pt x="5189" y="455"/>
                  <a:pt x="5175" y="434"/>
                </a:cubicBezTo>
                <a:cubicBezTo>
                  <a:pt x="5161" y="413"/>
                  <a:pt x="5153" y="386"/>
                  <a:pt x="5153" y="352"/>
                </a:cubicBezTo>
                <a:cubicBezTo>
                  <a:pt x="5153" y="294"/>
                  <a:pt x="5153" y="294"/>
                  <a:pt x="5153" y="294"/>
                </a:cubicBezTo>
                <a:cubicBezTo>
                  <a:pt x="5153" y="259"/>
                  <a:pt x="5161" y="232"/>
                  <a:pt x="5175" y="212"/>
                </a:cubicBezTo>
                <a:cubicBezTo>
                  <a:pt x="5189" y="191"/>
                  <a:pt x="5211" y="181"/>
                  <a:pt x="5239" y="181"/>
                </a:cubicBezTo>
                <a:cubicBezTo>
                  <a:pt x="5268" y="181"/>
                  <a:pt x="5290" y="191"/>
                  <a:pt x="5304" y="212"/>
                </a:cubicBezTo>
                <a:cubicBezTo>
                  <a:pt x="5318" y="232"/>
                  <a:pt x="5325" y="259"/>
                  <a:pt x="5325" y="294"/>
                </a:cubicBezTo>
                <a:cubicBezTo>
                  <a:pt x="5325" y="352"/>
                  <a:pt x="5325" y="352"/>
                  <a:pt x="5325" y="352"/>
                </a:cubicBezTo>
                <a:cubicBezTo>
                  <a:pt x="5325" y="386"/>
                  <a:pt x="5318" y="413"/>
                  <a:pt x="5304" y="434"/>
                </a:cubicBezTo>
                <a:close/>
                <a:moveTo>
                  <a:pt x="4984" y="174"/>
                </a:moveTo>
                <a:cubicBezTo>
                  <a:pt x="4984" y="111"/>
                  <a:pt x="4984" y="111"/>
                  <a:pt x="4984" y="111"/>
                </a:cubicBezTo>
                <a:cubicBezTo>
                  <a:pt x="4927" y="126"/>
                  <a:pt x="4927" y="126"/>
                  <a:pt x="4927" y="126"/>
                </a:cubicBezTo>
                <a:cubicBezTo>
                  <a:pt x="4927" y="174"/>
                  <a:pt x="4927" y="174"/>
                  <a:pt x="4927" y="174"/>
                </a:cubicBezTo>
                <a:cubicBezTo>
                  <a:pt x="4886" y="174"/>
                  <a:pt x="4886" y="174"/>
                  <a:pt x="4886" y="174"/>
                </a:cubicBezTo>
                <a:cubicBezTo>
                  <a:pt x="4886" y="185"/>
                  <a:pt x="4886" y="185"/>
                  <a:pt x="4886" y="185"/>
                </a:cubicBezTo>
                <a:cubicBezTo>
                  <a:pt x="4927" y="191"/>
                  <a:pt x="4927" y="191"/>
                  <a:pt x="4927" y="191"/>
                </a:cubicBezTo>
                <a:cubicBezTo>
                  <a:pt x="4927" y="398"/>
                  <a:pt x="4927" y="398"/>
                  <a:pt x="4927" y="398"/>
                </a:cubicBezTo>
                <a:cubicBezTo>
                  <a:pt x="4927" y="451"/>
                  <a:pt x="4954" y="478"/>
                  <a:pt x="5010" y="478"/>
                </a:cubicBezTo>
                <a:cubicBezTo>
                  <a:pt x="5034" y="478"/>
                  <a:pt x="5055" y="470"/>
                  <a:pt x="5072" y="455"/>
                </a:cubicBezTo>
                <a:cubicBezTo>
                  <a:pt x="5065" y="445"/>
                  <a:pt x="5065" y="445"/>
                  <a:pt x="5065" y="445"/>
                </a:cubicBezTo>
                <a:cubicBezTo>
                  <a:pt x="5054" y="454"/>
                  <a:pt x="5041" y="458"/>
                  <a:pt x="5028" y="458"/>
                </a:cubicBezTo>
                <a:cubicBezTo>
                  <a:pt x="4999" y="458"/>
                  <a:pt x="4984" y="438"/>
                  <a:pt x="4984" y="397"/>
                </a:cubicBezTo>
                <a:cubicBezTo>
                  <a:pt x="4984" y="191"/>
                  <a:pt x="4984" y="191"/>
                  <a:pt x="4984" y="191"/>
                </a:cubicBezTo>
                <a:cubicBezTo>
                  <a:pt x="5059" y="185"/>
                  <a:pt x="5059" y="185"/>
                  <a:pt x="5059" y="185"/>
                </a:cubicBezTo>
                <a:cubicBezTo>
                  <a:pt x="5059" y="174"/>
                  <a:pt x="5059" y="174"/>
                  <a:pt x="5059" y="174"/>
                </a:cubicBezTo>
                <a:lnTo>
                  <a:pt x="4984" y="174"/>
                </a:lnTo>
                <a:close/>
                <a:moveTo>
                  <a:pt x="4653" y="280"/>
                </a:moveTo>
                <a:cubicBezTo>
                  <a:pt x="4505" y="280"/>
                  <a:pt x="4505" y="280"/>
                  <a:pt x="4505" y="280"/>
                </a:cubicBezTo>
                <a:cubicBezTo>
                  <a:pt x="4507" y="250"/>
                  <a:pt x="4515" y="226"/>
                  <a:pt x="4529" y="208"/>
                </a:cubicBezTo>
                <a:cubicBezTo>
                  <a:pt x="4543" y="190"/>
                  <a:pt x="4563" y="181"/>
                  <a:pt x="4589" y="181"/>
                </a:cubicBezTo>
                <a:cubicBezTo>
                  <a:pt x="4632" y="181"/>
                  <a:pt x="4653" y="214"/>
                  <a:pt x="4653" y="280"/>
                </a:cubicBezTo>
                <a:close/>
                <a:moveTo>
                  <a:pt x="4527" y="433"/>
                </a:moveTo>
                <a:cubicBezTo>
                  <a:pt x="4512" y="413"/>
                  <a:pt x="4504" y="386"/>
                  <a:pt x="4504" y="352"/>
                </a:cubicBezTo>
                <a:cubicBezTo>
                  <a:pt x="4504" y="295"/>
                  <a:pt x="4504" y="295"/>
                  <a:pt x="4504" y="295"/>
                </a:cubicBezTo>
                <a:cubicBezTo>
                  <a:pt x="4716" y="295"/>
                  <a:pt x="4716" y="295"/>
                  <a:pt x="4716" y="295"/>
                </a:cubicBezTo>
                <a:cubicBezTo>
                  <a:pt x="4716" y="258"/>
                  <a:pt x="4703" y="228"/>
                  <a:pt x="4680" y="204"/>
                </a:cubicBezTo>
                <a:cubicBezTo>
                  <a:pt x="4657" y="180"/>
                  <a:pt x="4627" y="168"/>
                  <a:pt x="4590" y="168"/>
                </a:cubicBezTo>
                <a:cubicBezTo>
                  <a:pt x="4547" y="168"/>
                  <a:pt x="4512" y="183"/>
                  <a:pt x="4484" y="211"/>
                </a:cubicBezTo>
                <a:cubicBezTo>
                  <a:pt x="4455" y="240"/>
                  <a:pt x="4441" y="277"/>
                  <a:pt x="4441" y="323"/>
                </a:cubicBezTo>
                <a:cubicBezTo>
                  <a:pt x="4441" y="369"/>
                  <a:pt x="4455" y="407"/>
                  <a:pt x="4484" y="435"/>
                </a:cubicBezTo>
                <a:cubicBezTo>
                  <a:pt x="4513" y="463"/>
                  <a:pt x="4550" y="478"/>
                  <a:pt x="4593" y="478"/>
                </a:cubicBezTo>
                <a:cubicBezTo>
                  <a:pt x="4625" y="478"/>
                  <a:pt x="4651" y="469"/>
                  <a:pt x="4673" y="453"/>
                </a:cubicBezTo>
                <a:cubicBezTo>
                  <a:pt x="4695" y="436"/>
                  <a:pt x="4709" y="413"/>
                  <a:pt x="4714" y="384"/>
                </a:cubicBezTo>
                <a:cubicBezTo>
                  <a:pt x="4701" y="384"/>
                  <a:pt x="4701" y="384"/>
                  <a:pt x="4701" y="384"/>
                </a:cubicBezTo>
                <a:cubicBezTo>
                  <a:pt x="4696" y="408"/>
                  <a:pt x="4684" y="427"/>
                  <a:pt x="4663" y="442"/>
                </a:cubicBezTo>
                <a:cubicBezTo>
                  <a:pt x="4654" y="449"/>
                  <a:pt x="4643" y="455"/>
                  <a:pt x="4631" y="459"/>
                </a:cubicBezTo>
                <a:cubicBezTo>
                  <a:pt x="4619" y="463"/>
                  <a:pt x="4606" y="465"/>
                  <a:pt x="4592" y="465"/>
                </a:cubicBezTo>
                <a:cubicBezTo>
                  <a:pt x="4565" y="465"/>
                  <a:pt x="4543" y="454"/>
                  <a:pt x="4527" y="433"/>
                </a:cubicBezTo>
                <a:close/>
                <a:moveTo>
                  <a:pt x="4329" y="285"/>
                </a:moveTo>
                <a:cubicBezTo>
                  <a:pt x="4336" y="292"/>
                  <a:pt x="4345" y="296"/>
                  <a:pt x="4356" y="296"/>
                </a:cubicBezTo>
                <a:cubicBezTo>
                  <a:pt x="4366" y="296"/>
                  <a:pt x="4375" y="292"/>
                  <a:pt x="4381" y="286"/>
                </a:cubicBezTo>
                <a:cubicBezTo>
                  <a:pt x="4388" y="279"/>
                  <a:pt x="4391" y="269"/>
                  <a:pt x="4391" y="257"/>
                </a:cubicBezTo>
                <a:cubicBezTo>
                  <a:pt x="4391" y="231"/>
                  <a:pt x="4380" y="210"/>
                  <a:pt x="4357" y="193"/>
                </a:cubicBezTo>
                <a:cubicBezTo>
                  <a:pt x="4334" y="177"/>
                  <a:pt x="4306" y="168"/>
                  <a:pt x="4272" y="168"/>
                </a:cubicBezTo>
                <a:cubicBezTo>
                  <a:pt x="4232" y="168"/>
                  <a:pt x="4197" y="182"/>
                  <a:pt x="4168" y="210"/>
                </a:cubicBezTo>
                <a:cubicBezTo>
                  <a:pt x="4138" y="238"/>
                  <a:pt x="4123" y="275"/>
                  <a:pt x="4123" y="322"/>
                </a:cubicBezTo>
                <a:cubicBezTo>
                  <a:pt x="4123" y="368"/>
                  <a:pt x="4138" y="406"/>
                  <a:pt x="4166" y="435"/>
                </a:cubicBezTo>
                <a:cubicBezTo>
                  <a:pt x="4195" y="463"/>
                  <a:pt x="4230" y="478"/>
                  <a:pt x="4272" y="478"/>
                </a:cubicBezTo>
                <a:cubicBezTo>
                  <a:pt x="4303" y="478"/>
                  <a:pt x="4329" y="469"/>
                  <a:pt x="4350" y="452"/>
                </a:cubicBezTo>
                <a:cubicBezTo>
                  <a:pt x="4371" y="435"/>
                  <a:pt x="4385" y="413"/>
                  <a:pt x="4390" y="384"/>
                </a:cubicBezTo>
                <a:cubicBezTo>
                  <a:pt x="4377" y="384"/>
                  <a:pt x="4377" y="384"/>
                  <a:pt x="4377" y="384"/>
                </a:cubicBezTo>
                <a:cubicBezTo>
                  <a:pt x="4372" y="409"/>
                  <a:pt x="4360" y="428"/>
                  <a:pt x="4341" y="443"/>
                </a:cubicBezTo>
                <a:cubicBezTo>
                  <a:pt x="4321" y="458"/>
                  <a:pt x="4298" y="465"/>
                  <a:pt x="4271" y="465"/>
                </a:cubicBezTo>
                <a:cubicBezTo>
                  <a:pt x="4243" y="465"/>
                  <a:pt x="4223" y="455"/>
                  <a:pt x="4208" y="434"/>
                </a:cubicBezTo>
                <a:cubicBezTo>
                  <a:pt x="4194" y="413"/>
                  <a:pt x="4187" y="386"/>
                  <a:pt x="4187" y="352"/>
                </a:cubicBezTo>
                <a:cubicBezTo>
                  <a:pt x="4187" y="294"/>
                  <a:pt x="4187" y="294"/>
                  <a:pt x="4187" y="294"/>
                </a:cubicBezTo>
                <a:cubicBezTo>
                  <a:pt x="4187" y="258"/>
                  <a:pt x="4194" y="231"/>
                  <a:pt x="4209" y="211"/>
                </a:cubicBezTo>
                <a:cubicBezTo>
                  <a:pt x="4224" y="191"/>
                  <a:pt x="4245" y="181"/>
                  <a:pt x="4272" y="181"/>
                </a:cubicBezTo>
                <a:cubicBezTo>
                  <a:pt x="4291" y="181"/>
                  <a:pt x="4306" y="186"/>
                  <a:pt x="4318" y="195"/>
                </a:cubicBezTo>
                <a:cubicBezTo>
                  <a:pt x="4329" y="204"/>
                  <a:pt x="4335" y="215"/>
                  <a:pt x="4335" y="228"/>
                </a:cubicBezTo>
                <a:cubicBezTo>
                  <a:pt x="4335" y="242"/>
                  <a:pt x="4329" y="252"/>
                  <a:pt x="4319" y="259"/>
                </a:cubicBezTo>
                <a:cubicBezTo>
                  <a:pt x="4319" y="270"/>
                  <a:pt x="4323" y="278"/>
                  <a:pt x="4329" y="285"/>
                </a:cubicBezTo>
                <a:close/>
                <a:moveTo>
                  <a:pt x="4090" y="472"/>
                </a:moveTo>
                <a:cubicBezTo>
                  <a:pt x="4090" y="460"/>
                  <a:pt x="4090" y="460"/>
                  <a:pt x="4090" y="460"/>
                </a:cubicBezTo>
                <a:cubicBezTo>
                  <a:pt x="4050" y="455"/>
                  <a:pt x="4050" y="455"/>
                  <a:pt x="4050" y="455"/>
                </a:cubicBezTo>
                <a:cubicBezTo>
                  <a:pt x="4050" y="251"/>
                  <a:pt x="4050" y="251"/>
                  <a:pt x="4050" y="251"/>
                </a:cubicBezTo>
                <a:cubicBezTo>
                  <a:pt x="4050" y="224"/>
                  <a:pt x="4042" y="203"/>
                  <a:pt x="4026" y="189"/>
                </a:cubicBezTo>
                <a:cubicBezTo>
                  <a:pt x="4010" y="175"/>
                  <a:pt x="3988" y="168"/>
                  <a:pt x="3961" y="168"/>
                </a:cubicBezTo>
                <a:cubicBezTo>
                  <a:pt x="3917" y="168"/>
                  <a:pt x="3880" y="191"/>
                  <a:pt x="3848" y="236"/>
                </a:cubicBezTo>
                <a:cubicBezTo>
                  <a:pt x="3848" y="174"/>
                  <a:pt x="3848" y="174"/>
                  <a:pt x="3848" y="174"/>
                </a:cubicBezTo>
                <a:cubicBezTo>
                  <a:pt x="3751" y="174"/>
                  <a:pt x="3751" y="174"/>
                  <a:pt x="3751" y="174"/>
                </a:cubicBezTo>
                <a:cubicBezTo>
                  <a:pt x="3751" y="185"/>
                  <a:pt x="3751" y="185"/>
                  <a:pt x="3751" y="185"/>
                </a:cubicBezTo>
                <a:cubicBezTo>
                  <a:pt x="3791" y="191"/>
                  <a:pt x="3791" y="191"/>
                  <a:pt x="3791" y="191"/>
                </a:cubicBezTo>
                <a:cubicBezTo>
                  <a:pt x="3791" y="455"/>
                  <a:pt x="3791" y="455"/>
                  <a:pt x="3791" y="455"/>
                </a:cubicBezTo>
                <a:cubicBezTo>
                  <a:pt x="3751" y="460"/>
                  <a:pt x="3751" y="460"/>
                  <a:pt x="3751" y="460"/>
                </a:cubicBezTo>
                <a:cubicBezTo>
                  <a:pt x="3751" y="472"/>
                  <a:pt x="3751" y="472"/>
                  <a:pt x="3751" y="472"/>
                </a:cubicBezTo>
                <a:cubicBezTo>
                  <a:pt x="3883" y="472"/>
                  <a:pt x="3883" y="472"/>
                  <a:pt x="3883" y="472"/>
                </a:cubicBezTo>
                <a:cubicBezTo>
                  <a:pt x="3883" y="460"/>
                  <a:pt x="3883" y="460"/>
                  <a:pt x="3883" y="460"/>
                </a:cubicBezTo>
                <a:cubicBezTo>
                  <a:pt x="3848" y="455"/>
                  <a:pt x="3848" y="455"/>
                  <a:pt x="3848" y="455"/>
                </a:cubicBezTo>
                <a:cubicBezTo>
                  <a:pt x="3848" y="256"/>
                  <a:pt x="3848" y="256"/>
                  <a:pt x="3848" y="256"/>
                </a:cubicBezTo>
                <a:cubicBezTo>
                  <a:pt x="3861" y="237"/>
                  <a:pt x="3876" y="221"/>
                  <a:pt x="3892" y="208"/>
                </a:cubicBezTo>
                <a:cubicBezTo>
                  <a:pt x="3908" y="196"/>
                  <a:pt x="3925" y="189"/>
                  <a:pt x="3943" y="189"/>
                </a:cubicBezTo>
                <a:cubicBezTo>
                  <a:pt x="3976" y="189"/>
                  <a:pt x="3992" y="210"/>
                  <a:pt x="3992" y="252"/>
                </a:cubicBezTo>
                <a:cubicBezTo>
                  <a:pt x="3992" y="455"/>
                  <a:pt x="3992" y="455"/>
                  <a:pt x="3992" y="455"/>
                </a:cubicBezTo>
                <a:cubicBezTo>
                  <a:pt x="3958" y="460"/>
                  <a:pt x="3958" y="460"/>
                  <a:pt x="3958" y="460"/>
                </a:cubicBezTo>
                <a:cubicBezTo>
                  <a:pt x="3958" y="472"/>
                  <a:pt x="3958" y="472"/>
                  <a:pt x="3958" y="472"/>
                </a:cubicBezTo>
                <a:lnTo>
                  <a:pt x="4090" y="472"/>
                </a:lnTo>
                <a:close/>
                <a:moveTo>
                  <a:pt x="3649" y="280"/>
                </a:moveTo>
                <a:cubicBezTo>
                  <a:pt x="3501" y="280"/>
                  <a:pt x="3501" y="280"/>
                  <a:pt x="3501" y="280"/>
                </a:cubicBezTo>
                <a:cubicBezTo>
                  <a:pt x="3503" y="250"/>
                  <a:pt x="3511" y="226"/>
                  <a:pt x="3525" y="208"/>
                </a:cubicBezTo>
                <a:cubicBezTo>
                  <a:pt x="3539" y="190"/>
                  <a:pt x="3559" y="181"/>
                  <a:pt x="3585" y="181"/>
                </a:cubicBezTo>
                <a:cubicBezTo>
                  <a:pt x="3628" y="181"/>
                  <a:pt x="3649" y="214"/>
                  <a:pt x="3649" y="280"/>
                </a:cubicBezTo>
                <a:close/>
                <a:moveTo>
                  <a:pt x="3523" y="433"/>
                </a:moveTo>
                <a:cubicBezTo>
                  <a:pt x="3508" y="413"/>
                  <a:pt x="3501" y="386"/>
                  <a:pt x="3501" y="352"/>
                </a:cubicBezTo>
                <a:cubicBezTo>
                  <a:pt x="3501" y="295"/>
                  <a:pt x="3501" y="295"/>
                  <a:pt x="3501" y="295"/>
                </a:cubicBezTo>
                <a:cubicBezTo>
                  <a:pt x="3712" y="295"/>
                  <a:pt x="3712" y="295"/>
                  <a:pt x="3712" y="295"/>
                </a:cubicBezTo>
                <a:cubicBezTo>
                  <a:pt x="3712" y="258"/>
                  <a:pt x="3700" y="228"/>
                  <a:pt x="3676" y="204"/>
                </a:cubicBezTo>
                <a:cubicBezTo>
                  <a:pt x="3653" y="180"/>
                  <a:pt x="3623" y="168"/>
                  <a:pt x="3586" y="168"/>
                </a:cubicBezTo>
                <a:cubicBezTo>
                  <a:pt x="3543" y="168"/>
                  <a:pt x="3508" y="183"/>
                  <a:pt x="3480" y="211"/>
                </a:cubicBezTo>
                <a:cubicBezTo>
                  <a:pt x="3452" y="240"/>
                  <a:pt x="3437" y="277"/>
                  <a:pt x="3437" y="323"/>
                </a:cubicBezTo>
                <a:cubicBezTo>
                  <a:pt x="3437" y="369"/>
                  <a:pt x="3452" y="407"/>
                  <a:pt x="3480" y="435"/>
                </a:cubicBezTo>
                <a:cubicBezTo>
                  <a:pt x="3510" y="463"/>
                  <a:pt x="3546" y="478"/>
                  <a:pt x="3589" y="478"/>
                </a:cubicBezTo>
                <a:cubicBezTo>
                  <a:pt x="3621" y="478"/>
                  <a:pt x="3647" y="469"/>
                  <a:pt x="3669" y="453"/>
                </a:cubicBezTo>
                <a:cubicBezTo>
                  <a:pt x="3691" y="436"/>
                  <a:pt x="3705" y="413"/>
                  <a:pt x="3710" y="384"/>
                </a:cubicBezTo>
                <a:cubicBezTo>
                  <a:pt x="3697" y="384"/>
                  <a:pt x="3697" y="384"/>
                  <a:pt x="3697" y="384"/>
                </a:cubicBezTo>
                <a:cubicBezTo>
                  <a:pt x="3692" y="408"/>
                  <a:pt x="3680" y="427"/>
                  <a:pt x="3659" y="442"/>
                </a:cubicBezTo>
                <a:cubicBezTo>
                  <a:pt x="3650" y="449"/>
                  <a:pt x="3639" y="455"/>
                  <a:pt x="3627" y="459"/>
                </a:cubicBezTo>
                <a:cubicBezTo>
                  <a:pt x="3615" y="463"/>
                  <a:pt x="3602" y="465"/>
                  <a:pt x="3588" y="465"/>
                </a:cubicBezTo>
                <a:cubicBezTo>
                  <a:pt x="3561" y="465"/>
                  <a:pt x="3539" y="454"/>
                  <a:pt x="3523" y="433"/>
                </a:cubicBezTo>
                <a:close/>
                <a:moveTo>
                  <a:pt x="3305" y="191"/>
                </a:moveTo>
                <a:cubicBezTo>
                  <a:pt x="3305" y="455"/>
                  <a:pt x="3305" y="455"/>
                  <a:pt x="3305" y="455"/>
                </a:cubicBezTo>
                <a:cubicBezTo>
                  <a:pt x="3265" y="460"/>
                  <a:pt x="3265" y="460"/>
                  <a:pt x="3265" y="460"/>
                </a:cubicBezTo>
                <a:cubicBezTo>
                  <a:pt x="3265" y="472"/>
                  <a:pt x="3265" y="472"/>
                  <a:pt x="3265" y="472"/>
                </a:cubicBezTo>
                <a:cubicBezTo>
                  <a:pt x="3403" y="472"/>
                  <a:pt x="3403" y="472"/>
                  <a:pt x="3403" y="472"/>
                </a:cubicBezTo>
                <a:cubicBezTo>
                  <a:pt x="3403" y="460"/>
                  <a:pt x="3403" y="460"/>
                  <a:pt x="3403" y="460"/>
                </a:cubicBezTo>
                <a:cubicBezTo>
                  <a:pt x="3363" y="455"/>
                  <a:pt x="3363" y="455"/>
                  <a:pt x="3363" y="455"/>
                </a:cubicBezTo>
                <a:cubicBezTo>
                  <a:pt x="3363" y="174"/>
                  <a:pt x="3363" y="174"/>
                  <a:pt x="3363" y="174"/>
                </a:cubicBezTo>
                <a:cubicBezTo>
                  <a:pt x="3265" y="174"/>
                  <a:pt x="3265" y="174"/>
                  <a:pt x="3265" y="174"/>
                </a:cubicBezTo>
                <a:cubicBezTo>
                  <a:pt x="3265" y="186"/>
                  <a:pt x="3265" y="186"/>
                  <a:pt x="3265" y="186"/>
                </a:cubicBezTo>
                <a:lnTo>
                  <a:pt x="3305" y="191"/>
                </a:lnTo>
                <a:close/>
                <a:moveTo>
                  <a:pt x="3299" y="96"/>
                </a:moveTo>
                <a:cubicBezTo>
                  <a:pt x="3306" y="103"/>
                  <a:pt x="3315" y="107"/>
                  <a:pt x="3326" y="107"/>
                </a:cubicBezTo>
                <a:cubicBezTo>
                  <a:pt x="3336" y="107"/>
                  <a:pt x="3345" y="103"/>
                  <a:pt x="3353" y="96"/>
                </a:cubicBezTo>
                <a:cubicBezTo>
                  <a:pt x="3360" y="88"/>
                  <a:pt x="3364" y="79"/>
                  <a:pt x="3364" y="68"/>
                </a:cubicBezTo>
                <a:cubicBezTo>
                  <a:pt x="3364" y="57"/>
                  <a:pt x="3360" y="48"/>
                  <a:pt x="3353" y="41"/>
                </a:cubicBezTo>
                <a:cubicBezTo>
                  <a:pt x="3345" y="34"/>
                  <a:pt x="3336" y="30"/>
                  <a:pt x="3326" y="30"/>
                </a:cubicBezTo>
                <a:cubicBezTo>
                  <a:pt x="3315" y="30"/>
                  <a:pt x="3306" y="34"/>
                  <a:pt x="3298" y="41"/>
                </a:cubicBezTo>
                <a:cubicBezTo>
                  <a:pt x="3291" y="48"/>
                  <a:pt x="3287" y="57"/>
                  <a:pt x="3287" y="68"/>
                </a:cubicBezTo>
                <a:cubicBezTo>
                  <a:pt x="3287" y="79"/>
                  <a:pt x="3291" y="88"/>
                  <a:pt x="3299" y="96"/>
                </a:cubicBezTo>
                <a:close/>
                <a:moveTo>
                  <a:pt x="3165" y="285"/>
                </a:moveTo>
                <a:cubicBezTo>
                  <a:pt x="3172" y="292"/>
                  <a:pt x="3181" y="296"/>
                  <a:pt x="3192" y="296"/>
                </a:cubicBezTo>
                <a:cubicBezTo>
                  <a:pt x="3202" y="296"/>
                  <a:pt x="3211" y="292"/>
                  <a:pt x="3217" y="286"/>
                </a:cubicBezTo>
                <a:cubicBezTo>
                  <a:pt x="3224" y="279"/>
                  <a:pt x="3227" y="269"/>
                  <a:pt x="3227" y="257"/>
                </a:cubicBezTo>
                <a:cubicBezTo>
                  <a:pt x="3227" y="231"/>
                  <a:pt x="3216" y="210"/>
                  <a:pt x="3193" y="193"/>
                </a:cubicBezTo>
                <a:cubicBezTo>
                  <a:pt x="3170" y="177"/>
                  <a:pt x="3142" y="168"/>
                  <a:pt x="3108" y="168"/>
                </a:cubicBezTo>
                <a:cubicBezTo>
                  <a:pt x="3068" y="168"/>
                  <a:pt x="3033" y="182"/>
                  <a:pt x="3004" y="210"/>
                </a:cubicBezTo>
                <a:cubicBezTo>
                  <a:pt x="2974" y="238"/>
                  <a:pt x="2959" y="275"/>
                  <a:pt x="2959" y="322"/>
                </a:cubicBezTo>
                <a:cubicBezTo>
                  <a:pt x="2959" y="368"/>
                  <a:pt x="2974" y="406"/>
                  <a:pt x="3002" y="435"/>
                </a:cubicBezTo>
                <a:cubicBezTo>
                  <a:pt x="3031" y="463"/>
                  <a:pt x="3066" y="478"/>
                  <a:pt x="3108" y="478"/>
                </a:cubicBezTo>
                <a:cubicBezTo>
                  <a:pt x="3139" y="478"/>
                  <a:pt x="3165" y="469"/>
                  <a:pt x="3186" y="452"/>
                </a:cubicBezTo>
                <a:cubicBezTo>
                  <a:pt x="3207" y="435"/>
                  <a:pt x="3221" y="413"/>
                  <a:pt x="3226" y="384"/>
                </a:cubicBezTo>
                <a:cubicBezTo>
                  <a:pt x="3213" y="384"/>
                  <a:pt x="3213" y="384"/>
                  <a:pt x="3213" y="384"/>
                </a:cubicBezTo>
                <a:cubicBezTo>
                  <a:pt x="3208" y="409"/>
                  <a:pt x="3196" y="428"/>
                  <a:pt x="3177" y="443"/>
                </a:cubicBezTo>
                <a:cubicBezTo>
                  <a:pt x="3157" y="458"/>
                  <a:pt x="3134" y="465"/>
                  <a:pt x="3107" y="465"/>
                </a:cubicBezTo>
                <a:cubicBezTo>
                  <a:pt x="3079" y="465"/>
                  <a:pt x="3059" y="455"/>
                  <a:pt x="3044" y="434"/>
                </a:cubicBezTo>
                <a:cubicBezTo>
                  <a:pt x="3030" y="413"/>
                  <a:pt x="3023" y="386"/>
                  <a:pt x="3023" y="352"/>
                </a:cubicBezTo>
                <a:cubicBezTo>
                  <a:pt x="3023" y="294"/>
                  <a:pt x="3023" y="294"/>
                  <a:pt x="3023" y="294"/>
                </a:cubicBezTo>
                <a:cubicBezTo>
                  <a:pt x="3023" y="258"/>
                  <a:pt x="3030" y="231"/>
                  <a:pt x="3045" y="211"/>
                </a:cubicBezTo>
                <a:cubicBezTo>
                  <a:pt x="3060" y="191"/>
                  <a:pt x="3081" y="181"/>
                  <a:pt x="3108" y="181"/>
                </a:cubicBezTo>
                <a:cubicBezTo>
                  <a:pt x="3127" y="181"/>
                  <a:pt x="3142" y="186"/>
                  <a:pt x="3154" y="195"/>
                </a:cubicBezTo>
                <a:cubicBezTo>
                  <a:pt x="3165" y="204"/>
                  <a:pt x="3171" y="215"/>
                  <a:pt x="3171" y="228"/>
                </a:cubicBezTo>
                <a:cubicBezTo>
                  <a:pt x="3171" y="242"/>
                  <a:pt x="3165" y="252"/>
                  <a:pt x="3155" y="259"/>
                </a:cubicBezTo>
                <a:cubicBezTo>
                  <a:pt x="3155" y="270"/>
                  <a:pt x="3159" y="278"/>
                  <a:pt x="3165" y="285"/>
                </a:cubicBezTo>
                <a:close/>
                <a:moveTo>
                  <a:pt x="2821" y="18"/>
                </a:moveTo>
                <a:cubicBezTo>
                  <a:pt x="2793" y="6"/>
                  <a:pt x="2762" y="0"/>
                  <a:pt x="2727" y="0"/>
                </a:cubicBezTo>
                <a:cubicBezTo>
                  <a:pt x="2684" y="0"/>
                  <a:pt x="2651" y="12"/>
                  <a:pt x="2628" y="37"/>
                </a:cubicBezTo>
                <a:cubicBezTo>
                  <a:pt x="2604" y="62"/>
                  <a:pt x="2592" y="94"/>
                  <a:pt x="2592" y="135"/>
                </a:cubicBezTo>
                <a:cubicBezTo>
                  <a:pt x="2592" y="164"/>
                  <a:pt x="2600" y="189"/>
                  <a:pt x="2617" y="211"/>
                </a:cubicBezTo>
                <a:cubicBezTo>
                  <a:pt x="2634" y="232"/>
                  <a:pt x="2659" y="247"/>
                  <a:pt x="2693" y="256"/>
                </a:cubicBezTo>
                <a:cubicBezTo>
                  <a:pt x="2788" y="281"/>
                  <a:pt x="2788" y="281"/>
                  <a:pt x="2788" y="281"/>
                </a:cubicBezTo>
                <a:cubicBezTo>
                  <a:pt x="2820" y="289"/>
                  <a:pt x="2843" y="300"/>
                  <a:pt x="2857" y="313"/>
                </a:cubicBezTo>
                <a:cubicBezTo>
                  <a:pt x="2872" y="327"/>
                  <a:pt x="2879" y="345"/>
                  <a:pt x="2879" y="369"/>
                </a:cubicBezTo>
                <a:cubicBezTo>
                  <a:pt x="2879" y="401"/>
                  <a:pt x="2868" y="426"/>
                  <a:pt x="2846" y="444"/>
                </a:cubicBezTo>
                <a:cubicBezTo>
                  <a:pt x="2823" y="462"/>
                  <a:pt x="2794" y="471"/>
                  <a:pt x="2756" y="471"/>
                </a:cubicBezTo>
                <a:cubicBezTo>
                  <a:pt x="2719" y="471"/>
                  <a:pt x="2684" y="459"/>
                  <a:pt x="2652" y="437"/>
                </a:cubicBezTo>
                <a:cubicBezTo>
                  <a:pt x="2603" y="330"/>
                  <a:pt x="2603" y="330"/>
                  <a:pt x="2603" y="330"/>
                </a:cubicBezTo>
                <a:cubicBezTo>
                  <a:pt x="2590" y="330"/>
                  <a:pt x="2590" y="330"/>
                  <a:pt x="2590" y="330"/>
                </a:cubicBezTo>
                <a:cubicBezTo>
                  <a:pt x="2590" y="478"/>
                  <a:pt x="2590" y="478"/>
                  <a:pt x="2590" y="478"/>
                </a:cubicBezTo>
                <a:cubicBezTo>
                  <a:pt x="2603" y="478"/>
                  <a:pt x="2603" y="478"/>
                  <a:pt x="2603" y="478"/>
                </a:cubicBezTo>
                <a:cubicBezTo>
                  <a:pt x="2652" y="453"/>
                  <a:pt x="2652" y="453"/>
                  <a:pt x="2652" y="453"/>
                </a:cubicBezTo>
                <a:cubicBezTo>
                  <a:pt x="2686" y="473"/>
                  <a:pt x="2721" y="483"/>
                  <a:pt x="2757" y="483"/>
                </a:cubicBezTo>
                <a:cubicBezTo>
                  <a:pt x="2801" y="483"/>
                  <a:pt x="2837" y="471"/>
                  <a:pt x="2863" y="447"/>
                </a:cubicBezTo>
                <a:cubicBezTo>
                  <a:pt x="2889" y="423"/>
                  <a:pt x="2902" y="390"/>
                  <a:pt x="2902" y="348"/>
                </a:cubicBezTo>
                <a:cubicBezTo>
                  <a:pt x="2902" y="305"/>
                  <a:pt x="2894" y="274"/>
                  <a:pt x="2878" y="253"/>
                </a:cubicBezTo>
                <a:cubicBezTo>
                  <a:pt x="2861" y="233"/>
                  <a:pt x="2837" y="218"/>
                  <a:pt x="2803" y="210"/>
                </a:cubicBezTo>
                <a:cubicBezTo>
                  <a:pt x="2700" y="183"/>
                  <a:pt x="2700" y="183"/>
                  <a:pt x="2700" y="183"/>
                </a:cubicBezTo>
                <a:cubicBezTo>
                  <a:pt x="2674" y="176"/>
                  <a:pt x="2654" y="166"/>
                  <a:pt x="2640" y="155"/>
                </a:cubicBezTo>
                <a:cubicBezTo>
                  <a:pt x="2626" y="143"/>
                  <a:pt x="2620" y="126"/>
                  <a:pt x="2620" y="106"/>
                </a:cubicBezTo>
                <a:cubicBezTo>
                  <a:pt x="2620" y="78"/>
                  <a:pt x="2629" y="55"/>
                  <a:pt x="2648" y="38"/>
                </a:cubicBezTo>
                <a:cubicBezTo>
                  <a:pt x="2668" y="21"/>
                  <a:pt x="2694" y="12"/>
                  <a:pt x="2727" y="12"/>
                </a:cubicBezTo>
                <a:cubicBezTo>
                  <a:pt x="2761" y="12"/>
                  <a:pt x="2792" y="19"/>
                  <a:pt x="2821" y="33"/>
                </a:cubicBezTo>
                <a:cubicBezTo>
                  <a:pt x="2863" y="117"/>
                  <a:pt x="2863" y="117"/>
                  <a:pt x="2863" y="117"/>
                </a:cubicBezTo>
                <a:cubicBezTo>
                  <a:pt x="2875" y="117"/>
                  <a:pt x="2875" y="117"/>
                  <a:pt x="2875" y="117"/>
                </a:cubicBezTo>
                <a:cubicBezTo>
                  <a:pt x="2875" y="0"/>
                  <a:pt x="2875" y="0"/>
                  <a:pt x="2875" y="0"/>
                </a:cubicBezTo>
                <a:cubicBezTo>
                  <a:pt x="2863" y="0"/>
                  <a:pt x="2863" y="0"/>
                  <a:pt x="2863" y="0"/>
                </a:cubicBezTo>
                <a:lnTo>
                  <a:pt x="2821" y="18"/>
                </a:lnTo>
                <a:close/>
                <a:moveTo>
                  <a:pt x="2304" y="353"/>
                </a:moveTo>
                <a:cubicBezTo>
                  <a:pt x="2293" y="368"/>
                  <a:pt x="2277" y="376"/>
                  <a:pt x="2256" y="376"/>
                </a:cubicBezTo>
                <a:cubicBezTo>
                  <a:pt x="2235" y="376"/>
                  <a:pt x="2219" y="368"/>
                  <a:pt x="2208" y="353"/>
                </a:cubicBezTo>
                <a:cubicBezTo>
                  <a:pt x="2198" y="338"/>
                  <a:pt x="2193" y="318"/>
                  <a:pt x="2193" y="291"/>
                </a:cubicBezTo>
                <a:cubicBezTo>
                  <a:pt x="2193" y="263"/>
                  <a:pt x="2193" y="263"/>
                  <a:pt x="2193" y="263"/>
                </a:cubicBezTo>
                <a:cubicBezTo>
                  <a:pt x="2193" y="206"/>
                  <a:pt x="2214" y="178"/>
                  <a:pt x="2256" y="178"/>
                </a:cubicBezTo>
                <a:cubicBezTo>
                  <a:pt x="2298" y="178"/>
                  <a:pt x="2319" y="206"/>
                  <a:pt x="2319" y="263"/>
                </a:cubicBezTo>
                <a:cubicBezTo>
                  <a:pt x="2319" y="291"/>
                  <a:pt x="2319" y="291"/>
                  <a:pt x="2319" y="291"/>
                </a:cubicBezTo>
                <a:cubicBezTo>
                  <a:pt x="2319" y="318"/>
                  <a:pt x="2314" y="338"/>
                  <a:pt x="2304" y="353"/>
                </a:cubicBezTo>
                <a:close/>
                <a:moveTo>
                  <a:pt x="2371" y="499"/>
                </a:moveTo>
                <a:cubicBezTo>
                  <a:pt x="2380" y="506"/>
                  <a:pt x="2384" y="518"/>
                  <a:pt x="2384" y="535"/>
                </a:cubicBezTo>
                <a:cubicBezTo>
                  <a:pt x="2384" y="559"/>
                  <a:pt x="2372" y="581"/>
                  <a:pt x="2349" y="600"/>
                </a:cubicBezTo>
                <a:cubicBezTo>
                  <a:pt x="2326" y="619"/>
                  <a:pt x="2298" y="629"/>
                  <a:pt x="2264" y="629"/>
                </a:cubicBezTo>
                <a:cubicBezTo>
                  <a:pt x="2231" y="629"/>
                  <a:pt x="2207" y="622"/>
                  <a:pt x="2194" y="607"/>
                </a:cubicBezTo>
                <a:cubicBezTo>
                  <a:pt x="2180" y="592"/>
                  <a:pt x="2173" y="575"/>
                  <a:pt x="2173" y="556"/>
                </a:cubicBezTo>
                <a:cubicBezTo>
                  <a:pt x="2173" y="537"/>
                  <a:pt x="2179" y="521"/>
                  <a:pt x="2191" y="509"/>
                </a:cubicBezTo>
                <a:cubicBezTo>
                  <a:pt x="2180" y="507"/>
                  <a:pt x="2173" y="506"/>
                  <a:pt x="2170" y="506"/>
                </a:cubicBezTo>
                <a:cubicBezTo>
                  <a:pt x="2152" y="506"/>
                  <a:pt x="2139" y="512"/>
                  <a:pt x="2129" y="522"/>
                </a:cubicBezTo>
                <a:cubicBezTo>
                  <a:pt x="2119" y="533"/>
                  <a:pt x="2114" y="545"/>
                  <a:pt x="2114" y="559"/>
                </a:cubicBezTo>
                <a:cubicBezTo>
                  <a:pt x="2114" y="584"/>
                  <a:pt x="2126" y="603"/>
                  <a:pt x="2149" y="618"/>
                </a:cubicBezTo>
                <a:cubicBezTo>
                  <a:pt x="2173" y="633"/>
                  <a:pt x="2208" y="640"/>
                  <a:pt x="2255" y="640"/>
                </a:cubicBezTo>
                <a:cubicBezTo>
                  <a:pt x="2302" y="640"/>
                  <a:pt x="2338" y="628"/>
                  <a:pt x="2363" y="603"/>
                </a:cubicBezTo>
                <a:cubicBezTo>
                  <a:pt x="2388" y="578"/>
                  <a:pt x="2401" y="547"/>
                  <a:pt x="2401" y="510"/>
                </a:cubicBezTo>
                <a:cubicBezTo>
                  <a:pt x="2401" y="482"/>
                  <a:pt x="2393" y="462"/>
                  <a:pt x="2377" y="450"/>
                </a:cubicBezTo>
                <a:cubicBezTo>
                  <a:pt x="2361" y="438"/>
                  <a:pt x="2338" y="432"/>
                  <a:pt x="2307" y="432"/>
                </a:cubicBezTo>
                <a:cubicBezTo>
                  <a:pt x="2212" y="432"/>
                  <a:pt x="2212" y="432"/>
                  <a:pt x="2212" y="432"/>
                </a:cubicBezTo>
                <a:cubicBezTo>
                  <a:pt x="2197" y="432"/>
                  <a:pt x="2185" y="430"/>
                  <a:pt x="2175" y="425"/>
                </a:cubicBezTo>
                <a:cubicBezTo>
                  <a:pt x="2165" y="420"/>
                  <a:pt x="2161" y="413"/>
                  <a:pt x="2161" y="404"/>
                </a:cubicBezTo>
                <a:cubicBezTo>
                  <a:pt x="2161" y="395"/>
                  <a:pt x="2164" y="388"/>
                  <a:pt x="2171" y="383"/>
                </a:cubicBezTo>
                <a:cubicBezTo>
                  <a:pt x="2178" y="378"/>
                  <a:pt x="2188" y="375"/>
                  <a:pt x="2199" y="375"/>
                </a:cubicBezTo>
                <a:cubicBezTo>
                  <a:pt x="2215" y="382"/>
                  <a:pt x="2234" y="386"/>
                  <a:pt x="2256" y="386"/>
                </a:cubicBezTo>
                <a:cubicBezTo>
                  <a:pt x="2290" y="386"/>
                  <a:pt x="2318" y="376"/>
                  <a:pt x="2340" y="356"/>
                </a:cubicBezTo>
                <a:cubicBezTo>
                  <a:pt x="2362" y="337"/>
                  <a:pt x="2374" y="312"/>
                  <a:pt x="2374" y="280"/>
                </a:cubicBezTo>
                <a:cubicBezTo>
                  <a:pt x="2374" y="249"/>
                  <a:pt x="2365" y="223"/>
                  <a:pt x="2347" y="204"/>
                </a:cubicBezTo>
                <a:cubicBezTo>
                  <a:pt x="2376" y="202"/>
                  <a:pt x="2398" y="195"/>
                  <a:pt x="2411" y="183"/>
                </a:cubicBezTo>
                <a:cubicBezTo>
                  <a:pt x="2425" y="172"/>
                  <a:pt x="2432" y="158"/>
                  <a:pt x="2432" y="141"/>
                </a:cubicBezTo>
                <a:cubicBezTo>
                  <a:pt x="2432" y="131"/>
                  <a:pt x="2428" y="122"/>
                  <a:pt x="2421" y="116"/>
                </a:cubicBezTo>
                <a:cubicBezTo>
                  <a:pt x="2414" y="109"/>
                  <a:pt x="2406" y="106"/>
                  <a:pt x="2396" y="106"/>
                </a:cubicBezTo>
                <a:cubicBezTo>
                  <a:pt x="2386" y="106"/>
                  <a:pt x="2378" y="110"/>
                  <a:pt x="2370" y="117"/>
                </a:cubicBezTo>
                <a:cubicBezTo>
                  <a:pt x="2363" y="123"/>
                  <a:pt x="2360" y="132"/>
                  <a:pt x="2360" y="141"/>
                </a:cubicBezTo>
                <a:cubicBezTo>
                  <a:pt x="2365" y="141"/>
                  <a:pt x="2370" y="143"/>
                  <a:pt x="2374" y="147"/>
                </a:cubicBezTo>
                <a:cubicBezTo>
                  <a:pt x="2377" y="150"/>
                  <a:pt x="2379" y="156"/>
                  <a:pt x="2379" y="163"/>
                </a:cubicBezTo>
                <a:cubicBezTo>
                  <a:pt x="2379" y="171"/>
                  <a:pt x="2376" y="177"/>
                  <a:pt x="2368" y="183"/>
                </a:cubicBezTo>
                <a:cubicBezTo>
                  <a:pt x="2361" y="189"/>
                  <a:pt x="2350" y="193"/>
                  <a:pt x="2336" y="194"/>
                </a:cubicBezTo>
                <a:cubicBezTo>
                  <a:pt x="2314" y="177"/>
                  <a:pt x="2287" y="168"/>
                  <a:pt x="2254" y="168"/>
                </a:cubicBezTo>
                <a:cubicBezTo>
                  <a:pt x="2222" y="168"/>
                  <a:pt x="2194" y="178"/>
                  <a:pt x="2172" y="197"/>
                </a:cubicBezTo>
                <a:cubicBezTo>
                  <a:pt x="2150" y="217"/>
                  <a:pt x="2139" y="243"/>
                  <a:pt x="2139" y="277"/>
                </a:cubicBezTo>
                <a:cubicBezTo>
                  <a:pt x="2139" y="317"/>
                  <a:pt x="2154" y="347"/>
                  <a:pt x="2184" y="367"/>
                </a:cubicBezTo>
                <a:cubicBezTo>
                  <a:pt x="2167" y="370"/>
                  <a:pt x="2155" y="377"/>
                  <a:pt x="2145" y="388"/>
                </a:cubicBezTo>
                <a:cubicBezTo>
                  <a:pt x="2136" y="399"/>
                  <a:pt x="2131" y="413"/>
                  <a:pt x="2131" y="430"/>
                </a:cubicBezTo>
                <a:cubicBezTo>
                  <a:pt x="2131" y="468"/>
                  <a:pt x="2158" y="487"/>
                  <a:pt x="2212" y="487"/>
                </a:cubicBezTo>
                <a:cubicBezTo>
                  <a:pt x="2325" y="487"/>
                  <a:pt x="2325" y="487"/>
                  <a:pt x="2325" y="487"/>
                </a:cubicBezTo>
                <a:cubicBezTo>
                  <a:pt x="2347" y="487"/>
                  <a:pt x="2363" y="491"/>
                  <a:pt x="2371" y="499"/>
                </a:cubicBezTo>
                <a:close/>
                <a:moveTo>
                  <a:pt x="2086" y="472"/>
                </a:moveTo>
                <a:cubicBezTo>
                  <a:pt x="2086" y="460"/>
                  <a:pt x="2086" y="460"/>
                  <a:pt x="2086" y="460"/>
                </a:cubicBezTo>
                <a:cubicBezTo>
                  <a:pt x="2046" y="455"/>
                  <a:pt x="2046" y="455"/>
                  <a:pt x="2046" y="455"/>
                </a:cubicBezTo>
                <a:cubicBezTo>
                  <a:pt x="2046" y="251"/>
                  <a:pt x="2046" y="251"/>
                  <a:pt x="2046" y="251"/>
                </a:cubicBezTo>
                <a:cubicBezTo>
                  <a:pt x="2046" y="224"/>
                  <a:pt x="2038" y="203"/>
                  <a:pt x="2022" y="189"/>
                </a:cubicBezTo>
                <a:cubicBezTo>
                  <a:pt x="2006" y="175"/>
                  <a:pt x="1984" y="168"/>
                  <a:pt x="1956" y="168"/>
                </a:cubicBezTo>
                <a:cubicBezTo>
                  <a:pt x="1913" y="168"/>
                  <a:pt x="1875" y="191"/>
                  <a:pt x="1844" y="236"/>
                </a:cubicBezTo>
                <a:cubicBezTo>
                  <a:pt x="1844" y="174"/>
                  <a:pt x="1844" y="174"/>
                  <a:pt x="1844" y="174"/>
                </a:cubicBezTo>
                <a:cubicBezTo>
                  <a:pt x="1746" y="174"/>
                  <a:pt x="1746" y="174"/>
                  <a:pt x="1746" y="174"/>
                </a:cubicBezTo>
                <a:cubicBezTo>
                  <a:pt x="1746" y="185"/>
                  <a:pt x="1746" y="185"/>
                  <a:pt x="1746" y="185"/>
                </a:cubicBezTo>
                <a:cubicBezTo>
                  <a:pt x="1786" y="191"/>
                  <a:pt x="1786" y="191"/>
                  <a:pt x="1786" y="191"/>
                </a:cubicBezTo>
                <a:cubicBezTo>
                  <a:pt x="1786" y="455"/>
                  <a:pt x="1786" y="455"/>
                  <a:pt x="1786" y="455"/>
                </a:cubicBezTo>
                <a:cubicBezTo>
                  <a:pt x="1746" y="460"/>
                  <a:pt x="1746" y="460"/>
                  <a:pt x="1746" y="460"/>
                </a:cubicBezTo>
                <a:cubicBezTo>
                  <a:pt x="1746" y="472"/>
                  <a:pt x="1746" y="472"/>
                  <a:pt x="1746" y="472"/>
                </a:cubicBezTo>
                <a:cubicBezTo>
                  <a:pt x="1879" y="472"/>
                  <a:pt x="1879" y="472"/>
                  <a:pt x="1879" y="472"/>
                </a:cubicBezTo>
                <a:cubicBezTo>
                  <a:pt x="1879" y="460"/>
                  <a:pt x="1879" y="460"/>
                  <a:pt x="1879" y="460"/>
                </a:cubicBezTo>
                <a:cubicBezTo>
                  <a:pt x="1844" y="455"/>
                  <a:pt x="1844" y="455"/>
                  <a:pt x="1844" y="455"/>
                </a:cubicBezTo>
                <a:cubicBezTo>
                  <a:pt x="1844" y="256"/>
                  <a:pt x="1844" y="256"/>
                  <a:pt x="1844" y="256"/>
                </a:cubicBezTo>
                <a:cubicBezTo>
                  <a:pt x="1857" y="237"/>
                  <a:pt x="1871" y="221"/>
                  <a:pt x="1888" y="208"/>
                </a:cubicBezTo>
                <a:cubicBezTo>
                  <a:pt x="1904" y="196"/>
                  <a:pt x="1921" y="189"/>
                  <a:pt x="1939" y="189"/>
                </a:cubicBezTo>
                <a:cubicBezTo>
                  <a:pt x="1972" y="189"/>
                  <a:pt x="1988" y="210"/>
                  <a:pt x="1988" y="252"/>
                </a:cubicBezTo>
                <a:cubicBezTo>
                  <a:pt x="1988" y="455"/>
                  <a:pt x="1988" y="455"/>
                  <a:pt x="1988" y="455"/>
                </a:cubicBezTo>
                <a:cubicBezTo>
                  <a:pt x="1953" y="460"/>
                  <a:pt x="1953" y="460"/>
                  <a:pt x="1953" y="460"/>
                </a:cubicBezTo>
                <a:cubicBezTo>
                  <a:pt x="1953" y="472"/>
                  <a:pt x="1953" y="472"/>
                  <a:pt x="1953" y="472"/>
                </a:cubicBezTo>
                <a:lnTo>
                  <a:pt x="2086" y="472"/>
                </a:lnTo>
                <a:close/>
                <a:moveTo>
                  <a:pt x="1606" y="191"/>
                </a:moveTo>
                <a:cubicBezTo>
                  <a:pt x="1606" y="455"/>
                  <a:pt x="1606" y="455"/>
                  <a:pt x="1606" y="455"/>
                </a:cubicBezTo>
                <a:cubicBezTo>
                  <a:pt x="1566" y="460"/>
                  <a:pt x="1566" y="460"/>
                  <a:pt x="1566" y="460"/>
                </a:cubicBezTo>
                <a:cubicBezTo>
                  <a:pt x="1566" y="472"/>
                  <a:pt x="1566" y="472"/>
                  <a:pt x="1566" y="472"/>
                </a:cubicBezTo>
                <a:cubicBezTo>
                  <a:pt x="1704" y="472"/>
                  <a:pt x="1704" y="472"/>
                  <a:pt x="1704" y="472"/>
                </a:cubicBezTo>
                <a:cubicBezTo>
                  <a:pt x="1704" y="460"/>
                  <a:pt x="1704" y="460"/>
                  <a:pt x="1704" y="460"/>
                </a:cubicBezTo>
                <a:cubicBezTo>
                  <a:pt x="1664" y="455"/>
                  <a:pt x="1664" y="455"/>
                  <a:pt x="1664" y="455"/>
                </a:cubicBezTo>
                <a:cubicBezTo>
                  <a:pt x="1664" y="174"/>
                  <a:pt x="1664" y="174"/>
                  <a:pt x="1664" y="174"/>
                </a:cubicBezTo>
                <a:cubicBezTo>
                  <a:pt x="1566" y="174"/>
                  <a:pt x="1566" y="174"/>
                  <a:pt x="1566" y="174"/>
                </a:cubicBezTo>
                <a:cubicBezTo>
                  <a:pt x="1566" y="186"/>
                  <a:pt x="1566" y="186"/>
                  <a:pt x="1566" y="186"/>
                </a:cubicBezTo>
                <a:lnTo>
                  <a:pt x="1606" y="191"/>
                </a:lnTo>
                <a:close/>
                <a:moveTo>
                  <a:pt x="1600" y="96"/>
                </a:moveTo>
                <a:cubicBezTo>
                  <a:pt x="1607" y="103"/>
                  <a:pt x="1616" y="107"/>
                  <a:pt x="1627" y="107"/>
                </a:cubicBezTo>
                <a:cubicBezTo>
                  <a:pt x="1637" y="107"/>
                  <a:pt x="1646" y="103"/>
                  <a:pt x="1654" y="96"/>
                </a:cubicBezTo>
                <a:cubicBezTo>
                  <a:pt x="1661" y="88"/>
                  <a:pt x="1665" y="79"/>
                  <a:pt x="1665" y="68"/>
                </a:cubicBezTo>
                <a:cubicBezTo>
                  <a:pt x="1665" y="57"/>
                  <a:pt x="1661" y="48"/>
                  <a:pt x="1654" y="41"/>
                </a:cubicBezTo>
                <a:cubicBezTo>
                  <a:pt x="1646" y="34"/>
                  <a:pt x="1637" y="30"/>
                  <a:pt x="1627" y="30"/>
                </a:cubicBezTo>
                <a:cubicBezTo>
                  <a:pt x="1616" y="30"/>
                  <a:pt x="1607" y="34"/>
                  <a:pt x="1599" y="41"/>
                </a:cubicBezTo>
                <a:cubicBezTo>
                  <a:pt x="1592" y="48"/>
                  <a:pt x="1588" y="57"/>
                  <a:pt x="1588" y="68"/>
                </a:cubicBezTo>
                <a:cubicBezTo>
                  <a:pt x="1588" y="79"/>
                  <a:pt x="1592" y="88"/>
                  <a:pt x="1600" y="96"/>
                </a:cubicBezTo>
                <a:close/>
                <a:moveTo>
                  <a:pt x="1414" y="353"/>
                </a:moveTo>
                <a:cubicBezTo>
                  <a:pt x="1403" y="368"/>
                  <a:pt x="1387" y="376"/>
                  <a:pt x="1366" y="376"/>
                </a:cubicBezTo>
                <a:cubicBezTo>
                  <a:pt x="1344" y="376"/>
                  <a:pt x="1329" y="368"/>
                  <a:pt x="1318" y="353"/>
                </a:cubicBezTo>
                <a:cubicBezTo>
                  <a:pt x="1308" y="338"/>
                  <a:pt x="1303" y="318"/>
                  <a:pt x="1303" y="291"/>
                </a:cubicBezTo>
                <a:cubicBezTo>
                  <a:pt x="1303" y="263"/>
                  <a:pt x="1303" y="263"/>
                  <a:pt x="1303" y="263"/>
                </a:cubicBezTo>
                <a:cubicBezTo>
                  <a:pt x="1303" y="206"/>
                  <a:pt x="1324" y="178"/>
                  <a:pt x="1365" y="178"/>
                </a:cubicBezTo>
                <a:cubicBezTo>
                  <a:pt x="1408" y="178"/>
                  <a:pt x="1429" y="206"/>
                  <a:pt x="1429" y="263"/>
                </a:cubicBezTo>
                <a:cubicBezTo>
                  <a:pt x="1429" y="291"/>
                  <a:pt x="1429" y="291"/>
                  <a:pt x="1429" y="291"/>
                </a:cubicBezTo>
                <a:cubicBezTo>
                  <a:pt x="1429" y="318"/>
                  <a:pt x="1424" y="338"/>
                  <a:pt x="1414" y="353"/>
                </a:cubicBezTo>
                <a:close/>
                <a:moveTo>
                  <a:pt x="1481" y="499"/>
                </a:moveTo>
                <a:cubicBezTo>
                  <a:pt x="1490" y="506"/>
                  <a:pt x="1494" y="518"/>
                  <a:pt x="1494" y="535"/>
                </a:cubicBezTo>
                <a:cubicBezTo>
                  <a:pt x="1494" y="559"/>
                  <a:pt x="1482" y="581"/>
                  <a:pt x="1459" y="600"/>
                </a:cubicBezTo>
                <a:cubicBezTo>
                  <a:pt x="1436" y="619"/>
                  <a:pt x="1407" y="629"/>
                  <a:pt x="1374" y="629"/>
                </a:cubicBezTo>
                <a:cubicBezTo>
                  <a:pt x="1341" y="629"/>
                  <a:pt x="1317" y="622"/>
                  <a:pt x="1304" y="607"/>
                </a:cubicBezTo>
                <a:cubicBezTo>
                  <a:pt x="1290" y="592"/>
                  <a:pt x="1283" y="575"/>
                  <a:pt x="1283" y="556"/>
                </a:cubicBezTo>
                <a:cubicBezTo>
                  <a:pt x="1283" y="537"/>
                  <a:pt x="1289" y="521"/>
                  <a:pt x="1301" y="509"/>
                </a:cubicBezTo>
                <a:cubicBezTo>
                  <a:pt x="1290" y="507"/>
                  <a:pt x="1283" y="506"/>
                  <a:pt x="1280" y="506"/>
                </a:cubicBezTo>
                <a:cubicBezTo>
                  <a:pt x="1262" y="506"/>
                  <a:pt x="1249" y="512"/>
                  <a:pt x="1239" y="522"/>
                </a:cubicBezTo>
                <a:cubicBezTo>
                  <a:pt x="1229" y="533"/>
                  <a:pt x="1224" y="545"/>
                  <a:pt x="1224" y="559"/>
                </a:cubicBezTo>
                <a:cubicBezTo>
                  <a:pt x="1224" y="584"/>
                  <a:pt x="1236" y="603"/>
                  <a:pt x="1259" y="618"/>
                </a:cubicBezTo>
                <a:cubicBezTo>
                  <a:pt x="1283" y="633"/>
                  <a:pt x="1318" y="640"/>
                  <a:pt x="1365" y="640"/>
                </a:cubicBezTo>
                <a:cubicBezTo>
                  <a:pt x="1412" y="640"/>
                  <a:pt x="1448" y="628"/>
                  <a:pt x="1473" y="603"/>
                </a:cubicBezTo>
                <a:cubicBezTo>
                  <a:pt x="1498" y="578"/>
                  <a:pt x="1511" y="547"/>
                  <a:pt x="1511" y="510"/>
                </a:cubicBezTo>
                <a:cubicBezTo>
                  <a:pt x="1511" y="482"/>
                  <a:pt x="1503" y="462"/>
                  <a:pt x="1487" y="450"/>
                </a:cubicBezTo>
                <a:cubicBezTo>
                  <a:pt x="1471" y="438"/>
                  <a:pt x="1448" y="432"/>
                  <a:pt x="1417" y="432"/>
                </a:cubicBezTo>
                <a:cubicBezTo>
                  <a:pt x="1322" y="432"/>
                  <a:pt x="1322" y="432"/>
                  <a:pt x="1322" y="432"/>
                </a:cubicBezTo>
                <a:cubicBezTo>
                  <a:pt x="1307" y="432"/>
                  <a:pt x="1295" y="430"/>
                  <a:pt x="1285" y="425"/>
                </a:cubicBezTo>
                <a:cubicBezTo>
                  <a:pt x="1275" y="420"/>
                  <a:pt x="1270" y="413"/>
                  <a:pt x="1270" y="404"/>
                </a:cubicBezTo>
                <a:cubicBezTo>
                  <a:pt x="1270" y="395"/>
                  <a:pt x="1274" y="388"/>
                  <a:pt x="1281" y="383"/>
                </a:cubicBezTo>
                <a:cubicBezTo>
                  <a:pt x="1288" y="378"/>
                  <a:pt x="1297" y="375"/>
                  <a:pt x="1309" y="375"/>
                </a:cubicBezTo>
                <a:cubicBezTo>
                  <a:pt x="1325" y="382"/>
                  <a:pt x="1344" y="386"/>
                  <a:pt x="1365" y="386"/>
                </a:cubicBezTo>
                <a:cubicBezTo>
                  <a:pt x="1400" y="386"/>
                  <a:pt x="1428" y="376"/>
                  <a:pt x="1450" y="356"/>
                </a:cubicBezTo>
                <a:cubicBezTo>
                  <a:pt x="1472" y="337"/>
                  <a:pt x="1483" y="312"/>
                  <a:pt x="1483" y="280"/>
                </a:cubicBezTo>
                <a:cubicBezTo>
                  <a:pt x="1483" y="249"/>
                  <a:pt x="1474" y="223"/>
                  <a:pt x="1456" y="204"/>
                </a:cubicBezTo>
                <a:cubicBezTo>
                  <a:pt x="1486" y="202"/>
                  <a:pt x="1508" y="195"/>
                  <a:pt x="1521" y="183"/>
                </a:cubicBezTo>
                <a:cubicBezTo>
                  <a:pt x="1535" y="172"/>
                  <a:pt x="1542" y="158"/>
                  <a:pt x="1542" y="141"/>
                </a:cubicBezTo>
                <a:cubicBezTo>
                  <a:pt x="1542" y="131"/>
                  <a:pt x="1538" y="122"/>
                  <a:pt x="1531" y="116"/>
                </a:cubicBezTo>
                <a:cubicBezTo>
                  <a:pt x="1524" y="109"/>
                  <a:pt x="1516" y="106"/>
                  <a:pt x="1506" y="106"/>
                </a:cubicBezTo>
                <a:cubicBezTo>
                  <a:pt x="1496" y="106"/>
                  <a:pt x="1487" y="110"/>
                  <a:pt x="1480" y="117"/>
                </a:cubicBezTo>
                <a:cubicBezTo>
                  <a:pt x="1473" y="123"/>
                  <a:pt x="1470" y="132"/>
                  <a:pt x="1470" y="141"/>
                </a:cubicBezTo>
                <a:cubicBezTo>
                  <a:pt x="1475" y="141"/>
                  <a:pt x="1480" y="143"/>
                  <a:pt x="1483" y="147"/>
                </a:cubicBezTo>
                <a:cubicBezTo>
                  <a:pt x="1487" y="150"/>
                  <a:pt x="1489" y="156"/>
                  <a:pt x="1489" y="163"/>
                </a:cubicBezTo>
                <a:cubicBezTo>
                  <a:pt x="1489" y="171"/>
                  <a:pt x="1486" y="177"/>
                  <a:pt x="1478" y="183"/>
                </a:cubicBezTo>
                <a:cubicBezTo>
                  <a:pt x="1471" y="189"/>
                  <a:pt x="1460" y="193"/>
                  <a:pt x="1445" y="194"/>
                </a:cubicBezTo>
                <a:cubicBezTo>
                  <a:pt x="1424" y="177"/>
                  <a:pt x="1397" y="168"/>
                  <a:pt x="1364" y="168"/>
                </a:cubicBezTo>
                <a:cubicBezTo>
                  <a:pt x="1332" y="168"/>
                  <a:pt x="1304" y="178"/>
                  <a:pt x="1282" y="197"/>
                </a:cubicBezTo>
                <a:cubicBezTo>
                  <a:pt x="1260" y="217"/>
                  <a:pt x="1249" y="243"/>
                  <a:pt x="1249" y="277"/>
                </a:cubicBezTo>
                <a:cubicBezTo>
                  <a:pt x="1249" y="317"/>
                  <a:pt x="1263" y="347"/>
                  <a:pt x="1293" y="367"/>
                </a:cubicBezTo>
                <a:cubicBezTo>
                  <a:pt x="1277" y="370"/>
                  <a:pt x="1265" y="377"/>
                  <a:pt x="1255" y="388"/>
                </a:cubicBezTo>
                <a:cubicBezTo>
                  <a:pt x="1246" y="399"/>
                  <a:pt x="1241" y="413"/>
                  <a:pt x="1241" y="430"/>
                </a:cubicBezTo>
                <a:cubicBezTo>
                  <a:pt x="1241" y="468"/>
                  <a:pt x="1268" y="487"/>
                  <a:pt x="1322" y="487"/>
                </a:cubicBezTo>
                <a:cubicBezTo>
                  <a:pt x="1435" y="487"/>
                  <a:pt x="1435" y="487"/>
                  <a:pt x="1435" y="487"/>
                </a:cubicBezTo>
                <a:cubicBezTo>
                  <a:pt x="1457" y="487"/>
                  <a:pt x="1473" y="491"/>
                  <a:pt x="1481" y="499"/>
                </a:cubicBezTo>
                <a:close/>
                <a:moveTo>
                  <a:pt x="1005" y="183"/>
                </a:moveTo>
                <a:cubicBezTo>
                  <a:pt x="1031" y="183"/>
                  <a:pt x="1052" y="193"/>
                  <a:pt x="1070" y="214"/>
                </a:cubicBezTo>
                <a:cubicBezTo>
                  <a:pt x="1087" y="235"/>
                  <a:pt x="1096" y="260"/>
                  <a:pt x="1097" y="290"/>
                </a:cubicBezTo>
                <a:cubicBezTo>
                  <a:pt x="1097" y="356"/>
                  <a:pt x="1097" y="356"/>
                  <a:pt x="1097" y="356"/>
                </a:cubicBezTo>
                <a:cubicBezTo>
                  <a:pt x="1096" y="386"/>
                  <a:pt x="1087" y="411"/>
                  <a:pt x="1070" y="432"/>
                </a:cubicBezTo>
                <a:cubicBezTo>
                  <a:pt x="1052" y="453"/>
                  <a:pt x="1031" y="463"/>
                  <a:pt x="1005" y="463"/>
                </a:cubicBezTo>
                <a:cubicBezTo>
                  <a:pt x="952" y="463"/>
                  <a:pt x="925" y="426"/>
                  <a:pt x="925" y="352"/>
                </a:cubicBezTo>
                <a:cubicBezTo>
                  <a:pt x="925" y="294"/>
                  <a:pt x="925" y="294"/>
                  <a:pt x="925" y="294"/>
                </a:cubicBezTo>
                <a:cubicBezTo>
                  <a:pt x="925" y="220"/>
                  <a:pt x="952" y="183"/>
                  <a:pt x="1005" y="183"/>
                </a:cubicBezTo>
                <a:close/>
                <a:moveTo>
                  <a:pt x="1195" y="472"/>
                </a:moveTo>
                <a:cubicBezTo>
                  <a:pt x="1195" y="460"/>
                  <a:pt x="1195" y="460"/>
                  <a:pt x="1195" y="460"/>
                </a:cubicBezTo>
                <a:cubicBezTo>
                  <a:pt x="1155" y="455"/>
                  <a:pt x="1155" y="455"/>
                  <a:pt x="1155" y="455"/>
                </a:cubicBezTo>
                <a:cubicBezTo>
                  <a:pt x="1155" y="11"/>
                  <a:pt x="1155" y="11"/>
                  <a:pt x="1155" y="11"/>
                </a:cubicBezTo>
                <a:cubicBezTo>
                  <a:pt x="1057" y="11"/>
                  <a:pt x="1057" y="11"/>
                  <a:pt x="1057" y="11"/>
                </a:cubicBezTo>
                <a:cubicBezTo>
                  <a:pt x="1057" y="23"/>
                  <a:pt x="1057" y="23"/>
                  <a:pt x="1057" y="23"/>
                </a:cubicBezTo>
                <a:cubicBezTo>
                  <a:pt x="1097" y="28"/>
                  <a:pt x="1097" y="28"/>
                  <a:pt x="1097" y="28"/>
                </a:cubicBezTo>
                <a:cubicBezTo>
                  <a:pt x="1097" y="234"/>
                  <a:pt x="1097" y="234"/>
                  <a:pt x="1097" y="234"/>
                </a:cubicBezTo>
                <a:cubicBezTo>
                  <a:pt x="1076" y="190"/>
                  <a:pt x="1045" y="168"/>
                  <a:pt x="1002" y="168"/>
                </a:cubicBezTo>
                <a:cubicBezTo>
                  <a:pt x="959" y="168"/>
                  <a:pt x="925" y="182"/>
                  <a:pt x="900" y="210"/>
                </a:cubicBezTo>
                <a:cubicBezTo>
                  <a:pt x="875" y="238"/>
                  <a:pt x="862" y="276"/>
                  <a:pt x="862" y="323"/>
                </a:cubicBezTo>
                <a:cubicBezTo>
                  <a:pt x="862" y="370"/>
                  <a:pt x="875" y="407"/>
                  <a:pt x="900" y="435"/>
                </a:cubicBezTo>
                <a:cubicBezTo>
                  <a:pt x="925" y="463"/>
                  <a:pt x="958" y="478"/>
                  <a:pt x="1000" y="478"/>
                </a:cubicBezTo>
                <a:cubicBezTo>
                  <a:pt x="1044" y="478"/>
                  <a:pt x="1076" y="456"/>
                  <a:pt x="1097" y="412"/>
                </a:cubicBezTo>
                <a:cubicBezTo>
                  <a:pt x="1097" y="472"/>
                  <a:pt x="1097" y="472"/>
                  <a:pt x="1097" y="472"/>
                </a:cubicBezTo>
                <a:lnTo>
                  <a:pt x="1195" y="472"/>
                </a:lnTo>
                <a:close/>
                <a:moveTo>
                  <a:pt x="728" y="191"/>
                </a:moveTo>
                <a:cubicBezTo>
                  <a:pt x="728" y="455"/>
                  <a:pt x="728" y="455"/>
                  <a:pt x="728" y="455"/>
                </a:cubicBezTo>
                <a:cubicBezTo>
                  <a:pt x="688" y="460"/>
                  <a:pt x="688" y="460"/>
                  <a:pt x="688" y="460"/>
                </a:cubicBezTo>
                <a:cubicBezTo>
                  <a:pt x="688" y="472"/>
                  <a:pt x="688" y="472"/>
                  <a:pt x="688" y="472"/>
                </a:cubicBezTo>
                <a:cubicBezTo>
                  <a:pt x="826" y="472"/>
                  <a:pt x="826" y="472"/>
                  <a:pt x="826" y="472"/>
                </a:cubicBezTo>
                <a:cubicBezTo>
                  <a:pt x="826" y="460"/>
                  <a:pt x="826" y="460"/>
                  <a:pt x="826" y="460"/>
                </a:cubicBezTo>
                <a:cubicBezTo>
                  <a:pt x="786" y="455"/>
                  <a:pt x="786" y="455"/>
                  <a:pt x="786" y="455"/>
                </a:cubicBezTo>
                <a:cubicBezTo>
                  <a:pt x="786" y="174"/>
                  <a:pt x="786" y="174"/>
                  <a:pt x="786" y="174"/>
                </a:cubicBezTo>
                <a:cubicBezTo>
                  <a:pt x="688" y="174"/>
                  <a:pt x="688" y="174"/>
                  <a:pt x="688" y="174"/>
                </a:cubicBezTo>
                <a:cubicBezTo>
                  <a:pt x="688" y="186"/>
                  <a:pt x="688" y="186"/>
                  <a:pt x="688" y="186"/>
                </a:cubicBezTo>
                <a:lnTo>
                  <a:pt x="728" y="191"/>
                </a:lnTo>
                <a:close/>
                <a:moveTo>
                  <a:pt x="722" y="96"/>
                </a:moveTo>
                <a:cubicBezTo>
                  <a:pt x="729" y="103"/>
                  <a:pt x="738" y="107"/>
                  <a:pt x="749" y="107"/>
                </a:cubicBezTo>
                <a:cubicBezTo>
                  <a:pt x="759" y="107"/>
                  <a:pt x="768" y="103"/>
                  <a:pt x="776" y="96"/>
                </a:cubicBezTo>
                <a:cubicBezTo>
                  <a:pt x="783" y="88"/>
                  <a:pt x="787" y="79"/>
                  <a:pt x="787" y="68"/>
                </a:cubicBezTo>
                <a:cubicBezTo>
                  <a:pt x="787" y="57"/>
                  <a:pt x="783" y="48"/>
                  <a:pt x="776" y="41"/>
                </a:cubicBezTo>
                <a:cubicBezTo>
                  <a:pt x="768" y="34"/>
                  <a:pt x="759" y="30"/>
                  <a:pt x="749" y="30"/>
                </a:cubicBezTo>
                <a:cubicBezTo>
                  <a:pt x="738" y="30"/>
                  <a:pt x="729" y="34"/>
                  <a:pt x="721" y="41"/>
                </a:cubicBezTo>
                <a:cubicBezTo>
                  <a:pt x="714" y="48"/>
                  <a:pt x="710" y="57"/>
                  <a:pt x="710" y="68"/>
                </a:cubicBezTo>
                <a:cubicBezTo>
                  <a:pt x="710" y="79"/>
                  <a:pt x="714" y="88"/>
                  <a:pt x="722" y="96"/>
                </a:cubicBezTo>
                <a:close/>
                <a:moveTo>
                  <a:pt x="560" y="472"/>
                </a:moveTo>
                <a:cubicBezTo>
                  <a:pt x="560" y="460"/>
                  <a:pt x="560" y="460"/>
                  <a:pt x="560" y="460"/>
                </a:cubicBezTo>
                <a:cubicBezTo>
                  <a:pt x="514" y="455"/>
                  <a:pt x="514" y="455"/>
                  <a:pt x="514" y="455"/>
                </a:cubicBezTo>
                <a:cubicBezTo>
                  <a:pt x="514" y="239"/>
                  <a:pt x="514" y="239"/>
                  <a:pt x="514" y="239"/>
                </a:cubicBezTo>
                <a:cubicBezTo>
                  <a:pt x="535" y="209"/>
                  <a:pt x="553" y="193"/>
                  <a:pt x="568" y="193"/>
                </a:cubicBezTo>
                <a:cubicBezTo>
                  <a:pt x="575" y="193"/>
                  <a:pt x="581" y="195"/>
                  <a:pt x="585" y="199"/>
                </a:cubicBezTo>
                <a:cubicBezTo>
                  <a:pt x="590" y="203"/>
                  <a:pt x="592" y="208"/>
                  <a:pt x="592" y="215"/>
                </a:cubicBezTo>
                <a:cubicBezTo>
                  <a:pt x="592" y="221"/>
                  <a:pt x="590" y="227"/>
                  <a:pt x="586" y="232"/>
                </a:cubicBezTo>
                <a:cubicBezTo>
                  <a:pt x="593" y="242"/>
                  <a:pt x="603" y="247"/>
                  <a:pt x="614" y="247"/>
                </a:cubicBezTo>
                <a:cubicBezTo>
                  <a:pt x="626" y="247"/>
                  <a:pt x="635" y="243"/>
                  <a:pt x="642" y="237"/>
                </a:cubicBezTo>
                <a:cubicBezTo>
                  <a:pt x="648" y="230"/>
                  <a:pt x="651" y="221"/>
                  <a:pt x="651" y="209"/>
                </a:cubicBezTo>
                <a:cubicBezTo>
                  <a:pt x="651" y="197"/>
                  <a:pt x="646" y="187"/>
                  <a:pt x="635" y="180"/>
                </a:cubicBezTo>
                <a:cubicBezTo>
                  <a:pt x="623" y="172"/>
                  <a:pt x="611" y="168"/>
                  <a:pt x="596" y="168"/>
                </a:cubicBezTo>
                <a:cubicBezTo>
                  <a:pt x="566" y="168"/>
                  <a:pt x="538" y="185"/>
                  <a:pt x="514" y="218"/>
                </a:cubicBezTo>
                <a:cubicBezTo>
                  <a:pt x="514" y="174"/>
                  <a:pt x="514" y="174"/>
                  <a:pt x="514" y="174"/>
                </a:cubicBezTo>
                <a:cubicBezTo>
                  <a:pt x="416" y="174"/>
                  <a:pt x="416" y="174"/>
                  <a:pt x="416" y="174"/>
                </a:cubicBezTo>
                <a:cubicBezTo>
                  <a:pt x="416" y="185"/>
                  <a:pt x="416" y="185"/>
                  <a:pt x="416" y="185"/>
                </a:cubicBezTo>
                <a:cubicBezTo>
                  <a:pt x="457" y="191"/>
                  <a:pt x="457" y="191"/>
                  <a:pt x="457" y="191"/>
                </a:cubicBezTo>
                <a:cubicBezTo>
                  <a:pt x="457" y="455"/>
                  <a:pt x="457" y="455"/>
                  <a:pt x="457" y="455"/>
                </a:cubicBezTo>
                <a:cubicBezTo>
                  <a:pt x="416" y="460"/>
                  <a:pt x="416" y="460"/>
                  <a:pt x="416" y="460"/>
                </a:cubicBezTo>
                <a:cubicBezTo>
                  <a:pt x="416" y="472"/>
                  <a:pt x="416" y="472"/>
                  <a:pt x="416" y="472"/>
                </a:cubicBezTo>
                <a:lnTo>
                  <a:pt x="560" y="472"/>
                </a:lnTo>
                <a:close/>
                <a:moveTo>
                  <a:pt x="275" y="120"/>
                </a:moveTo>
                <a:cubicBezTo>
                  <a:pt x="275" y="123"/>
                  <a:pt x="275" y="123"/>
                  <a:pt x="275" y="123"/>
                </a:cubicBezTo>
                <a:cubicBezTo>
                  <a:pt x="275" y="155"/>
                  <a:pt x="267" y="180"/>
                  <a:pt x="251" y="197"/>
                </a:cubicBezTo>
                <a:cubicBezTo>
                  <a:pt x="234" y="214"/>
                  <a:pt x="211" y="223"/>
                  <a:pt x="180" y="223"/>
                </a:cubicBezTo>
                <a:cubicBezTo>
                  <a:pt x="116" y="223"/>
                  <a:pt x="116" y="223"/>
                  <a:pt x="116" y="223"/>
                </a:cubicBezTo>
                <a:cubicBezTo>
                  <a:pt x="116" y="26"/>
                  <a:pt x="116" y="26"/>
                  <a:pt x="116" y="26"/>
                </a:cubicBezTo>
                <a:cubicBezTo>
                  <a:pt x="175" y="26"/>
                  <a:pt x="175" y="26"/>
                  <a:pt x="175" y="26"/>
                </a:cubicBezTo>
                <a:cubicBezTo>
                  <a:pt x="242" y="26"/>
                  <a:pt x="275" y="57"/>
                  <a:pt x="275" y="120"/>
                </a:cubicBezTo>
                <a:close/>
                <a:moveTo>
                  <a:pt x="279" y="263"/>
                </a:moveTo>
                <a:cubicBezTo>
                  <a:pt x="297" y="281"/>
                  <a:pt x="306" y="307"/>
                  <a:pt x="306" y="342"/>
                </a:cubicBezTo>
                <a:cubicBezTo>
                  <a:pt x="306" y="348"/>
                  <a:pt x="306" y="348"/>
                  <a:pt x="306" y="348"/>
                </a:cubicBezTo>
                <a:cubicBezTo>
                  <a:pt x="306" y="383"/>
                  <a:pt x="297" y="411"/>
                  <a:pt x="279" y="430"/>
                </a:cubicBezTo>
                <a:cubicBezTo>
                  <a:pt x="261" y="449"/>
                  <a:pt x="236" y="458"/>
                  <a:pt x="203" y="458"/>
                </a:cubicBezTo>
                <a:cubicBezTo>
                  <a:pt x="116" y="458"/>
                  <a:pt x="116" y="458"/>
                  <a:pt x="116" y="458"/>
                </a:cubicBezTo>
                <a:cubicBezTo>
                  <a:pt x="116" y="238"/>
                  <a:pt x="116" y="238"/>
                  <a:pt x="116" y="238"/>
                </a:cubicBezTo>
                <a:cubicBezTo>
                  <a:pt x="203" y="238"/>
                  <a:pt x="203" y="238"/>
                  <a:pt x="203" y="238"/>
                </a:cubicBezTo>
                <a:cubicBezTo>
                  <a:pt x="236" y="238"/>
                  <a:pt x="261" y="246"/>
                  <a:pt x="279" y="263"/>
                </a:cubicBezTo>
                <a:close/>
                <a:moveTo>
                  <a:pt x="240" y="228"/>
                </a:moveTo>
                <a:cubicBezTo>
                  <a:pt x="240" y="225"/>
                  <a:pt x="240" y="225"/>
                  <a:pt x="240" y="225"/>
                </a:cubicBezTo>
                <a:cubicBezTo>
                  <a:pt x="310" y="209"/>
                  <a:pt x="345" y="174"/>
                  <a:pt x="345" y="119"/>
                </a:cubicBezTo>
                <a:cubicBezTo>
                  <a:pt x="345" y="81"/>
                  <a:pt x="332" y="54"/>
                  <a:pt x="306" y="37"/>
                </a:cubicBezTo>
                <a:cubicBezTo>
                  <a:pt x="280" y="20"/>
                  <a:pt x="236" y="11"/>
                  <a:pt x="175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24"/>
                  <a:pt x="0" y="24"/>
                  <a:pt x="0" y="24"/>
                </a:cubicBezTo>
                <a:cubicBezTo>
                  <a:pt x="53" y="32"/>
                  <a:pt x="53" y="32"/>
                  <a:pt x="53" y="32"/>
                </a:cubicBezTo>
                <a:cubicBezTo>
                  <a:pt x="53" y="451"/>
                  <a:pt x="53" y="451"/>
                  <a:pt x="53" y="451"/>
                </a:cubicBezTo>
                <a:cubicBezTo>
                  <a:pt x="0" y="460"/>
                  <a:pt x="0" y="460"/>
                  <a:pt x="0" y="460"/>
                </a:cubicBezTo>
                <a:cubicBezTo>
                  <a:pt x="0" y="472"/>
                  <a:pt x="0" y="472"/>
                  <a:pt x="0" y="472"/>
                </a:cubicBezTo>
                <a:cubicBezTo>
                  <a:pt x="203" y="472"/>
                  <a:pt x="203" y="472"/>
                  <a:pt x="203" y="472"/>
                </a:cubicBezTo>
                <a:cubicBezTo>
                  <a:pt x="256" y="472"/>
                  <a:pt x="297" y="462"/>
                  <a:pt x="328" y="441"/>
                </a:cubicBezTo>
                <a:cubicBezTo>
                  <a:pt x="359" y="421"/>
                  <a:pt x="375" y="390"/>
                  <a:pt x="375" y="348"/>
                </a:cubicBezTo>
                <a:cubicBezTo>
                  <a:pt x="375" y="280"/>
                  <a:pt x="330" y="240"/>
                  <a:pt x="240" y="228"/>
                </a:cubicBezTo>
                <a:close/>
              </a:path>
            </a:pathLst>
          </a:custGeom>
          <a:solidFill>
            <a:srgbClr val="0031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C4442678-9679-47B3-AB4E-F462A362E945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521182" y="5779104"/>
            <a:ext cx="2092677" cy="546608"/>
          </a:xfrm>
          <a:custGeom>
            <a:avLst/>
            <a:gdLst>
              <a:gd name="T0" fmla="*/ 4785 w 6587"/>
              <a:gd name="T1" fmla="*/ 0 h 1724"/>
              <a:gd name="T2" fmla="*/ 3855 w 6587"/>
              <a:gd name="T3" fmla="*/ 1724 h 1724"/>
              <a:gd name="T4" fmla="*/ 3393 w 6587"/>
              <a:gd name="T5" fmla="*/ 825 h 1724"/>
              <a:gd name="T6" fmla="*/ 2809 w 6587"/>
              <a:gd name="T7" fmla="*/ 1724 h 1724"/>
              <a:gd name="T8" fmla="*/ 2187 w 6587"/>
              <a:gd name="T9" fmla="*/ 242 h 1724"/>
              <a:gd name="T10" fmla="*/ 1935 w 6587"/>
              <a:gd name="T11" fmla="*/ 223 h 1724"/>
              <a:gd name="T12" fmla="*/ 1966 w 6587"/>
              <a:gd name="T13" fmla="*/ 0 h 1724"/>
              <a:gd name="T14" fmla="*/ 2843 w 6587"/>
              <a:gd name="T15" fmla="*/ 1428 h 1724"/>
              <a:gd name="T16" fmla="*/ 3233 w 6587"/>
              <a:gd name="T17" fmla="*/ 242 h 1724"/>
              <a:gd name="T18" fmla="*/ 2981 w 6587"/>
              <a:gd name="T19" fmla="*/ 223 h 1724"/>
              <a:gd name="T20" fmla="*/ 3012 w 6587"/>
              <a:gd name="T21" fmla="*/ 0 h 1724"/>
              <a:gd name="T22" fmla="*/ 3748 w 6587"/>
              <a:gd name="T23" fmla="*/ 19 h 1724"/>
              <a:gd name="T24" fmla="*/ 3717 w 6587"/>
              <a:gd name="T25" fmla="*/ 242 h 1724"/>
              <a:gd name="T26" fmla="*/ 3889 w 6587"/>
              <a:gd name="T27" fmla="*/ 1424 h 1724"/>
              <a:gd name="T28" fmla="*/ 4117 w 6587"/>
              <a:gd name="T29" fmla="*/ 242 h 1724"/>
              <a:gd name="T30" fmla="*/ 4109 w 6587"/>
              <a:gd name="T31" fmla="*/ 19 h 1724"/>
              <a:gd name="T32" fmla="*/ 5899 w 6587"/>
              <a:gd name="T33" fmla="*/ 0 h 1724"/>
              <a:gd name="T34" fmla="*/ 5000 w 6587"/>
              <a:gd name="T35" fmla="*/ 19 h 1724"/>
              <a:gd name="T36" fmla="*/ 5008 w 6587"/>
              <a:gd name="T37" fmla="*/ 242 h 1724"/>
              <a:gd name="T38" fmla="*/ 5197 w 6587"/>
              <a:gd name="T39" fmla="*/ 1482 h 1724"/>
              <a:gd name="T40" fmla="*/ 4916 w 6587"/>
              <a:gd name="T41" fmla="*/ 1501 h 1724"/>
              <a:gd name="T42" fmla="*/ 4923 w 6587"/>
              <a:gd name="T43" fmla="*/ 1724 h 1724"/>
              <a:gd name="T44" fmla="*/ 5724 w 6587"/>
              <a:gd name="T45" fmla="*/ 1704 h 1724"/>
              <a:gd name="T46" fmla="*/ 5717 w 6587"/>
              <a:gd name="T47" fmla="*/ 1482 h 1724"/>
              <a:gd name="T48" fmla="*/ 5586 w 6587"/>
              <a:gd name="T49" fmla="*/ 242 h 1724"/>
              <a:gd name="T50" fmla="*/ 6238 w 6587"/>
              <a:gd name="T51" fmla="*/ 455 h 1724"/>
              <a:gd name="T52" fmla="*/ 5695 w 6587"/>
              <a:gd name="T53" fmla="*/ 978 h 1724"/>
              <a:gd name="T54" fmla="*/ 6587 w 6587"/>
              <a:gd name="T55" fmla="*/ 436 h 1724"/>
              <a:gd name="T56" fmla="*/ 813 w 6587"/>
              <a:gd name="T57" fmla="*/ 1482 h 1724"/>
              <a:gd name="T58" fmla="*/ 697 w 6587"/>
              <a:gd name="T59" fmla="*/ 0 h 1724"/>
              <a:gd name="T60" fmla="*/ 97 w 6587"/>
              <a:gd name="T61" fmla="*/ 19 h 1724"/>
              <a:gd name="T62" fmla="*/ 104 w 6587"/>
              <a:gd name="T63" fmla="*/ 242 h 1724"/>
              <a:gd name="T64" fmla="*/ 293 w 6587"/>
              <a:gd name="T65" fmla="*/ 1482 h 1724"/>
              <a:gd name="T66" fmla="*/ 12 w 6587"/>
              <a:gd name="T67" fmla="*/ 1501 h 1724"/>
              <a:gd name="T68" fmla="*/ 19 w 6587"/>
              <a:gd name="T69" fmla="*/ 1724 h 1724"/>
              <a:gd name="T70" fmla="*/ 821 w 6587"/>
              <a:gd name="T71" fmla="*/ 1704 h 1724"/>
              <a:gd name="T72" fmla="*/ 813 w 6587"/>
              <a:gd name="T73" fmla="*/ 1482 h 1724"/>
              <a:gd name="T74" fmla="*/ 1116 w 6587"/>
              <a:gd name="T75" fmla="*/ 0 h 1724"/>
              <a:gd name="T76" fmla="*/ 1085 w 6587"/>
              <a:gd name="T77" fmla="*/ 223 h 1724"/>
              <a:gd name="T78" fmla="*/ 1249 w 6587"/>
              <a:gd name="T79" fmla="*/ 242 h 1724"/>
              <a:gd name="T80" fmla="*/ 949 w 6587"/>
              <a:gd name="T81" fmla="*/ 900 h 1724"/>
              <a:gd name="T82" fmla="*/ 1598 w 6587"/>
              <a:gd name="T83" fmla="*/ 242 h 1724"/>
              <a:gd name="T84" fmla="*/ 1751 w 6587"/>
              <a:gd name="T85" fmla="*/ 223 h 1724"/>
              <a:gd name="T86" fmla="*/ 1743 w 6587"/>
              <a:gd name="T87" fmla="*/ 0 h 17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587" h="1724">
                <a:moveTo>
                  <a:pt x="4129" y="0"/>
                </a:moveTo>
                <a:cubicBezTo>
                  <a:pt x="4785" y="0"/>
                  <a:pt x="4785" y="0"/>
                  <a:pt x="4785" y="0"/>
                </a:cubicBezTo>
                <a:cubicBezTo>
                  <a:pt x="4175" y="1482"/>
                  <a:pt x="4175" y="1482"/>
                  <a:pt x="4175" y="1482"/>
                </a:cubicBezTo>
                <a:cubicBezTo>
                  <a:pt x="4119" y="1617"/>
                  <a:pt x="4020" y="1724"/>
                  <a:pt x="3855" y="1724"/>
                </a:cubicBezTo>
                <a:cubicBezTo>
                  <a:pt x="3642" y="1724"/>
                  <a:pt x="3642" y="1724"/>
                  <a:pt x="3642" y="1724"/>
                </a:cubicBezTo>
                <a:cubicBezTo>
                  <a:pt x="3393" y="825"/>
                  <a:pt x="3393" y="825"/>
                  <a:pt x="3393" y="825"/>
                </a:cubicBezTo>
                <a:cubicBezTo>
                  <a:pt x="3128" y="1482"/>
                  <a:pt x="3128" y="1482"/>
                  <a:pt x="3128" y="1482"/>
                </a:cubicBezTo>
                <a:cubicBezTo>
                  <a:pt x="3073" y="1617"/>
                  <a:pt x="2974" y="1724"/>
                  <a:pt x="2809" y="1724"/>
                </a:cubicBezTo>
                <a:cubicBezTo>
                  <a:pt x="2596" y="1724"/>
                  <a:pt x="2596" y="1724"/>
                  <a:pt x="2596" y="1724"/>
                </a:cubicBezTo>
                <a:cubicBezTo>
                  <a:pt x="2187" y="242"/>
                  <a:pt x="2187" y="242"/>
                  <a:pt x="2187" y="242"/>
                </a:cubicBezTo>
                <a:cubicBezTo>
                  <a:pt x="1954" y="242"/>
                  <a:pt x="1954" y="242"/>
                  <a:pt x="1954" y="242"/>
                </a:cubicBezTo>
                <a:cubicBezTo>
                  <a:pt x="1944" y="242"/>
                  <a:pt x="1935" y="232"/>
                  <a:pt x="1935" y="223"/>
                </a:cubicBezTo>
                <a:cubicBezTo>
                  <a:pt x="1947" y="19"/>
                  <a:pt x="1947" y="19"/>
                  <a:pt x="1947" y="19"/>
                </a:cubicBezTo>
                <a:cubicBezTo>
                  <a:pt x="1947" y="9"/>
                  <a:pt x="1956" y="0"/>
                  <a:pt x="1966" y="0"/>
                </a:cubicBezTo>
                <a:cubicBezTo>
                  <a:pt x="2451" y="0"/>
                  <a:pt x="2451" y="0"/>
                  <a:pt x="2451" y="0"/>
                </a:cubicBezTo>
                <a:cubicBezTo>
                  <a:pt x="2843" y="1428"/>
                  <a:pt x="2843" y="1428"/>
                  <a:pt x="2843" y="1428"/>
                </a:cubicBezTo>
                <a:cubicBezTo>
                  <a:pt x="3271" y="385"/>
                  <a:pt x="3271" y="385"/>
                  <a:pt x="3271" y="385"/>
                </a:cubicBezTo>
                <a:cubicBezTo>
                  <a:pt x="3233" y="242"/>
                  <a:pt x="3233" y="242"/>
                  <a:pt x="3233" y="242"/>
                </a:cubicBezTo>
                <a:cubicBezTo>
                  <a:pt x="3000" y="242"/>
                  <a:pt x="3000" y="242"/>
                  <a:pt x="3000" y="242"/>
                </a:cubicBezTo>
                <a:cubicBezTo>
                  <a:pt x="2990" y="242"/>
                  <a:pt x="2981" y="232"/>
                  <a:pt x="2981" y="223"/>
                </a:cubicBezTo>
                <a:cubicBezTo>
                  <a:pt x="2993" y="19"/>
                  <a:pt x="2993" y="19"/>
                  <a:pt x="2993" y="19"/>
                </a:cubicBezTo>
                <a:cubicBezTo>
                  <a:pt x="2993" y="9"/>
                  <a:pt x="3003" y="0"/>
                  <a:pt x="3012" y="0"/>
                </a:cubicBezTo>
                <a:cubicBezTo>
                  <a:pt x="3729" y="0"/>
                  <a:pt x="3729" y="0"/>
                  <a:pt x="3729" y="0"/>
                </a:cubicBezTo>
                <a:cubicBezTo>
                  <a:pt x="3739" y="0"/>
                  <a:pt x="3748" y="9"/>
                  <a:pt x="3748" y="19"/>
                </a:cubicBezTo>
                <a:cubicBezTo>
                  <a:pt x="3736" y="223"/>
                  <a:pt x="3736" y="223"/>
                  <a:pt x="3736" y="223"/>
                </a:cubicBezTo>
                <a:cubicBezTo>
                  <a:pt x="3736" y="232"/>
                  <a:pt x="3727" y="242"/>
                  <a:pt x="3717" y="242"/>
                </a:cubicBezTo>
                <a:cubicBezTo>
                  <a:pt x="3562" y="242"/>
                  <a:pt x="3562" y="242"/>
                  <a:pt x="3562" y="242"/>
                </a:cubicBezTo>
                <a:cubicBezTo>
                  <a:pt x="3889" y="1424"/>
                  <a:pt x="3889" y="1424"/>
                  <a:pt x="3889" y="1424"/>
                </a:cubicBezTo>
                <a:cubicBezTo>
                  <a:pt x="4366" y="242"/>
                  <a:pt x="4366" y="242"/>
                  <a:pt x="4366" y="242"/>
                </a:cubicBezTo>
                <a:cubicBezTo>
                  <a:pt x="4117" y="242"/>
                  <a:pt x="4117" y="242"/>
                  <a:pt x="4117" y="242"/>
                </a:cubicBezTo>
                <a:cubicBezTo>
                  <a:pt x="4107" y="242"/>
                  <a:pt x="4097" y="232"/>
                  <a:pt x="4097" y="223"/>
                </a:cubicBezTo>
                <a:cubicBezTo>
                  <a:pt x="4109" y="19"/>
                  <a:pt x="4109" y="19"/>
                  <a:pt x="4109" y="19"/>
                </a:cubicBezTo>
                <a:cubicBezTo>
                  <a:pt x="4109" y="9"/>
                  <a:pt x="4119" y="0"/>
                  <a:pt x="4129" y="0"/>
                </a:cubicBezTo>
                <a:close/>
                <a:moveTo>
                  <a:pt x="5899" y="0"/>
                </a:moveTo>
                <a:cubicBezTo>
                  <a:pt x="5020" y="0"/>
                  <a:pt x="5020" y="0"/>
                  <a:pt x="5020" y="0"/>
                </a:cubicBezTo>
                <a:cubicBezTo>
                  <a:pt x="5010" y="0"/>
                  <a:pt x="5000" y="9"/>
                  <a:pt x="5000" y="19"/>
                </a:cubicBezTo>
                <a:cubicBezTo>
                  <a:pt x="4988" y="223"/>
                  <a:pt x="4988" y="223"/>
                  <a:pt x="4988" y="223"/>
                </a:cubicBezTo>
                <a:cubicBezTo>
                  <a:pt x="4988" y="232"/>
                  <a:pt x="4998" y="242"/>
                  <a:pt x="5008" y="242"/>
                </a:cubicBezTo>
                <a:cubicBezTo>
                  <a:pt x="5267" y="242"/>
                  <a:pt x="5267" y="242"/>
                  <a:pt x="5267" y="242"/>
                </a:cubicBezTo>
                <a:cubicBezTo>
                  <a:pt x="5197" y="1482"/>
                  <a:pt x="5197" y="1482"/>
                  <a:pt x="5197" y="1482"/>
                </a:cubicBezTo>
                <a:cubicBezTo>
                  <a:pt x="4935" y="1482"/>
                  <a:pt x="4935" y="1482"/>
                  <a:pt x="4935" y="1482"/>
                </a:cubicBezTo>
                <a:cubicBezTo>
                  <a:pt x="4925" y="1482"/>
                  <a:pt x="4916" y="1491"/>
                  <a:pt x="4916" y="1501"/>
                </a:cubicBezTo>
                <a:cubicBezTo>
                  <a:pt x="4904" y="1704"/>
                  <a:pt x="4904" y="1704"/>
                  <a:pt x="4904" y="1704"/>
                </a:cubicBezTo>
                <a:cubicBezTo>
                  <a:pt x="4904" y="1714"/>
                  <a:pt x="4913" y="1724"/>
                  <a:pt x="4923" y="1724"/>
                </a:cubicBezTo>
                <a:cubicBezTo>
                  <a:pt x="5705" y="1724"/>
                  <a:pt x="5705" y="1724"/>
                  <a:pt x="5705" y="1724"/>
                </a:cubicBezTo>
                <a:cubicBezTo>
                  <a:pt x="5715" y="1724"/>
                  <a:pt x="5724" y="1714"/>
                  <a:pt x="5724" y="1704"/>
                </a:cubicBezTo>
                <a:cubicBezTo>
                  <a:pt x="5737" y="1501"/>
                  <a:pt x="5737" y="1501"/>
                  <a:pt x="5737" y="1501"/>
                </a:cubicBezTo>
                <a:cubicBezTo>
                  <a:pt x="5737" y="1491"/>
                  <a:pt x="5727" y="1482"/>
                  <a:pt x="5717" y="1482"/>
                </a:cubicBezTo>
                <a:cubicBezTo>
                  <a:pt x="5516" y="1482"/>
                  <a:pt x="5516" y="1482"/>
                  <a:pt x="5516" y="1482"/>
                </a:cubicBezTo>
                <a:cubicBezTo>
                  <a:pt x="5586" y="242"/>
                  <a:pt x="5586" y="242"/>
                  <a:pt x="5586" y="242"/>
                </a:cubicBezTo>
                <a:cubicBezTo>
                  <a:pt x="5831" y="242"/>
                  <a:pt x="5831" y="242"/>
                  <a:pt x="5831" y="242"/>
                </a:cubicBezTo>
                <a:cubicBezTo>
                  <a:pt x="6034" y="242"/>
                  <a:pt x="6238" y="251"/>
                  <a:pt x="6238" y="455"/>
                </a:cubicBezTo>
                <a:cubicBezTo>
                  <a:pt x="6238" y="697"/>
                  <a:pt x="6083" y="721"/>
                  <a:pt x="5894" y="753"/>
                </a:cubicBezTo>
                <a:cubicBezTo>
                  <a:pt x="5780" y="772"/>
                  <a:pt x="5705" y="842"/>
                  <a:pt x="5695" y="978"/>
                </a:cubicBezTo>
                <a:cubicBezTo>
                  <a:pt x="5879" y="978"/>
                  <a:pt x="5879" y="978"/>
                  <a:pt x="5879" y="978"/>
                </a:cubicBezTo>
                <a:cubicBezTo>
                  <a:pt x="6306" y="978"/>
                  <a:pt x="6587" y="833"/>
                  <a:pt x="6587" y="436"/>
                </a:cubicBezTo>
                <a:cubicBezTo>
                  <a:pt x="6587" y="77"/>
                  <a:pt x="6257" y="0"/>
                  <a:pt x="5899" y="0"/>
                </a:cubicBezTo>
                <a:close/>
                <a:moveTo>
                  <a:pt x="813" y="1482"/>
                </a:moveTo>
                <a:cubicBezTo>
                  <a:pt x="613" y="1482"/>
                  <a:pt x="613" y="1482"/>
                  <a:pt x="613" y="1482"/>
                </a:cubicBezTo>
                <a:cubicBezTo>
                  <a:pt x="697" y="0"/>
                  <a:pt x="697" y="0"/>
                  <a:pt x="697" y="0"/>
                </a:cubicBezTo>
                <a:cubicBezTo>
                  <a:pt x="116" y="0"/>
                  <a:pt x="116" y="0"/>
                  <a:pt x="116" y="0"/>
                </a:cubicBezTo>
                <a:cubicBezTo>
                  <a:pt x="106" y="0"/>
                  <a:pt x="97" y="9"/>
                  <a:pt x="97" y="19"/>
                </a:cubicBezTo>
                <a:cubicBezTo>
                  <a:pt x="85" y="223"/>
                  <a:pt x="85" y="223"/>
                  <a:pt x="85" y="223"/>
                </a:cubicBezTo>
                <a:cubicBezTo>
                  <a:pt x="85" y="232"/>
                  <a:pt x="94" y="242"/>
                  <a:pt x="104" y="242"/>
                </a:cubicBezTo>
                <a:cubicBezTo>
                  <a:pt x="363" y="242"/>
                  <a:pt x="363" y="242"/>
                  <a:pt x="363" y="242"/>
                </a:cubicBezTo>
                <a:cubicBezTo>
                  <a:pt x="293" y="1482"/>
                  <a:pt x="293" y="1482"/>
                  <a:pt x="293" y="1482"/>
                </a:cubicBezTo>
                <a:cubicBezTo>
                  <a:pt x="31" y="1482"/>
                  <a:pt x="31" y="1482"/>
                  <a:pt x="31" y="1482"/>
                </a:cubicBezTo>
                <a:cubicBezTo>
                  <a:pt x="22" y="1482"/>
                  <a:pt x="12" y="1491"/>
                  <a:pt x="12" y="1501"/>
                </a:cubicBezTo>
                <a:cubicBezTo>
                  <a:pt x="0" y="1704"/>
                  <a:pt x="0" y="1704"/>
                  <a:pt x="0" y="1704"/>
                </a:cubicBezTo>
                <a:cubicBezTo>
                  <a:pt x="0" y="1714"/>
                  <a:pt x="10" y="1724"/>
                  <a:pt x="19" y="1724"/>
                </a:cubicBezTo>
                <a:cubicBezTo>
                  <a:pt x="801" y="1724"/>
                  <a:pt x="801" y="1724"/>
                  <a:pt x="801" y="1724"/>
                </a:cubicBezTo>
                <a:cubicBezTo>
                  <a:pt x="811" y="1724"/>
                  <a:pt x="821" y="1714"/>
                  <a:pt x="821" y="1704"/>
                </a:cubicBezTo>
                <a:cubicBezTo>
                  <a:pt x="833" y="1501"/>
                  <a:pt x="833" y="1501"/>
                  <a:pt x="833" y="1501"/>
                </a:cubicBezTo>
                <a:cubicBezTo>
                  <a:pt x="833" y="1491"/>
                  <a:pt x="823" y="1482"/>
                  <a:pt x="813" y="1482"/>
                </a:cubicBezTo>
                <a:close/>
                <a:moveTo>
                  <a:pt x="1743" y="0"/>
                </a:moveTo>
                <a:cubicBezTo>
                  <a:pt x="1116" y="0"/>
                  <a:pt x="1116" y="0"/>
                  <a:pt x="1116" y="0"/>
                </a:cubicBezTo>
                <a:cubicBezTo>
                  <a:pt x="1107" y="0"/>
                  <a:pt x="1097" y="9"/>
                  <a:pt x="1097" y="19"/>
                </a:cubicBezTo>
                <a:cubicBezTo>
                  <a:pt x="1085" y="223"/>
                  <a:pt x="1085" y="223"/>
                  <a:pt x="1085" y="223"/>
                </a:cubicBezTo>
                <a:cubicBezTo>
                  <a:pt x="1085" y="232"/>
                  <a:pt x="1094" y="242"/>
                  <a:pt x="1104" y="242"/>
                </a:cubicBezTo>
                <a:cubicBezTo>
                  <a:pt x="1249" y="242"/>
                  <a:pt x="1249" y="242"/>
                  <a:pt x="1249" y="242"/>
                </a:cubicBezTo>
                <a:cubicBezTo>
                  <a:pt x="784" y="900"/>
                  <a:pt x="784" y="900"/>
                  <a:pt x="784" y="900"/>
                </a:cubicBezTo>
                <a:cubicBezTo>
                  <a:pt x="949" y="900"/>
                  <a:pt x="949" y="900"/>
                  <a:pt x="949" y="900"/>
                </a:cubicBezTo>
                <a:cubicBezTo>
                  <a:pt x="1114" y="900"/>
                  <a:pt x="1181" y="801"/>
                  <a:pt x="1230" y="736"/>
                </a:cubicBezTo>
                <a:cubicBezTo>
                  <a:pt x="1598" y="242"/>
                  <a:pt x="1598" y="242"/>
                  <a:pt x="1598" y="242"/>
                </a:cubicBezTo>
                <a:cubicBezTo>
                  <a:pt x="1731" y="242"/>
                  <a:pt x="1731" y="242"/>
                  <a:pt x="1731" y="242"/>
                </a:cubicBezTo>
                <a:cubicBezTo>
                  <a:pt x="1741" y="242"/>
                  <a:pt x="1751" y="232"/>
                  <a:pt x="1751" y="223"/>
                </a:cubicBezTo>
                <a:cubicBezTo>
                  <a:pt x="1763" y="19"/>
                  <a:pt x="1763" y="19"/>
                  <a:pt x="1763" y="19"/>
                </a:cubicBezTo>
                <a:cubicBezTo>
                  <a:pt x="1763" y="9"/>
                  <a:pt x="1753" y="0"/>
                  <a:pt x="1743" y="0"/>
                </a:cubicBezTo>
                <a:close/>
              </a:path>
            </a:pathLst>
          </a:custGeom>
          <a:solidFill>
            <a:srgbClr val="0031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B51CEA01-2714-4C28-95A3-FE274719D09B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769062" y="6098488"/>
            <a:ext cx="1897233" cy="273304"/>
          </a:xfrm>
          <a:custGeom>
            <a:avLst/>
            <a:gdLst>
              <a:gd name="T0" fmla="*/ 1076 w 5967"/>
              <a:gd name="T1" fmla="*/ 601 h 862"/>
              <a:gd name="T2" fmla="*/ 1061 w 5967"/>
              <a:gd name="T3" fmla="*/ 843 h 862"/>
              <a:gd name="T4" fmla="*/ 1042 w 5967"/>
              <a:gd name="T5" fmla="*/ 862 h 862"/>
              <a:gd name="T6" fmla="*/ 901 w 5967"/>
              <a:gd name="T7" fmla="*/ 862 h 862"/>
              <a:gd name="T8" fmla="*/ 465 w 5967"/>
              <a:gd name="T9" fmla="*/ 620 h 862"/>
              <a:gd name="T10" fmla="*/ 204 w 5967"/>
              <a:gd name="T11" fmla="*/ 242 h 862"/>
              <a:gd name="T12" fmla="*/ 0 w 5967"/>
              <a:gd name="T13" fmla="*/ 0 h 862"/>
              <a:gd name="T14" fmla="*/ 165 w 5967"/>
              <a:gd name="T15" fmla="*/ 0 h 862"/>
              <a:gd name="T16" fmla="*/ 553 w 5967"/>
              <a:gd name="T17" fmla="*/ 204 h 862"/>
              <a:gd name="T18" fmla="*/ 708 w 5967"/>
              <a:gd name="T19" fmla="*/ 407 h 862"/>
              <a:gd name="T20" fmla="*/ 998 w 5967"/>
              <a:gd name="T21" fmla="*/ 581 h 862"/>
              <a:gd name="T22" fmla="*/ 1056 w 5967"/>
              <a:gd name="T23" fmla="*/ 581 h 862"/>
              <a:gd name="T24" fmla="*/ 1076 w 5967"/>
              <a:gd name="T25" fmla="*/ 601 h 862"/>
              <a:gd name="T26" fmla="*/ 5948 w 5967"/>
              <a:gd name="T27" fmla="*/ 581 h 862"/>
              <a:gd name="T28" fmla="*/ 5880 w 5967"/>
              <a:gd name="T29" fmla="*/ 581 h 862"/>
              <a:gd name="T30" fmla="*/ 5589 w 5967"/>
              <a:gd name="T31" fmla="*/ 407 h 862"/>
              <a:gd name="T32" fmla="*/ 5497 w 5967"/>
              <a:gd name="T33" fmla="*/ 291 h 862"/>
              <a:gd name="T34" fmla="*/ 5110 w 5967"/>
              <a:gd name="T35" fmla="*/ 87 h 862"/>
              <a:gd name="T36" fmla="*/ 4945 w 5967"/>
              <a:gd name="T37" fmla="*/ 87 h 862"/>
              <a:gd name="T38" fmla="*/ 5149 w 5967"/>
              <a:gd name="T39" fmla="*/ 329 h 862"/>
              <a:gd name="T40" fmla="*/ 5347 w 5967"/>
              <a:gd name="T41" fmla="*/ 620 h 862"/>
              <a:gd name="T42" fmla="*/ 5783 w 5967"/>
              <a:gd name="T43" fmla="*/ 862 h 862"/>
              <a:gd name="T44" fmla="*/ 5933 w 5967"/>
              <a:gd name="T45" fmla="*/ 862 h 862"/>
              <a:gd name="T46" fmla="*/ 5953 w 5967"/>
              <a:gd name="T47" fmla="*/ 843 h 862"/>
              <a:gd name="T48" fmla="*/ 5967 w 5967"/>
              <a:gd name="T49" fmla="*/ 601 h 862"/>
              <a:gd name="T50" fmla="*/ 5948 w 5967"/>
              <a:gd name="T51" fmla="*/ 581 h 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967" h="862">
                <a:moveTo>
                  <a:pt x="1076" y="601"/>
                </a:moveTo>
                <a:cubicBezTo>
                  <a:pt x="1061" y="843"/>
                  <a:pt x="1061" y="843"/>
                  <a:pt x="1061" y="843"/>
                </a:cubicBezTo>
                <a:cubicBezTo>
                  <a:pt x="1061" y="853"/>
                  <a:pt x="1051" y="862"/>
                  <a:pt x="1042" y="862"/>
                </a:cubicBezTo>
                <a:cubicBezTo>
                  <a:pt x="901" y="862"/>
                  <a:pt x="901" y="862"/>
                  <a:pt x="901" y="862"/>
                </a:cubicBezTo>
                <a:cubicBezTo>
                  <a:pt x="669" y="862"/>
                  <a:pt x="553" y="746"/>
                  <a:pt x="465" y="620"/>
                </a:cubicBezTo>
                <a:cubicBezTo>
                  <a:pt x="204" y="242"/>
                  <a:pt x="204" y="242"/>
                  <a:pt x="204" y="242"/>
                </a:cubicBezTo>
                <a:cubicBezTo>
                  <a:pt x="165" y="184"/>
                  <a:pt x="78" y="68"/>
                  <a:pt x="0" y="0"/>
                </a:cubicBezTo>
                <a:cubicBezTo>
                  <a:pt x="165" y="0"/>
                  <a:pt x="165" y="0"/>
                  <a:pt x="165" y="0"/>
                </a:cubicBezTo>
                <a:cubicBezTo>
                  <a:pt x="407" y="0"/>
                  <a:pt x="465" y="90"/>
                  <a:pt x="553" y="204"/>
                </a:cubicBezTo>
                <a:cubicBezTo>
                  <a:pt x="708" y="407"/>
                  <a:pt x="708" y="407"/>
                  <a:pt x="708" y="407"/>
                </a:cubicBezTo>
                <a:cubicBezTo>
                  <a:pt x="795" y="521"/>
                  <a:pt x="843" y="581"/>
                  <a:pt x="998" y="581"/>
                </a:cubicBezTo>
                <a:cubicBezTo>
                  <a:pt x="1056" y="581"/>
                  <a:pt x="1056" y="581"/>
                  <a:pt x="1056" y="581"/>
                </a:cubicBezTo>
                <a:cubicBezTo>
                  <a:pt x="1066" y="581"/>
                  <a:pt x="1076" y="591"/>
                  <a:pt x="1076" y="601"/>
                </a:cubicBezTo>
                <a:close/>
                <a:moveTo>
                  <a:pt x="5948" y="581"/>
                </a:moveTo>
                <a:cubicBezTo>
                  <a:pt x="5880" y="581"/>
                  <a:pt x="5880" y="581"/>
                  <a:pt x="5880" y="581"/>
                </a:cubicBezTo>
                <a:cubicBezTo>
                  <a:pt x="5725" y="581"/>
                  <a:pt x="5679" y="521"/>
                  <a:pt x="5589" y="407"/>
                </a:cubicBezTo>
                <a:cubicBezTo>
                  <a:pt x="5497" y="291"/>
                  <a:pt x="5497" y="291"/>
                  <a:pt x="5497" y="291"/>
                </a:cubicBezTo>
                <a:cubicBezTo>
                  <a:pt x="5413" y="184"/>
                  <a:pt x="5352" y="87"/>
                  <a:pt x="5110" y="87"/>
                </a:cubicBezTo>
                <a:cubicBezTo>
                  <a:pt x="4945" y="87"/>
                  <a:pt x="4945" y="87"/>
                  <a:pt x="4945" y="87"/>
                </a:cubicBezTo>
                <a:cubicBezTo>
                  <a:pt x="5023" y="155"/>
                  <a:pt x="5110" y="271"/>
                  <a:pt x="5149" y="329"/>
                </a:cubicBezTo>
                <a:cubicBezTo>
                  <a:pt x="5347" y="620"/>
                  <a:pt x="5347" y="620"/>
                  <a:pt x="5347" y="620"/>
                </a:cubicBezTo>
                <a:cubicBezTo>
                  <a:pt x="5434" y="746"/>
                  <a:pt x="5551" y="862"/>
                  <a:pt x="5783" y="862"/>
                </a:cubicBezTo>
                <a:cubicBezTo>
                  <a:pt x="5933" y="862"/>
                  <a:pt x="5933" y="862"/>
                  <a:pt x="5933" y="862"/>
                </a:cubicBezTo>
                <a:cubicBezTo>
                  <a:pt x="5943" y="862"/>
                  <a:pt x="5953" y="853"/>
                  <a:pt x="5953" y="843"/>
                </a:cubicBezTo>
                <a:cubicBezTo>
                  <a:pt x="5967" y="601"/>
                  <a:pt x="5967" y="601"/>
                  <a:pt x="5967" y="601"/>
                </a:cubicBezTo>
                <a:cubicBezTo>
                  <a:pt x="5967" y="591"/>
                  <a:pt x="5957" y="581"/>
                  <a:pt x="5948" y="581"/>
                </a:cubicBezTo>
                <a:close/>
              </a:path>
            </a:pathLst>
          </a:custGeom>
          <a:solidFill>
            <a:srgbClr val="00B9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B9678F71-C917-4A75-915A-27F708F7A162}"/>
              </a:ext>
            </a:extLst>
          </p:cNvPr>
          <p:cNvSpPr>
            <a:spLocks noSelect="1"/>
          </p:cNvSpPr>
          <p:nvPr userDrawn="1"/>
        </p:nvSpPr>
        <p:spPr bwMode="ltGray">
          <a:xfrm>
            <a:off x="6159505" y="1266825"/>
            <a:ext cx="633413" cy="190500"/>
          </a:xfrm>
          <a:custGeom>
            <a:avLst/>
            <a:gdLst>
              <a:gd name="T0" fmla="*/ 23 w 1994"/>
              <a:gd name="T1" fmla="*/ 257 h 601"/>
              <a:gd name="T2" fmla="*/ 268 w 1994"/>
              <a:gd name="T3" fmla="*/ 67 h 601"/>
              <a:gd name="T4" fmla="*/ 533 w 1994"/>
              <a:gd name="T5" fmla="*/ 0 h 601"/>
              <a:gd name="T6" fmla="*/ 808 w 1994"/>
              <a:gd name="T7" fmla="*/ 70 h 601"/>
              <a:gd name="T8" fmla="*/ 1068 w 1994"/>
              <a:gd name="T9" fmla="*/ 274 h 601"/>
              <a:gd name="T10" fmla="*/ 1265 w 1994"/>
              <a:gd name="T11" fmla="*/ 429 h 601"/>
              <a:gd name="T12" fmla="*/ 1465 w 1994"/>
              <a:gd name="T13" fmla="*/ 480 h 601"/>
              <a:gd name="T14" fmla="*/ 1667 w 1994"/>
              <a:gd name="T15" fmla="*/ 428 h 601"/>
              <a:gd name="T16" fmla="*/ 1884 w 1994"/>
              <a:gd name="T17" fmla="*/ 257 h 601"/>
              <a:gd name="T18" fmla="*/ 1969 w 1994"/>
              <a:gd name="T19" fmla="*/ 255 h 601"/>
              <a:gd name="T20" fmla="*/ 1972 w 1994"/>
              <a:gd name="T21" fmla="*/ 340 h 601"/>
              <a:gd name="T22" fmla="*/ 1722 w 1994"/>
              <a:gd name="T23" fmla="*/ 535 h 601"/>
              <a:gd name="T24" fmla="*/ 1465 w 1994"/>
              <a:gd name="T25" fmla="*/ 600 h 601"/>
              <a:gd name="T26" fmla="*/ 1210 w 1994"/>
              <a:gd name="T27" fmla="*/ 536 h 601"/>
              <a:gd name="T28" fmla="*/ 981 w 1994"/>
              <a:gd name="T29" fmla="*/ 356 h 601"/>
              <a:gd name="T30" fmla="*/ 753 w 1994"/>
              <a:gd name="T31" fmla="*/ 177 h 601"/>
              <a:gd name="T32" fmla="*/ 533 w 1994"/>
              <a:gd name="T33" fmla="*/ 120 h 601"/>
              <a:gd name="T34" fmla="*/ 322 w 1994"/>
              <a:gd name="T35" fmla="*/ 174 h 601"/>
              <a:gd name="T36" fmla="*/ 110 w 1994"/>
              <a:gd name="T37" fmla="*/ 340 h 601"/>
              <a:gd name="T38" fmla="*/ 25 w 1994"/>
              <a:gd name="T39" fmla="*/ 342 h 601"/>
              <a:gd name="T40" fmla="*/ 23 w 1994"/>
              <a:gd name="T41" fmla="*/ 257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94" h="601">
                <a:moveTo>
                  <a:pt x="23" y="257"/>
                </a:moveTo>
                <a:cubicBezTo>
                  <a:pt x="100" y="175"/>
                  <a:pt x="182" y="111"/>
                  <a:pt x="268" y="67"/>
                </a:cubicBezTo>
                <a:cubicBezTo>
                  <a:pt x="353" y="23"/>
                  <a:pt x="443" y="0"/>
                  <a:pt x="533" y="0"/>
                </a:cubicBezTo>
                <a:cubicBezTo>
                  <a:pt x="626" y="0"/>
                  <a:pt x="718" y="24"/>
                  <a:pt x="808" y="70"/>
                </a:cubicBezTo>
                <a:cubicBezTo>
                  <a:pt x="897" y="116"/>
                  <a:pt x="984" y="185"/>
                  <a:pt x="1068" y="274"/>
                </a:cubicBezTo>
                <a:cubicBezTo>
                  <a:pt x="1133" y="343"/>
                  <a:pt x="1199" y="395"/>
                  <a:pt x="1265" y="429"/>
                </a:cubicBezTo>
                <a:cubicBezTo>
                  <a:pt x="1332" y="463"/>
                  <a:pt x="1398" y="480"/>
                  <a:pt x="1465" y="480"/>
                </a:cubicBezTo>
                <a:cubicBezTo>
                  <a:pt x="1530" y="480"/>
                  <a:pt x="1597" y="464"/>
                  <a:pt x="1667" y="428"/>
                </a:cubicBezTo>
                <a:cubicBezTo>
                  <a:pt x="1737" y="392"/>
                  <a:pt x="1810" y="336"/>
                  <a:pt x="1884" y="257"/>
                </a:cubicBezTo>
                <a:cubicBezTo>
                  <a:pt x="1907" y="233"/>
                  <a:pt x="1945" y="232"/>
                  <a:pt x="1969" y="255"/>
                </a:cubicBezTo>
                <a:cubicBezTo>
                  <a:pt x="1993" y="278"/>
                  <a:pt x="1994" y="316"/>
                  <a:pt x="1972" y="340"/>
                </a:cubicBezTo>
                <a:cubicBezTo>
                  <a:pt x="1890" y="427"/>
                  <a:pt x="1807" y="492"/>
                  <a:pt x="1722" y="535"/>
                </a:cubicBezTo>
                <a:cubicBezTo>
                  <a:pt x="1637" y="579"/>
                  <a:pt x="1550" y="601"/>
                  <a:pt x="1465" y="600"/>
                </a:cubicBezTo>
                <a:cubicBezTo>
                  <a:pt x="1377" y="601"/>
                  <a:pt x="1291" y="578"/>
                  <a:pt x="1210" y="536"/>
                </a:cubicBezTo>
                <a:cubicBezTo>
                  <a:pt x="1129" y="494"/>
                  <a:pt x="1053" y="433"/>
                  <a:pt x="981" y="356"/>
                </a:cubicBezTo>
                <a:cubicBezTo>
                  <a:pt x="904" y="275"/>
                  <a:pt x="827" y="215"/>
                  <a:pt x="753" y="177"/>
                </a:cubicBezTo>
                <a:cubicBezTo>
                  <a:pt x="678" y="138"/>
                  <a:pt x="605" y="120"/>
                  <a:pt x="533" y="120"/>
                </a:cubicBezTo>
                <a:cubicBezTo>
                  <a:pt x="463" y="120"/>
                  <a:pt x="393" y="138"/>
                  <a:pt x="322" y="174"/>
                </a:cubicBezTo>
                <a:cubicBezTo>
                  <a:pt x="252" y="210"/>
                  <a:pt x="180" y="265"/>
                  <a:pt x="110" y="340"/>
                </a:cubicBezTo>
                <a:cubicBezTo>
                  <a:pt x="87" y="364"/>
                  <a:pt x="49" y="365"/>
                  <a:pt x="25" y="342"/>
                </a:cubicBezTo>
                <a:cubicBezTo>
                  <a:pt x="1" y="320"/>
                  <a:pt x="0" y="282"/>
                  <a:pt x="23" y="257"/>
                </a:cubicBezTo>
                <a:close/>
              </a:path>
            </a:pathLst>
          </a:custGeom>
          <a:solidFill>
            <a:srgbClr val="00B9EA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1" name="Datum"/>
          <p:cNvSpPr>
            <a:spLocks noGrp="1" noSelect="1"/>
          </p:cNvSpPr>
          <p:nvPr>
            <p:ph type="body" sz="quarter" idx="15" hasCustomPrompt="1"/>
          </p:nvPr>
        </p:nvSpPr>
        <p:spPr>
          <a:xfrm>
            <a:off x="6163199" y="784800"/>
            <a:ext cx="5155200" cy="252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9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None/>
              <a:defRPr sz="19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[Datum]</a:t>
            </a:r>
          </a:p>
        </p:txBody>
      </p:sp>
      <p:sp>
        <p:nvSpPr>
          <p:cNvPr id="15" name="Tekstvak titel en subtitel"/>
          <p:cNvSpPr>
            <a:spLocks noGrp="1" noSelect="1"/>
          </p:cNvSpPr>
          <p:nvPr>
            <p:ph type="body" sz="quarter" idx="16" hasCustomPrompt="1"/>
          </p:nvPr>
        </p:nvSpPr>
        <p:spPr>
          <a:xfrm>
            <a:off x="6159500" y="1492494"/>
            <a:ext cx="5154613" cy="3087688"/>
          </a:xfrm>
        </p:spPr>
        <p:txBody>
          <a:bodyPr/>
          <a:lstStyle>
            <a:lvl1pPr marL="0" indent="0">
              <a:lnSpc>
                <a:spcPct val="95000"/>
              </a:lnSpc>
              <a:spcAft>
                <a:spcPts val="2400"/>
              </a:spcAft>
              <a:buFontTx/>
              <a:buNone/>
              <a:defRPr sz="4000" baseline="0">
                <a:solidFill>
                  <a:schemeClr val="bg1"/>
                </a:solidFill>
                <a:latin typeface="+mj-lt"/>
              </a:defRPr>
            </a:lvl1pPr>
            <a:lvl2pPr marL="0" indent="0">
              <a:buFontTx/>
              <a:buNone/>
              <a:defRPr sz="1900" b="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900" b="0">
                <a:solidFill>
                  <a:schemeClr val="bg1"/>
                </a:solidFill>
              </a:defRPr>
            </a:lvl3pPr>
            <a:lvl4pPr marL="0">
              <a:buFontTx/>
              <a:buNone/>
              <a:defRPr sz="1900" b="0">
                <a:solidFill>
                  <a:schemeClr val="bg1"/>
                </a:solidFill>
              </a:defRPr>
            </a:lvl4pPr>
            <a:lvl5pPr marL="0">
              <a:buFontTx/>
              <a:buNone/>
              <a:defRPr sz="1900" b="0">
                <a:solidFill>
                  <a:schemeClr val="bg1"/>
                </a:solidFill>
              </a:defRPr>
            </a:lvl5pPr>
            <a:lvl6pPr marL="0">
              <a:buFontTx/>
              <a:buNone/>
              <a:defRPr sz="1900" b="0">
                <a:solidFill>
                  <a:schemeClr val="bg1"/>
                </a:solidFill>
              </a:defRPr>
            </a:lvl6pPr>
            <a:lvl7pPr marL="0">
              <a:buFontTx/>
              <a:buNone/>
              <a:defRPr sz="1900" b="0">
                <a:solidFill>
                  <a:schemeClr val="bg1"/>
                </a:solidFill>
              </a:defRPr>
            </a:lvl7pPr>
            <a:lvl8pPr marL="0">
              <a:buFontTx/>
              <a:buNone/>
              <a:defRPr sz="1900" b="0">
                <a:solidFill>
                  <a:schemeClr val="bg1"/>
                </a:solidFill>
              </a:defRPr>
            </a:lvl8pPr>
            <a:lvl9pPr marL="0">
              <a:buFontTx/>
              <a:buNone/>
              <a:defRPr sz="19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[Titel 1e niveau, </a:t>
            </a:r>
            <a:r>
              <a:rPr lang="nl-NL" dirty="0" err="1"/>
              <a:t>subtitle</a:t>
            </a:r>
            <a:r>
              <a:rPr lang="nl-NL" dirty="0"/>
              <a:t> (namen) 2e niveau]</a:t>
            </a:r>
          </a:p>
        </p:txBody>
      </p:sp>
    </p:spTree>
    <p:extLst>
      <p:ext uri="{BB962C8B-B14F-4D97-AF65-F5344CB8AC3E}">
        <p14:creationId xmlns:p14="http://schemas.microsoft.com/office/powerpoint/2010/main" val="130571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es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2">
            <a:extLst>
              <a:ext uri="{FF2B5EF4-FFF2-40B4-BE49-F238E27FC236}">
                <a16:creationId xmlns:a16="http://schemas.microsoft.com/office/drawing/2014/main" id="{3F24B7E8-BE54-49EC-BD98-BABB69CAA315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10499732" y="611189"/>
            <a:ext cx="801688" cy="222250"/>
            <a:chOff x="6614" y="385"/>
            <a:chExt cx="505" cy="140"/>
          </a:xfrm>
        </p:grpSpPr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4AD0B402-F049-4362-A24F-BC573716973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614" y="385"/>
              <a:ext cx="493" cy="129"/>
            </a:xfrm>
            <a:custGeom>
              <a:avLst/>
              <a:gdLst>
                <a:gd name="T0" fmla="*/ 1787 w 2460"/>
                <a:gd name="T1" fmla="*/ 0 h 644"/>
                <a:gd name="T2" fmla="*/ 1440 w 2460"/>
                <a:gd name="T3" fmla="*/ 644 h 644"/>
                <a:gd name="T4" fmla="*/ 1267 w 2460"/>
                <a:gd name="T5" fmla="*/ 308 h 644"/>
                <a:gd name="T6" fmla="*/ 1049 w 2460"/>
                <a:gd name="T7" fmla="*/ 644 h 644"/>
                <a:gd name="T8" fmla="*/ 817 w 2460"/>
                <a:gd name="T9" fmla="*/ 91 h 644"/>
                <a:gd name="T10" fmla="*/ 723 w 2460"/>
                <a:gd name="T11" fmla="*/ 83 h 644"/>
                <a:gd name="T12" fmla="*/ 735 w 2460"/>
                <a:gd name="T13" fmla="*/ 0 h 644"/>
                <a:gd name="T14" fmla="*/ 1062 w 2460"/>
                <a:gd name="T15" fmla="*/ 534 h 644"/>
                <a:gd name="T16" fmla="*/ 1207 w 2460"/>
                <a:gd name="T17" fmla="*/ 91 h 644"/>
                <a:gd name="T18" fmla="*/ 1113 w 2460"/>
                <a:gd name="T19" fmla="*/ 83 h 644"/>
                <a:gd name="T20" fmla="*/ 1125 w 2460"/>
                <a:gd name="T21" fmla="*/ 0 h 644"/>
                <a:gd name="T22" fmla="*/ 1400 w 2460"/>
                <a:gd name="T23" fmla="*/ 7 h 644"/>
                <a:gd name="T24" fmla="*/ 1388 w 2460"/>
                <a:gd name="T25" fmla="*/ 91 h 644"/>
                <a:gd name="T26" fmla="*/ 1452 w 2460"/>
                <a:gd name="T27" fmla="*/ 532 h 644"/>
                <a:gd name="T28" fmla="*/ 1537 w 2460"/>
                <a:gd name="T29" fmla="*/ 91 h 644"/>
                <a:gd name="T30" fmla="*/ 1535 w 2460"/>
                <a:gd name="T31" fmla="*/ 7 h 644"/>
                <a:gd name="T32" fmla="*/ 2203 w 2460"/>
                <a:gd name="T33" fmla="*/ 0 h 644"/>
                <a:gd name="T34" fmla="*/ 1867 w 2460"/>
                <a:gd name="T35" fmla="*/ 7 h 644"/>
                <a:gd name="T36" fmla="*/ 1870 w 2460"/>
                <a:gd name="T37" fmla="*/ 91 h 644"/>
                <a:gd name="T38" fmla="*/ 1941 w 2460"/>
                <a:gd name="T39" fmla="*/ 553 h 644"/>
                <a:gd name="T40" fmla="*/ 1836 w 2460"/>
                <a:gd name="T41" fmla="*/ 561 h 644"/>
                <a:gd name="T42" fmla="*/ 1839 w 2460"/>
                <a:gd name="T43" fmla="*/ 644 h 644"/>
                <a:gd name="T44" fmla="*/ 2138 w 2460"/>
                <a:gd name="T45" fmla="*/ 637 h 644"/>
                <a:gd name="T46" fmla="*/ 2135 w 2460"/>
                <a:gd name="T47" fmla="*/ 553 h 644"/>
                <a:gd name="T48" fmla="*/ 2086 w 2460"/>
                <a:gd name="T49" fmla="*/ 91 h 644"/>
                <a:gd name="T50" fmla="*/ 2330 w 2460"/>
                <a:gd name="T51" fmla="*/ 170 h 644"/>
                <a:gd name="T52" fmla="*/ 2127 w 2460"/>
                <a:gd name="T53" fmla="*/ 365 h 644"/>
                <a:gd name="T54" fmla="*/ 2460 w 2460"/>
                <a:gd name="T55" fmla="*/ 163 h 644"/>
                <a:gd name="T56" fmla="*/ 229 w 2460"/>
                <a:gd name="T57" fmla="*/ 553 h 644"/>
                <a:gd name="T58" fmla="*/ 44 w 2460"/>
                <a:gd name="T59" fmla="*/ 0 h 644"/>
                <a:gd name="T60" fmla="*/ 32 w 2460"/>
                <a:gd name="T61" fmla="*/ 83 h 644"/>
                <a:gd name="T62" fmla="*/ 136 w 2460"/>
                <a:gd name="T63" fmla="*/ 91 h 644"/>
                <a:gd name="T64" fmla="*/ 12 w 2460"/>
                <a:gd name="T65" fmla="*/ 553 h 644"/>
                <a:gd name="T66" fmla="*/ 0 w 2460"/>
                <a:gd name="T67" fmla="*/ 637 h 644"/>
                <a:gd name="T68" fmla="*/ 300 w 2460"/>
                <a:gd name="T69" fmla="*/ 644 h 644"/>
                <a:gd name="T70" fmla="*/ 311 w 2460"/>
                <a:gd name="T71" fmla="*/ 561 h 644"/>
                <a:gd name="T72" fmla="*/ 229 w 2460"/>
                <a:gd name="T73" fmla="*/ 553 h 644"/>
                <a:gd name="T74" fmla="*/ 417 w 2460"/>
                <a:gd name="T75" fmla="*/ 0 h 644"/>
                <a:gd name="T76" fmla="*/ 405 w 2460"/>
                <a:gd name="T77" fmla="*/ 83 h 644"/>
                <a:gd name="T78" fmla="*/ 467 w 2460"/>
                <a:gd name="T79" fmla="*/ 91 h 644"/>
                <a:gd name="T80" fmla="*/ 355 w 2460"/>
                <a:gd name="T81" fmla="*/ 336 h 644"/>
                <a:gd name="T82" fmla="*/ 597 w 2460"/>
                <a:gd name="T83" fmla="*/ 91 h 644"/>
                <a:gd name="T84" fmla="*/ 654 w 2460"/>
                <a:gd name="T85" fmla="*/ 83 h 644"/>
                <a:gd name="T86" fmla="*/ 651 w 2460"/>
                <a:gd name="T87" fmla="*/ 0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60" h="644">
                  <a:moveTo>
                    <a:pt x="1542" y="0"/>
                  </a:moveTo>
                  <a:cubicBezTo>
                    <a:pt x="1787" y="0"/>
                    <a:pt x="1787" y="0"/>
                    <a:pt x="1787" y="0"/>
                  </a:cubicBezTo>
                  <a:cubicBezTo>
                    <a:pt x="1559" y="553"/>
                    <a:pt x="1559" y="553"/>
                    <a:pt x="1559" y="553"/>
                  </a:cubicBezTo>
                  <a:cubicBezTo>
                    <a:pt x="1538" y="604"/>
                    <a:pt x="1501" y="644"/>
                    <a:pt x="1440" y="644"/>
                  </a:cubicBezTo>
                  <a:cubicBezTo>
                    <a:pt x="1360" y="644"/>
                    <a:pt x="1360" y="644"/>
                    <a:pt x="1360" y="644"/>
                  </a:cubicBezTo>
                  <a:cubicBezTo>
                    <a:pt x="1267" y="308"/>
                    <a:pt x="1267" y="308"/>
                    <a:pt x="1267" y="308"/>
                  </a:cubicBezTo>
                  <a:cubicBezTo>
                    <a:pt x="1169" y="553"/>
                    <a:pt x="1169" y="553"/>
                    <a:pt x="1169" y="553"/>
                  </a:cubicBezTo>
                  <a:cubicBezTo>
                    <a:pt x="1148" y="604"/>
                    <a:pt x="1111" y="644"/>
                    <a:pt x="1049" y="644"/>
                  </a:cubicBezTo>
                  <a:cubicBezTo>
                    <a:pt x="970" y="644"/>
                    <a:pt x="970" y="644"/>
                    <a:pt x="970" y="644"/>
                  </a:cubicBezTo>
                  <a:cubicBezTo>
                    <a:pt x="817" y="91"/>
                    <a:pt x="817" y="91"/>
                    <a:pt x="817" y="91"/>
                  </a:cubicBezTo>
                  <a:cubicBezTo>
                    <a:pt x="730" y="91"/>
                    <a:pt x="730" y="91"/>
                    <a:pt x="730" y="91"/>
                  </a:cubicBezTo>
                  <a:cubicBezTo>
                    <a:pt x="723" y="83"/>
                    <a:pt x="723" y="83"/>
                    <a:pt x="723" y="83"/>
                  </a:cubicBezTo>
                  <a:cubicBezTo>
                    <a:pt x="727" y="7"/>
                    <a:pt x="727" y="7"/>
                    <a:pt x="727" y="7"/>
                  </a:cubicBezTo>
                  <a:cubicBezTo>
                    <a:pt x="727" y="4"/>
                    <a:pt x="731" y="0"/>
                    <a:pt x="735" y="0"/>
                  </a:cubicBezTo>
                  <a:cubicBezTo>
                    <a:pt x="915" y="0"/>
                    <a:pt x="915" y="0"/>
                    <a:pt x="915" y="0"/>
                  </a:cubicBezTo>
                  <a:cubicBezTo>
                    <a:pt x="1062" y="534"/>
                    <a:pt x="1062" y="534"/>
                    <a:pt x="1062" y="534"/>
                  </a:cubicBezTo>
                  <a:cubicBezTo>
                    <a:pt x="1222" y="144"/>
                    <a:pt x="1222" y="144"/>
                    <a:pt x="1222" y="144"/>
                  </a:cubicBezTo>
                  <a:cubicBezTo>
                    <a:pt x="1207" y="91"/>
                    <a:pt x="1207" y="91"/>
                    <a:pt x="1207" y="91"/>
                  </a:cubicBezTo>
                  <a:cubicBezTo>
                    <a:pt x="1121" y="91"/>
                    <a:pt x="1121" y="91"/>
                    <a:pt x="1121" y="91"/>
                  </a:cubicBezTo>
                  <a:cubicBezTo>
                    <a:pt x="1113" y="83"/>
                    <a:pt x="1113" y="83"/>
                    <a:pt x="1113" y="83"/>
                  </a:cubicBezTo>
                  <a:cubicBezTo>
                    <a:pt x="1118" y="7"/>
                    <a:pt x="1118" y="7"/>
                    <a:pt x="1118" y="7"/>
                  </a:cubicBezTo>
                  <a:cubicBezTo>
                    <a:pt x="1118" y="4"/>
                    <a:pt x="1122" y="0"/>
                    <a:pt x="1125" y="0"/>
                  </a:cubicBezTo>
                  <a:cubicBezTo>
                    <a:pt x="1393" y="0"/>
                    <a:pt x="1393" y="0"/>
                    <a:pt x="1393" y="0"/>
                  </a:cubicBezTo>
                  <a:cubicBezTo>
                    <a:pt x="1396" y="0"/>
                    <a:pt x="1400" y="4"/>
                    <a:pt x="1400" y="7"/>
                  </a:cubicBezTo>
                  <a:cubicBezTo>
                    <a:pt x="1395" y="83"/>
                    <a:pt x="1395" y="83"/>
                    <a:pt x="1395" y="83"/>
                  </a:cubicBezTo>
                  <a:cubicBezTo>
                    <a:pt x="1395" y="87"/>
                    <a:pt x="1392" y="91"/>
                    <a:pt x="1388" y="91"/>
                  </a:cubicBezTo>
                  <a:cubicBezTo>
                    <a:pt x="1330" y="91"/>
                    <a:pt x="1330" y="91"/>
                    <a:pt x="1330" y="91"/>
                  </a:cubicBezTo>
                  <a:cubicBezTo>
                    <a:pt x="1452" y="532"/>
                    <a:pt x="1452" y="532"/>
                    <a:pt x="1452" y="532"/>
                  </a:cubicBezTo>
                  <a:cubicBezTo>
                    <a:pt x="1631" y="91"/>
                    <a:pt x="1631" y="91"/>
                    <a:pt x="1631" y="91"/>
                  </a:cubicBezTo>
                  <a:cubicBezTo>
                    <a:pt x="1537" y="91"/>
                    <a:pt x="1537" y="91"/>
                    <a:pt x="1537" y="91"/>
                  </a:cubicBezTo>
                  <a:cubicBezTo>
                    <a:pt x="1534" y="91"/>
                    <a:pt x="1530" y="87"/>
                    <a:pt x="1530" y="83"/>
                  </a:cubicBezTo>
                  <a:cubicBezTo>
                    <a:pt x="1535" y="7"/>
                    <a:pt x="1535" y="7"/>
                    <a:pt x="1535" y="7"/>
                  </a:cubicBezTo>
                  <a:cubicBezTo>
                    <a:pt x="1535" y="4"/>
                    <a:pt x="1538" y="0"/>
                    <a:pt x="1542" y="0"/>
                  </a:cubicBezTo>
                  <a:close/>
                  <a:moveTo>
                    <a:pt x="2203" y="0"/>
                  </a:moveTo>
                  <a:cubicBezTo>
                    <a:pt x="1875" y="0"/>
                    <a:pt x="1875" y="0"/>
                    <a:pt x="1875" y="0"/>
                  </a:cubicBezTo>
                  <a:cubicBezTo>
                    <a:pt x="1871" y="0"/>
                    <a:pt x="1867" y="4"/>
                    <a:pt x="1867" y="7"/>
                  </a:cubicBezTo>
                  <a:cubicBezTo>
                    <a:pt x="1863" y="83"/>
                    <a:pt x="1863" y="83"/>
                    <a:pt x="1863" y="83"/>
                  </a:cubicBezTo>
                  <a:cubicBezTo>
                    <a:pt x="1863" y="87"/>
                    <a:pt x="1867" y="91"/>
                    <a:pt x="1870" y="91"/>
                  </a:cubicBezTo>
                  <a:cubicBezTo>
                    <a:pt x="1967" y="91"/>
                    <a:pt x="1967" y="91"/>
                    <a:pt x="1967" y="91"/>
                  </a:cubicBezTo>
                  <a:cubicBezTo>
                    <a:pt x="1941" y="553"/>
                    <a:pt x="1941" y="553"/>
                    <a:pt x="1941" y="553"/>
                  </a:cubicBezTo>
                  <a:cubicBezTo>
                    <a:pt x="1843" y="553"/>
                    <a:pt x="1843" y="553"/>
                    <a:pt x="1843" y="553"/>
                  </a:cubicBezTo>
                  <a:cubicBezTo>
                    <a:pt x="1839" y="553"/>
                    <a:pt x="1836" y="557"/>
                    <a:pt x="1836" y="561"/>
                  </a:cubicBezTo>
                  <a:cubicBezTo>
                    <a:pt x="1831" y="637"/>
                    <a:pt x="1831" y="637"/>
                    <a:pt x="1831" y="637"/>
                  </a:cubicBezTo>
                  <a:cubicBezTo>
                    <a:pt x="1831" y="640"/>
                    <a:pt x="1835" y="644"/>
                    <a:pt x="1839" y="644"/>
                  </a:cubicBezTo>
                  <a:cubicBezTo>
                    <a:pt x="2131" y="644"/>
                    <a:pt x="2131" y="644"/>
                    <a:pt x="2131" y="644"/>
                  </a:cubicBezTo>
                  <a:cubicBezTo>
                    <a:pt x="2134" y="644"/>
                    <a:pt x="2138" y="640"/>
                    <a:pt x="2138" y="637"/>
                  </a:cubicBezTo>
                  <a:cubicBezTo>
                    <a:pt x="2142" y="561"/>
                    <a:pt x="2142" y="561"/>
                    <a:pt x="2142" y="561"/>
                  </a:cubicBezTo>
                  <a:cubicBezTo>
                    <a:pt x="2135" y="553"/>
                    <a:pt x="2135" y="553"/>
                    <a:pt x="2135" y="553"/>
                  </a:cubicBezTo>
                  <a:cubicBezTo>
                    <a:pt x="2060" y="553"/>
                    <a:pt x="2060" y="553"/>
                    <a:pt x="2060" y="553"/>
                  </a:cubicBezTo>
                  <a:cubicBezTo>
                    <a:pt x="2086" y="91"/>
                    <a:pt x="2086" y="91"/>
                    <a:pt x="2086" y="91"/>
                  </a:cubicBezTo>
                  <a:cubicBezTo>
                    <a:pt x="2178" y="91"/>
                    <a:pt x="2178" y="91"/>
                    <a:pt x="2178" y="91"/>
                  </a:cubicBezTo>
                  <a:cubicBezTo>
                    <a:pt x="2254" y="91"/>
                    <a:pt x="2330" y="94"/>
                    <a:pt x="2330" y="170"/>
                  </a:cubicBezTo>
                  <a:cubicBezTo>
                    <a:pt x="2330" y="261"/>
                    <a:pt x="2272" y="270"/>
                    <a:pt x="2201" y="281"/>
                  </a:cubicBezTo>
                  <a:cubicBezTo>
                    <a:pt x="2159" y="289"/>
                    <a:pt x="2131" y="315"/>
                    <a:pt x="2127" y="365"/>
                  </a:cubicBezTo>
                  <a:cubicBezTo>
                    <a:pt x="2196" y="365"/>
                    <a:pt x="2196" y="365"/>
                    <a:pt x="2196" y="365"/>
                  </a:cubicBezTo>
                  <a:cubicBezTo>
                    <a:pt x="2355" y="365"/>
                    <a:pt x="2460" y="311"/>
                    <a:pt x="2460" y="163"/>
                  </a:cubicBezTo>
                  <a:cubicBezTo>
                    <a:pt x="2460" y="29"/>
                    <a:pt x="2337" y="0"/>
                    <a:pt x="2203" y="0"/>
                  </a:cubicBezTo>
                  <a:close/>
                  <a:moveTo>
                    <a:pt x="229" y="553"/>
                  </a:moveTo>
                  <a:cubicBezTo>
                    <a:pt x="261" y="0"/>
                    <a:pt x="261" y="0"/>
                    <a:pt x="261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0" y="0"/>
                    <a:pt x="37" y="4"/>
                    <a:pt x="37" y="7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2" y="87"/>
                    <a:pt x="36" y="91"/>
                    <a:pt x="39" y="91"/>
                  </a:cubicBezTo>
                  <a:cubicBezTo>
                    <a:pt x="136" y="91"/>
                    <a:pt x="136" y="91"/>
                    <a:pt x="136" y="91"/>
                  </a:cubicBezTo>
                  <a:cubicBezTo>
                    <a:pt x="110" y="553"/>
                    <a:pt x="110" y="553"/>
                    <a:pt x="110" y="553"/>
                  </a:cubicBezTo>
                  <a:cubicBezTo>
                    <a:pt x="12" y="553"/>
                    <a:pt x="12" y="553"/>
                    <a:pt x="12" y="553"/>
                  </a:cubicBezTo>
                  <a:cubicBezTo>
                    <a:pt x="5" y="561"/>
                    <a:pt x="5" y="561"/>
                    <a:pt x="5" y="561"/>
                  </a:cubicBezTo>
                  <a:cubicBezTo>
                    <a:pt x="0" y="637"/>
                    <a:pt x="0" y="637"/>
                    <a:pt x="0" y="637"/>
                  </a:cubicBezTo>
                  <a:cubicBezTo>
                    <a:pt x="0" y="640"/>
                    <a:pt x="4" y="644"/>
                    <a:pt x="8" y="644"/>
                  </a:cubicBezTo>
                  <a:cubicBezTo>
                    <a:pt x="300" y="644"/>
                    <a:pt x="300" y="644"/>
                    <a:pt x="300" y="644"/>
                  </a:cubicBezTo>
                  <a:cubicBezTo>
                    <a:pt x="303" y="644"/>
                    <a:pt x="307" y="640"/>
                    <a:pt x="307" y="637"/>
                  </a:cubicBezTo>
                  <a:cubicBezTo>
                    <a:pt x="311" y="561"/>
                    <a:pt x="311" y="561"/>
                    <a:pt x="311" y="561"/>
                  </a:cubicBezTo>
                  <a:cubicBezTo>
                    <a:pt x="304" y="553"/>
                    <a:pt x="304" y="553"/>
                    <a:pt x="304" y="553"/>
                  </a:cubicBezTo>
                  <a:lnTo>
                    <a:pt x="229" y="553"/>
                  </a:lnTo>
                  <a:close/>
                  <a:moveTo>
                    <a:pt x="651" y="0"/>
                  </a:moveTo>
                  <a:cubicBezTo>
                    <a:pt x="417" y="0"/>
                    <a:pt x="417" y="0"/>
                    <a:pt x="417" y="0"/>
                  </a:cubicBezTo>
                  <a:cubicBezTo>
                    <a:pt x="414" y="0"/>
                    <a:pt x="410" y="4"/>
                    <a:pt x="410" y="7"/>
                  </a:cubicBezTo>
                  <a:cubicBezTo>
                    <a:pt x="405" y="83"/>
                    <a:pt x="405" y="83"/>
                    <a:pt x="405" y="83"/>
                  </a:cubicBezTo>
                  <a:cubicBezTo>
                    <a:pt x="405" y="87"/>
                    <a:pt x="409" y="91"/>
                    <a:pt x="413" y="91"/>
                  </a:cubicBezTo>
                  <a:cubicBezTo>
                    <a:pt x="467" y="91"/>
                    <a:pt x="467" y="91"/>
                    <a:pt x="467" y="91"/>
                  </a:cubicBezTo>
                  <a:cubicBezTo>
                    <a:pt x="293" y="336"/>
                    <a:pt x="293" y="336"/>
                    <a:pt x="293" y="336"/>
                  </a:cubicBezTo>
                  <a:cubicBezTo>
                    <a:pt x="355" y="336"/>
                    <a:pt x="355" y="336"/>
                    <a:pt x="355" y="336"/>
                  </a:cubicBezTo>
                  <a:cubicBezTo>
                    <a:pt x="416" y="336"/>
                    <a:pt x="442" y="299"/>
                    <a:pt x="460" y="275"/>
                  </a:cubicBezTo>
                  <a:cubicBezTo>
                    <a:pt x="597" y="91"/>
                    <a:pt x="597" y="91"/>
                    <a:pt x="597" y="91"/>
                  </a:cubicBezTo>
                  <a:cubicBezTo>
                    <a:pt x="647" y="91"/>
                    <a:pt x="647" y="91"/>
                    <a:pt x="647" y="91"/>
                  </a:cubicBezTo>
                  <a:cubicBezTo>
                    <a:pt x="654" y="83"/>
                    <a:pt x="654" y="83"/>
                    <a:pt x="654" y="83"/>
                  </a:cubicBezTo>
                  <a:cubicBezTo>
                    <a:pt x="659" y="7"/>
                    <a:pt x="659" y="7"/>
                    <a:pt x="659" y="7"/>
                  </a:cubicBezTo>
                  <a:cubicBezTo>
                    <a:pt x="659" y="4"/>
                    <a:pt x="655" y="0"/>
                    <a:pt x="651" y="0"/>
                  </a:cubicBezTo>
                  <a:close/>
                </a:path>
              </a:pathLst>
            </a:custGeom>
            <a:solidFill>
              <a:srgbClr val="003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255D66E6-FB4A-41F6-8442-C918043F662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673" y="461"/>
              <a:ext cx="446" cy="64"/>
            </a:xfrm>
            <a:custGeom>
              <a:avLst/>
              <a:gdLst>
                <a:gd name="T0" fmla="*/ 402 w 2228"/>
                <a:gd name="T1" fmla="*/ 224 h 322"/>
                <a:gd name="T2" fmla="*/ 396 w 2228"/>
                <a:gd name="T3" fmla="*/ 315 h 322"/>
                <a:gd name="T4" fmla="*/ 389 w 2228"/>
                <a:gd name="T5" fmla="*/ 322 h 322"/>
                <a:gd name="T6" fmla="*/ 337 w 2228"/>
                <a:gd name="T7" fmla="*/ 322 h 322"/>
                <a:gd name="T8" fmla="*/ 174 w 2228"/>
                <a:gd name="T9" fmla="*/ 232 h 322"/>
                <a:gd name="T10" fmla="*/ 76 w 2228"/>
                <a:gd name="T11" fmla="*/ 91 h 322"/>
                <a:gd name="T12" fmla="*/ 0 w 2228"/>
                <a:gd name="T13" fmla="*/ 0 h 322"/>
                <a:gd name="T14" fmla="*/ 62 w 2228"/>
                <a:gd name="T15" fmla="*/ 0 h 322"/>
                <a:gd name="T16" fmla="*/ 206 w 2228"/>
                <a:gd name="T17" fmla="*/ 76 h 322"/>
                <a:gd name="T18" fmla="*/ 264 w 2228"/>
                <a:gd name="T19" fmla="*/ 152 h 322"/>
                <a:gd name="T20" fmla="*/ 373 w 2228"/>
                <a:gd name="T21" fmla="*/ 217 h 322"/>
                <a:gd name="T22" fmla="*/ 395 w 2228"/>
                <a:gd name="T23" fmla="*/ 217 h 322"/>
                <a:gd name="T24" fmla="*/ 402 w 2228"/>
                <a:gd name="T25" fmla="*/ 224 h 322"/>
                <a:gd name="T26" fmla="*/ 2221 w 2228"/>
                <a:gd name="T27" fmla="*/ 217 h 322"/>
                <a:gd name="T28" fmla="*/ 2196 w 2228"/>
                <a:gd name="T29" fmla="*/ 217 h 322"/>
                <a:gd name="T30" fmla="*/ 2087 w 2228"/>
                <a:gd name="T31" fmla="*/ 152 h 322"/>
                <a:gd name="T32" fmla="*/ 2053 w 2228"/>
                <a:gd name="T33" fmla="*/ 109 h 322"/>
                <a:gd name="T34" fmla="*/ 1908 w 2228"/>
                <a:gd name="T35" fmla="*/ 33 h 322"/>
                <a:gd name="T36" fmla="*/ 1847 w 2228"/>
                <a:gd name="T37" fmla="*/ 33 h 322"/>
                <a:gd name="T38" fmla="*/ 1923 w 2228"/>
                <a:gd name="T39" fmla="*/ 123 h 322"/>
                <a:gd name="T40" fmla="*/ 1997 w 2228"/>
                <a:gd name="T41" fmla="*/ 232 h 322"/>
                <a:gd name="T42" fmla="*/ 2159 w 2228"/>
                <a:gd name="T43" fmla="*/ 322 h 322"/>
                <a:gd name="T44" fmla="*/ 2216 w 2228"/>
                <a:gd name="T45" fmla="*/ 322 h 322"/>
                <a:gd name="T46" fmla="*/ 2223 w 2228"/>
                <a:gd name="T47" fmla="*/ 315 h 322"/>
                <a:gd name="T48" fmla="*/ 2228 w 2228"/>
                <a:gd name="T49" fmla="*/ 224 h 322"/>
                <a:gd name="T50" fmla="*/ 2221 w 2228"/>
                <a:gd name="T51" fmla="*/ 217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28" h="322">
                  <a:moveTo>
                    <a:pt x="402" y="224"/>
                  </a:moveTo>
                  <a:cubicBezTo>
                    <a:pt x="396" y="315"/>
                    <a:pt x="396" y="315"/>
                    <a:pt x="396" y="315"/>
                  </a:cubicBezTo>
                  <a:cubicBezTo>
                    <a:pt x="396" y="319"/>
                    <a:pt x="393" y="322"/>
                    <a:pt x="389" y="322"/>
                  </a:cubicBezTo>
                  <a:cubicBezTo>
                    <a:pt x="337" y="322"/>
                    <a:pt x="337" y="322"/>
                    <a:pt x="337" y="322"/>
                  </a:cubicBezTo>
                  <a:cubicBezTo>
                    <a:pt x="250" y="322"/>
                    <a:pt x="206" y="279"/>
                    <a:pt x="174" y="232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62" y="69"/>
                    <a:pt x="29" y="26"/>
                    <a:pt x="0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152" y="0"/>
                    <a:pt x="174" y="34"/>
                    <a:pt x="206" y="76"/>
                  </a:cubicBezTo>
                  <a:cubicBezTo>
                    <a:pt x="264" y="152"/>
                    <a:pt x="264" y="152"/>
                    <a:pt x="264" y="152"/>
                  </a:cubicBezTo>
                  <a:cubicBezTo>
                    <a:pt x="297" y="195"/>
                    <a:pt x="315" y="217"/>
                    <a:pt x="373" y="217"/>
                  </a:cubicBezTo>
                  <a:cubicBezTo>
                    <a:pt x="395" y="217"/>
                    <a:pt x="395" y="217"/>
                    <a:pt x="395" y="217"/>
                  </a:cubicBezTo>
                  <a:cubicBezTo>
                    <a:pt x="398" y="217"/>
                    <a:pt x="402" y="221"/>
                    <a:pt x="402" y="224"/>
                  </a:cubicBezTo>
                  <a:close/>
                  <a:moveTo>
                    <a:pt x="2221" y="217"/>
                  </a:moveTo>
                  <a:cubicBezTo>
                    <a:pt x="2196" y="217"/>
                    <a:pt x="2196" y="217"/>
                    <a:pt x="2196" y="217"/>
                  </a:cubicBezTo>
                  <a:cubicBezTo>
                    <a:pt x="2138" y="217"/>
                    <a:pt x="2121" y="195"/>
                    <a:pt x="2087" y="152"/>
                  </a:cubicBezTo>
                  <a:cubicBezTo>
                    <a:pt x="2053" y="109"/>
                    <a:pt x="2053" y="109"/>
                    <a:pt x="2053" y="109"/>
                  </a:cubicBezTo>
                  <a:cubicBezTo>
                    <a:pt x="2021" y="69"/>
                    <a:pt x="1999" y="33"/>
                    <a:pt x="1908" y="33"/>
                  </a:cubicBezTo>
                  <a:cubicBezTo>
                    <a:pt x="1847" y="33"/>
                    <a:pt x="1847" y="33"/>
                    <a:pt x="1847" y="33"/>
                  </a:cubicBezTo>
                  <a:cubicBezTo>
                    <a:pt x="1876" y="58"/>
                    <a:pt x="1908" y="102"/>
                    <a:pt x="1923" y="123"/>
                  </a:cubicBezTo>
                  <a:cubicBezTo>
                    <a:pt x="1997" y="232"/>
                    <a:pt x="1997" y="232"/>
                    <a:pt x="1997" y="232"/>
                  </a:cubicBezTo>
                  <a:cubicBezTo>
                    <a:pt x="2029" y="279"/>
                    <a:pt x="2073" y="322"/>
                    <a:pt x="2159" y="322"/>
                  </a:cubicBezTo>
                  <a:cubicBezTo>
                    <a:pt x="2216" y="322"/>
                    <a:pt x="2216" y="322"/>
                    <a:pt x="2216" y="322"/>
                  </a:cubicBezTo>
                  <a:cubicBezTo>
                    <a:pt x="2219" y="322"/>
                    <a:pt x="2223" y="319"/>
                    <a:pt x="2223" y="315"/>
                  </a:cubicBezTo>
                  <a:cubicBezTo>
                    <a:pt x="2228" y="224"/>
                    <a:pt x="2228" y="224"/>
                    <a:pt x="2228" y="224"/>
                  </a:cubicBezTo>
                  <a:cubicBezTo>
                    <a:pt x="2228" y="221"/>
                    <a:pt x="2225" y="217"/>
                    <a:pt x="2221" y="217"/>
                  </a:cubicBezTo>
                  <a:close/>
                </a:path>
              </a:pathLst>
            </a:custGeom>
            <a:solidFill>
              <a:srgbClr val="00B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3" name="Rechthoek 2"/>
          <p:cNvSpPr>
            <a:spLocks noSelect="1"/>
          </p:cNvSpPr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CEC6509-50CE-4971-8F92-3AB2362CEAFC}"/>
              </a:ext>
            </a:extLst>
          </p:cNvPr>
          <p:cNvSpPr>
            <a:spLocks noSelect="1"/>
          </p:cNvSpPr>
          <p:nvPr userDrawn="1"/>
        </p:nvSpPr>
        <p:spPr bwMode="invGray">
          <a:xfrm>
            <a:off x="5780088" y="2511425"/>
            <a:ext cx="635000" cy="222250"/>
          </a:xfrm>
          <a:custGeom>
            <a:avLst/>
            <a:gdLst>
              <a:gd name="T0" fmla="*/ 20 w 1997"/>
              <a:gd name="T1" fmla="*/ 312 h 702"/>
              <a:gd name="T2" fmla="*/ 265 w 1997"/>
              <a:gd name="T3" fmla="*/ 82 h 702"/>
              <a:gd name="T4" fmla="*/ 535 w 1997"/>
              <a:gd name="T5" fmla="*/ 1 h 702"/>
              <a:gd name="T6" fmla="*/ 813 w 1997"/>
              <a:gd name="T7" fmla="*/ 86 h 702"/>
              <a:gd name="T8" fmla="*/ 1073 w 1997"/>
              <a:gd name="T9" fmla="*/ 332 h 702"/>
              <a:gd name="T10" fmla="*/ 1271 w 1997"/>
              <a:gd name="T11" fmla="*/ 520 h 702"/>
              <a:gd name="T12" fmla="*/ 1466 w 1997"/>
              <a:gd name="T13" fmla="*/ 581 h 702"/>
              <a:gd name="T14" fmla="*/ 1664 w 1997"/>
              <a:gd name="T15" fmla="*/ 519 h 702"/>
              <a:gd name="T16" fmla="*/ 1882 w 1997"/>
              <a:gd name="T17" fmla="*/ 312 h 702"/>
              <a:gd name="T18" fmla="*/ 1966 w 1997"/>
              <a:gd name="T19" fmla="*/ 301 h 702"/>
              <a:gd name="T20" fmla="*/ 1976 w 1997"/>
              <a:gd name="T21" fmla="*/ 386 h 702"/>
              <a:gd name="T22" fmla="*/ 1727 w 1997"/>
              <a:gd name="T23" fmla="*/ 621 h 702"/>
              <a:gd name="T24" fmla="*/ 1466 w 1997"/>
              <a:gd name="T25" fmla="*/ 701 h 702"/>
              <a:gd name="T26" fmla="*/ 1207 w 1997"/>
              <a:gd name="T27" fmla="*/ 622 h 702"/>
              <a:gd name="T28" fmla="*/ 979 w 1997"/>
              <a:gd name="T29" fmla="*/ 406 h 702"/>
              <a:gd name="T30" fmla="*/ 750 w 1997"/>
              <a:gd name="T31" fmla="*/ 188 h 702"/>
              <a:gd name="T32" fmla="*/ 535 w 1997"/>
              <a:gd name="T33" fmla="*/ 121 h 702"/>
              <a:gd name="T34" fmla="*/ 328 w 1997"/>
              <a:gd name="T35" fmla="*/ 184 h 702"/>
              <a:gd name="T36" fmla="*/ 115 w 1997"/>
              <a:gd name="T37" fmla="*/ 386 h 702"/>
              <a:gd name="T38" fmla="*/ 31 w 1997"/>
              <a:gd name="T39" fmla="*/ 396 h 702"/>
              <a:gd name="T40" fmla="*/ 20 w 1997"/>
              <a:gd name="T41" fmla="*/ 312 h 7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97" h="702">
                <a:moveTo>
                  <a:pt x="20" y="312"/>
                </a:moveTo>
                <a:cubicBezTo>
                  <a:pt x="97" y="212"/>
                  <a:pt x="179" y="135"/>
                  <a:pt x="265" y="82"/>
                </a:cubicBezTo>
                <a:cubicBezTo>
                  <a:pt x="351" y="29"/>
                  <a:pt x="442" y="0"/>
                  <a:pt x="535" y="1"/>
                </a:cubicBezTo>
                <a:cubicBezTo>
                  <a:pt x="629" y="0"/>
                  <a:pt x="723" y="30"/>
                  <a:pt x="813" y="86"/>
                </a:cubicBezTo>
                <a:cubicBezTo>
                  <a:pt x="903" y="142"/>
                  <a:pt x="990" y="225"/>
                  <a:pt x="1073" y="332"/>
                </a:cubicBezTo>
                <a:cubicBezTo>
                  <a:pt x="1138" y="416"/>
                  <a:pt x="1205" y="479"/>
                  <a:pt x="1271" y="520"/>
                </a:cubicBezTo>
                <a:cubicBezTo>
                  <a:pt x="1337" y="562"/>
                  <a:pt x="1401" y="581"/>
                  <a:pt x="1466" y="581"/>
                </a:cubicBezTo>
                <a:cubicBezTo>
                  <a:pt x="1529" y="581"/>
                  <a:pt x="1594" y="563"/>
                  <a:pt x="1664" y="519"/>
                </a:cubicBezTo>
                <a:cubicBezTo>
                  <a:pt x="1733" y="476"/>
                  <a:pt x="1807" y="408"/>
                  <a:pt x="1882" y="312"/>
                </a:cubicBezTo>
                <a:cubicBezTo>
                  <a:pt x="1902" y="286"/>
                  <a:pt x="1940" y="281"/>
                  <a:pt x="1966" y="301"/>
                </a:cubicBezTo>
                <a:cubicBezTo>
                  <a:pt x="1992" y="322"/>
                  <a:pt x="1997" y="359"/>
                  <a:pt x="1976" y="386"/>
                </a:cubicBezTo>
                <a:cubicBezTo>
                  <a:pt x="1895" y="490"/>
                  <a:pt x="1812" y="568"/>
                  <a:pt x="1727" y="621"/>
                </a:cubicBezTo>
                <a:cubicBezTo>
                  <a:pt x="1642" y="674"/>
                  <a:pt x="1554" y="702"/>
                  <a:pt x="1466" y="701"/>
                </a:cubicBezTo>
                <a:cubicBezTo>
                  <a:pt x="1376" y="702"/>
                  <a:pt x="1288" y="673"/>
                  <a:pt x="1207" y="622"/>
                </a:cubicBezTo>
                <a:cubicBezTo>
                  <a:pt x="1126" y="571"/>
                  <a:pt x="1050" y="498"/>
                  <a:pt x="979" y="406"/>
                </a:cubicBezTo>
                <a:cubicBezTo>
                  <a:pt x="901" y="306"/>
                  <a:pt x="824" y="234"/>
                  <a:pt x="750" y="188"/>
                </a:cubicBezTo>
                <a:cubicBezTo>
                  <a:pt x="675" y="142"/>
                  <a:pt x="604" y="121"/>
                  <a:pt x="535" y="121"/>
                </a:cubicBezTo>
                <a:cubicBezTo>
                  <a:pt x="466" y="121"/>
                  <a:pt x="398" y="141"/>
                  <a:pt x="328" y="184"/>
                </a:cubicBezTo>
                <a:cubicBezTo>
                  <a:pt x="257" y="228"/>
                  <a:pt x="186" y="295"/>
                  <a:pt x="115" y="386"/>
                </a:cubicBezTo>
                <a:cubicBezTo>
                  <a:pt x="94" y="412"/>
                  <a:pt x="57" y="416"/>
                  <a:pt x="31" y="396"/>
                </a:cubicBezTo>
                <a:cubicBezTo>
                  <a:pt x="4" y="376"/>
                  <a:pt x="0" y="338"/>
                  <a:pt x="20" y="31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5" name="Tijdelijke aanduiding voor tekst 4"/>
          <p:cNvSpPr>
            <a:spLocks noGrp="1" noSelect="1"/>
          </p:cNvSpPr>
          <p:nvPr>
            <p:ph type="body" sz="quarter" idx="10" hasCustomPrompt="1"/>
          </p:nvPr>
        </p:nvSpPr>
        <p:spPr>
          <a:xfrm>
            <a:off x="1432800" y="2763212"/>
            <a:ext cx="9324975" cy="2952750"/>
          </a:xfrm>
        </p:spPr>
        <p:txBody>
          <a:bodyPr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0" b="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buNone/>
              <a:defRPr sz="6000" b="0">
                <a:solidFill>
                  <a:schemeClr val="bg1"/>
                </a:solidFill>
                <a:latin typeface="+mj-lt"/>
              </a:defRPr>
            </a:lvl3pPr>
            <a:lvl4pPr marL="0" indent="0" algn="ctr">
              <a:lnSpc>
                <a:spcPct val="100000"/>
              </a:lnSpc>
              <a:buNone/>
              <a:defRPr sz="6000" b="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0" b="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0" b="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0" b="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0" b="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6000" b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nl-NL" dirty="0"/>
              <a:t>[</a:t>
            </a:r>
            <a:r>
              <a:rPr lang="nl-NL" dirty="0" err="1"/>
              <a:t>Questions</a:t>
            </a:r>
            <a:r>
              <a:rPr lang="nl-NL" dirty="0"/>
              <a:t>?]</a:t>
            </a:r>
          </a:p>
        </p:txBody>
      </p:sp>
    </p:spTree>
    <p:extLst>
      <p:ext uri="{BB962C8B-B14F-4D97-AF65-F5344CB8AC3E}">
        <p14:creationId xmlns:p14="http://schemas.microsoft.com/office/powerpoint/2010/main" val="381170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vie vrij">
    <p:bg>
      <p:bgPr>
        <a:solidFill>
          <a:schemeClr val="tx2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media 4"/>
          <p:cNvSpPr>
            <a:spLocks noGrp="1" noSelect="1"/>
          </p:cNvSpPr>
          <p:nvPr>
            <p:ph type="media" sz="quarter" idx="10"/>
          </p:nvPr>
        </p:nvSpPr>
        <p:spPr>
          <a:xfrm>
            <a:off x="0" y="0"/>
            <a:ext cx="12193200" cy="6858000"/>
          </a:xfrm>
        </p:spPr>
        <p:txBody>
          <a:bodyPr/>
          <a:lstStyle/>
          <a:p>
            <a:r>
              <a:rPr lang="en-US"/>
              <a:t>Click icon to add media</a:t>
            </a:r>
            <a:endParaRPr lang="nl-NL" dirty="0"/>
          </a:p>
        </p:txBody>
      </p:sp>
      <p:sp>
        <p:nvSpPr>
          <p:cNvPr id="9" name="Freeform 7 (PHJU)">
            <a:extLst>
              <a:ext uri="{FF2B5EF4-FFF2-40B4-BE49-F238E27FC236}">
                <a16:creationId xmlns:a16="http://schemas.microsoft.com/office/drawing/2014/main" id="{0B820ECE-31B9-47DC-9356-BABE4E82BCFA}"/>
              </a:ext>
            </a:extLst>
          </p:cNvPr>
          <p:cNvSpPr>
            <a:spLocks noGrp="1" noSelect="1"/>
          </p:cNvSpPr>
          <p:nvPr userDrawn="1">
            <p:ph type="body" idx="1000" hasCustomPrompt="1"/>
            <p:custDataLst>
              <p:custData r:id="rId1"/>
            </p:custDataLst>
          </p:nvPr>
        </p:nvSpPr>
        <p:spPr bwMode="auto">
          <a:xfrm>
            <a:off x="5908676" y="717550"/>
            <a:ext cx="377825" cy="100013"/>
          </a:xfrm>
          <a:custGeom>
            <a:avLst/>
            <a:gdLst>
              <a:gd name="T0" fmla="*/ 13 w 1186"/>
              <a:gd name="T1" fmla="*/ 135 h 316"/>
              <a:gd name="T2" fmla="*/ 314 w 1186"/>
              <a:gd name="T3" fmla="*/ 0 h 316"/>
              <a:gd name="T4" fmla="*/ 630 w 1186"/>
              <a:gd name="T5" fmla="*/ 144 h 316"/>
              <a:gd name="T6" fmla="*/ 875 w 1186"/>
              <a:gd name="T7" fmla="*/ 256 h 316"/>
              <a:gd name="T8" fmla="*/ 1133 w 1186"/>
              <a:gd name="T9" fmla="*/ 135 h 316"/>
              <a:gd name="T10" fmla="*/ 1175 w 1186"/>
              <a:gd name="T11" fmla="*/ 137 h 316"/>
              <a:gd name="T12" fmla="*/ 1174 w 1186"/>
              <a:gd name="T13" fmla="*/ 179 h 316"/>
              <a:gd name="T14" fmla="*/ 875 w 1186"/>
              <a:gd name="T15" fmla="*/ 316 h 316"/>
              <a:gd name="T16" fmla="*/ 589 w 1186"/>
              <a:gd name="T17" fmla="*/ 188 h 316"/>
              <a:gd name="T18" fmla="*/ 314 w 1186"/>
              <a:gd name="T19" fmla="*/ 60 h 316"/>
              <a:gd name="T20" fmla="*/ 54 w 1186"/>
              <a:gd name="T21" fmla="*/ 179 h 316"/>
              <a:gd name="T22" fmla="*/ 11 w 1186"/>
              <a:gd name="T23" fmla="*/ 178 h 316"/>
              <a:gd name="T24" fmla="*/ 13 w 1186"/>
              <a:gd name="T25" fmla="*/ 135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86" h="316">
                <a:moveTo>
                  <a:pt x="13" y="135"/>
                </a:moveTo>
                <a:cubicBezTo>
                  <a:pt x="105" y="48"/>
                  <a:pt x="208" y="0"/>
                  <a:pt x="314" y="0"/>
                </a:cubicBezTo>
                <a:cubicBezTo>
                  <a:pt x="422" y="0"/>
                  <a:pt x="530" y="49"/>
                  <a:pt x="630" y="144"/>
                </a:cubicBezTo>
                <a:cubicBezTo>
                  <a:pt x="709" y="218"/>
                  <a:pt x="791" y="256"/>
                  <a:pt x="875" y="256"/>
                </a:cubicBezTo>
                <a:cubicBezTo>
                  <a:pt x="956" y="256"/>
                  <a:pt x="1043" y="220"/>
                  <a:pt x="1133" y="135"/>
                </a:cubicBezTo>
                <a:cubicBezTo>
                  <a:pt x="1145" y="124"/>
                  <a:pt x="1164" y="124"/>
                  <a:pt x="1175" y="137"/>
                </a:cubicBezTo>
                <a:cubicBezTo>
                  <a:pt x="1186" y="149"/>
                  <a:pt x="1186" y="168"/>
                  <a:pt x="1174" y="179"/>
                </a:cubicBezTo>
                <a:cubicBezTo>
                  <a:pt x="1076" y="271"/>
                  <a:pt x="975" y="316"/>
                  <a:pt x="875" y="316"/>
                </a:cubicBezTo>
                <a:cubicBezTo>
                  <a:pt x="772" y="316"/>
                  <a:pt x="675" y="269"/>
                  <a:pt x="589" y="188"/>
                </a:cubicBezTo>
                <a:cubicBezTo>
                  <a:pt x="496" y="100"/>
                  <a:pt x="403" y="60"/>
                  <a:pt x="314" y="60"/>
                </a:cubicBezTo>
                <a:cubicBezTo>
                  <a:pt x="227" y="60"/>
                  <a:pt x="139" y="99"/>
                  <a:pt x="54" y="179"/>
                </a:cubicBezTo>
                <a:cubicBezTo>
                  <a:pt x="42" y="190"/>
                  <a:pt x="23" y="190"/>
                  <a:pt x="11" y="178"/>
                </a:cubicBezTo>
                <a:cubicBezTo>
                  <a:pt x="0" y="166"/>
                  <a:pt x="1" y="147"/>
                  <a:pt x="13" y="135"/>
                </a:cubicBezTo>
                <a:close/>
              </a:path>
            </a:pathLst>
          </a:custGeom>
          <a:solidFill>
            <a:srgbClr val="00B9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0108" indent="-270108" algn="l" defTabSz="1088937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/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2" name="***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3541303" y="898752"/>
            <a:ext cx="5112568" cy="98207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1"/>
              <a:t>[Titel]</a:t>
            </a:r>
            <a:br>
              <a:rPr lang="nl-NL" noProof="1"/>
            </a:br>
            <a:br>
              <a:rPr lang="nl-NL" noProof="1"/>
            </a:br>
            <a:endParaRPr lang="nl-NL" noProof="1"/>
          </a:p>
        </p:txBody>
      </p:sp>
    </p:spTree>
    <p:extLst>
      <p:ext uri="{BB962C8B-B14F-4D97-AF65-F5344CB8AC3E}">
        <p14:creationId xmlns:p14="http://schemas.microsoft.com/office/powerpoint/2010/main" val="239917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wer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 noSelect="1"/>
          </p:cNvSpPr>
          <p:nvPr>
            <p:ph type="sldNum" sz="quarter" idx="36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‹#›</a:t>
            </a:fld>
            <a:endParaRPr lang="nl-NL" noProof="1"/>
          </a:p>
        </p:txBody>
      </p:sp>
      <p:sp>
        <p:nvSpPr>
          <p:cNvPr id="33" name="Tijdelijke aanduiding voor inhoud 3-4">
            <a:extLst>
              <a:ext uri="{FF2B5EF4-FFF2-40B4-BE49-F238E27FC236}">
                <a16:creationId xmlns:a16="http://schemas.microsoft.com/office/drawing/2014/main" id="{213DD5FC-BE14-4B78-A6E9-BD4D174B0CFF}"/>
              </a:ext>
            </a:extLst>
          </p:cNvPr>
          <p:cNvSpPr>
            <a:spLocks noGrp="1" noSelect="1"/>
          </p:cNvSpPr>
          <p:nvPr>
            <p:ph sz="quarter" idx="33" hasCustomPrompt="1"/>
          </p:nvPr>
        </p:nvSpPr>
        <p:spPr>
          <a:xfrm>
            <a:off x="8826429" y="4633032"/>
            <a:ext cx="2484360" cy="1260000"/>
          </a:xfrm>
        </p:spPr>
        <p:txBody>
          <a:bodyPr lIns="0" tIns="324000"/>
          <a:lstStyle>
            <a:lvl1pPr marL="0" indent="0" algn="ctr">
              <a:lnSpc>
                <a:spcPct val="114000"/>
              </a:lnSpc>
              <a:buFontTx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/>
            </a:lvl2pPr>
            <a:lvl3pPr marL="0" indent="0" algn="ctr">
              <a:buFontTx/>
              <a:buNone/>
              <a:defRPr/>
            </a:lvl3pPr>
            <a:lvl4pPr marL="0" indent="0" algn="ctr">
              <a:buFontTx/>
              <a:buNone/>
              <a:defRPr/>
            </a:lvl4pPr>
            <a:lvl5pPr marL="0" indent="0" algn="ctr">
              <a:buFontTx/>
              <a:buNone/>
              <a:defRPr/>
            </a:lvl5pPr>
            <a:lvl6pPr marL="0" indent="0" algn="ctr">
              <a:buFontTx/>
              <a:buNone/>
              <a:defRPr/>
            </a:lvl6pPr>
            <a:lvl7pPr marL="0" indent="0" algn="ctr">
              <a:buFontTx/>
              <a:buNone/>
              <a:defRPr/>
            </a:lvl7pPr>
            <a:lvl8pPr marL="0" indent="0" algn="ctr">
              <a:buFontTx/>
              <a:buNone/>
              <a:defRPr/>
            </a:lvl8pPr>
            <a:lvl9pPr marL="0" indent="0" algn="ctr">
              <a:buFontTx/>
              <a:buNone/>
              <a:defRPr/>
            </a:lvl9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30" name="Tijdelijke aanduiding voor inhoud 3-3">
            <a:extLst>
              <a:ext uri="{FF2B5EF4-FFF2-40B4-BE49-F238E27FC236}">
                <a16:creationId xmlns:a16="http://schemas.microsoft.com/office/drawing/2014/main" id="{BA8DAFB5-9066-4280-8DA2-40E8A46968FB}"/>
              </a:ext>
            </a:extLst>
          </p:cNvPr>
          <p:cNvSpPr>
            <a:spLocks noGrp="1" noSelect="1"/>
          </p:cNvSpPr>
          <p:nvPr>
            <p:ph sz="quarter" idx="30" hasCustomPrompt="1"/>
          </p:nvPr>
        </p:nvSpPr>
        <p:spPr>
          <a:xfrm>
            <a:off x="6169857" y="4633032"/>
            <a:ext cx="2484360" cy="1260000"/>
          </a:xfrm>
        </p:spPr>
        <p:txBody>
          <a:bodyPr lIns="0" tIns="324000"/>
          <a:lstStyle>
            <a:lvl1pPr marL="0" indent="0" algn="ctr">
              <a:lnSpc>
                <a:spcPct val="114000"/>
              </a:lnSpc>
              <a:buFontTx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/>
            </a:lvl2pPr>
            <a:lvl3pPr marL="0" indent="0" algn="ctr">
              <a:buFontTx/>
              <a:buNone/>
              <a:defRPr/>
            </a:lvl3pPr>
            <a:lvl4pPr marL="0" indent="0" algn="ctr">
              <a:buFontTx/>
              <a:buNone/>
              <a:defRPr/>
            </a:lvl4pPr>
            <a:lvl5pPr marL="0" indent="0" algn="ctr">
              <a:buFontTx/>
              <a:buNone/>
              <a:defRPr/>
            </a:lvl5pPr>
            <a:lvl6pPr marL="0" indent="0" algn="ctr">
              <a:buFontTx/>
              <a:buNone/>
              <a:defRPr/>
            </a:lvl6pPr>
            <a:lvl7pPr marL="0" indent="0" algn="ctr">
              <a:buFontTx/>
              <a:buNone/>
              <a:defRPr/>
            </a:lvl7pPr>
            <a:lvl8pPr marL="0" indent="0" algn="ctr">
              <a:buFontTx/>
              <a:buNone/>
              <a:defRPr/>
            </a:lvl8pPr>
            <a:lvl9pPr marL="0" indent="0" algn="ctr">
              <a:buFontTx/>
              <a:buNone/>
              <a:defRPr/>
            </a:lvl9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7" name="Tijdelijke aanduiding voor inhoud 3-2">
            <a:extLst>
              <a:ext uri="{FF2B5EF4-FFF2-40B4-BE49-F238E27FC236}">
                <a16:creationId xmlns:a16="http://schemas.microsoft.com/office/drawing/2014/main" id="{7380C374-0266-46B8-A1D7-9E119EF0CDC7}"/>
              </a:ext>
            </a:extLst>
          </p:cNvPr>
          <p:cNvSpPr>
            <a:spLocks noGrp="1" noSelect="1"/>
          </p:cNvSpPr>
          <p:nvPr>
            <p:ph sz="quarter" idx="27" hasCustomPrompt="1"/>
          </p:nvPr>
        </p:nvSpPr>
        <p:spPr>
          <a:xfrm>
            <a:off x="3542160" y="4633032"/>
            <a:ext cx="2484360" cy="1260000"/>
          </a:xfrm>
        </p:spPr>
        <p:txBody>
          <a:bodyPr lIns="0" tIns="324000"/>
          <a:lstStyle>
            <a:lvl1pPr marL="0" indent="0" algn="ctr">
              <a:lnSpc>
                <a:spcPct val="114000"/>
              </a:lnSpc>
              <a:buFontTx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/>
            </a:lvl2pPr>
            <a:lvl3pPr marL="0" indent="0" algn="ctr">
              <a:buFontTx/>
              <a:buNone/>
              <a:defRPr/>
            </a:lvl3pPr>
            <a:lvl4pPr marL="0" indent="0" algn="ctr">
              <a:buFontTx/>
              <a:buNone/>
              <a:defRPr/>
            </a:lvl4pPr>
            <a:lvl5pPr marL="0" indent="0" algn="ctr">
              <a:buFontTx/>
              <a:buNone/>
              <a:defRPr/>
            </a:lvl5pPr>
            <a:lvl6pPr marL="0" indent="0" algn="ctr">
              <a:buFontTx/>
              <a:buNone/>
              <a:defRPr/>
            </a:lvl6pPr>
            <a:lvl7pPr marL="0" indent="0" algn="ctr">
              <a:buFontTx/>
              <a:buNone/>
              <a:defRPr/>
            </a:lvl7pPr>
            <a:lvl8pPr marL="0" indent="0" algn="ctr">
              <a:buFontTx/>
              <a:buNone/>
              <a:defRPr/>
            </a:lvl8pPr>
            <a:lvl9pPr marL="0" indent="0" algn="ctr">
              <a:buFontTx/>
              <a:buNone/>
              <a:defRPr/>
            </a:lvl9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4" name="Tijdelijke aanduiding voor inhoud 3-1">
            <a:extLst>
              <a:ext uri="{FF2B5EF4-FFF2-40B4-BE49-F238E27FC236}">
                <a16:creationId xmlns:a16="http://schemas.microsoft.com/office/drawing/2014/main" id="{3DB3B9B7-0AF6-414C-858E-5131B334FFF7}"/>
              </a:ext>
            </a:extLst>
          </p:cNvPr>
          <p:cNvSpPr>
            <a:spLocks noGrp="1" noSelect="1"/>
          </p:cNvSpPr>
          <p:nvPr>
            <p:ph sz="quarter" idx="24" hasCustomPrompt="1"/>
          </p:nvPr>
        </p:nvSpPr>
        <p:spPr>
          <a:xfrm>
            <a:off x="912960" y="4633032"/>
            <a:ext cx="2484360" cy="1260000"/>
          </a:xfrm>
        </p:spPr>
        <p:txBody>
          <a:bodyPr lIns="0" tIns="324000"/>
          <a:lstStyle>
            <a:lvl1pPr marL="0" indent="0" algn="ctr">
              <a:lnSpc>
                <a:spcPct val="114000"/>
              </a:lnSpc>
              <a:buFontTx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/>
            </a:lvl2pPr>
            <a:lvl3pPr marL="0" indent="0" algn="ctr">
              <a:buFontTx/>
              <a:buNone/>
              <a:defRPr/>
            </a:lvl3pPr>
            <a:lvl4pPr marL="0" indent="0" algn="ctr">
              <a:buFontTx/>
              <a:buNone/>
              <a:defRPr/>
            </a:lvl4pPr>
            <a:lvl5pPr marL="0" indent="0" algn="ctr">
              <a:buFontTx/>
              <a:buNone/>
              <a:defRPr/>
            </a:lvl5pPr>
            <a:lvl6pPr marL="0" indent="0" algn="ctr">
              <a:buFontTx/>
              <a:buNone/>
              <a:defRPr/>
            </a:lvl6pPr>
            <a:lvl7pPr marL="0" indent="0" algn="ctr">
              <a:buFontTx/>
              <a:buNone/>
              <a:defRPr/>
            </a:lvl7pPr>
            <a:lvl8pPr marL="0" indent="0" algn="ctr">
              <a:buFontTx/>
              <a:buNone/>
              <a:defRPr/>
            </a:lvl8pPr>
            <a:lvl9pPr marL="0" indent="0" algn="ctr">
              <a:buFontTx/>
              <a:buNone/>
              <a:defRPr/>
            </a:lvl9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32" name="Tijdelijke aanduiding voor inhoud 2-4">
            <a:extLst>
              <a:ext uri="{FF2B5EF4-FFF2-40B4-BE49-F238E27FC236}">
                <a16:creationId xmlns:a16="http://schemas.microsoft.com/office/drawing/2014/main" id="{4E1768B5-5682-497D-ACED-BC320DD5DD14}"/>
              </a:ext>
            </a:extLst>
          </p:cNvPr>
          <p:cNvSpPr>
            <a:spLocks noGrp="1" noSelect="1"/>
          </p:cNvSpPr>
          <p:nvPr>
            <p:ph sz="quarter" idx="32" hasCustomPrompt="1"/>
          </p:nvPr>
        </p:nvSpPr>
        <p:spPr>
          <a:xfrm>
            <a:off x="8826429" y="3368588"/>
            <a:ext cx="2484360" cy="1260000"/>
          </a:xfrm>
        </p:spPr>
        <p:txBody>
          <a:bodyPr lIns="0" tIns="324000"/>
          <a:lstStyle>
            <a:lvl1pPr marL="0" indent="0" algn="ctr">
              <a:lnSpc>
                <a:spcPct val="114000"/>
              </a:lnSpc>
              <a:buFontTx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/>
            </a:lvl2pPr>
            <a:lvl3pPr marL="0" indent="0" algn="ctr">
              <a:buFontTx/>
              <a:buNone/>
              <a:defRPr/>
            </a:lvl3pPr>
            <a:lvl4pPr marL="0" indent="0" algn="ctr">
              <a:buFontTx/>
              <a:buNone/>
              <a:defRPr/>
            </a:lvl4pPr>
            <a:lvl5pPr marL="0" indent="0" algn="ctr">
              <a:buFontTx/>
              <a:buNone/>
              <a:defRPr/>
            </a:lvl5pPr>
            <a:lvl6pPr marL="0" indent="0" algn="ctr">
              <a:buFontTx/>
              <a:buNone/>
              <a:defRPr/>
            </a:lvl6pPr>
            <a:lvl7pPr marL="0" indent="0" algn="ctr">
              <a:buFontTx/>
              <a:buNone/>
              <a:defRPr/>
            </a:lvl7pPr>
            <a:lvl8pPr marL="0" indent="0" algn="ctr">
              <a:buFontTx/>
              <a:buNone/>
              <a:defRPr/>
            </a:lvl8pPr>
            <a:lvl9pPr marL="0" indent="0" algn="ctr">
              <a:buFontTx/>
              <a:buNone/>
              <a:defRPr/>
            </a:lvl9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9" name="Tijdelijke aanduiding voor inhoud 2-3">
            <a:extLst>
              <a:ext uri="{FF2B5EF4-FFF2-40B4-BE49-F238E27FC236}">
                <a16:creationId xmlns:a16="http://schemas.microsoft.com/office/drawing/2014/main" id="{B25E8E30-5084-464B-8E13-81E537DF2DDF}"/>
              </a:ext>
            </a:extLst>
          </p:cNvPr>
          <p:cNvSpPr>
            <a:spLocks noGrp="1" noSelect="1"/>
          </p:cNvSpPr>
          <p:nvPr>
            <p:ph sz="quarter" idx="29" hasCustomPrompt="1"/>
          </p:nvPr>
        </p:nvSpPr>
        <p:spPr>
          <a:xfrm>
            <a:off x="6169857" y="3368588"/>
            <a:ext cx="2484360" cy="1260000"/>
          </a:xfrm>
        </p:spPr>
        <p:txBody>
          <a:bodyPr lIns="0" tIns="324000"/>
          <a:lstStyle>
            <a:lvl1pPr marL="0" indent="0" algn="ctr">
              <a:lnSpc>
                <a:spcPct val="114000"/>
              </a:lnSpc>
              <a:buFontTx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/>
            </a:lvl2pPr>
            <a:lvl3pPr marL="0" indent="0" algn="ctr">
              <a:buFontTx/>
              <a:buNone/>
              <a:defRPr/>
            </a:lvl3pPr>
            <a:lvl4pPr marL="0" indent="0" algn="ctr">
              <a:buFontTx/>
              <a:buNone/>
              <a:defRPr/>
            </a:lvl4pPr>
            <a:lvl5pPr marL="0" indent="0" algn="ctr">
              <a:buFontTx/>
              <a:buNone/>
              <a:defRPr/>
            </a:lvl5pPr>
            <a:lvl6pPr marL="0" indent="0" algn="ctr">
              <a:buFontTx/>
              <a:buNone/>
              <a:defRPr/>
            </a:lvl6pPr>
            <a:lvl7pPr marL="0" indent="0" algn="ctr">
              <a:buFontTx/>
              <a:buNone/>
              <a:defRPr/>
            </a:lvl7pPr>
            <a:lvl8pPr marL="0" indent="0" algn="ctr">
              <a:buFontTx/>
              <a:buNone/>
              <a:defRPr/>
            </a:lvl8pPr>
            <a:lvl9pPr marL="0" indent="0" algn="ctr">
              <a:buFontTx/>
              <a:buNone/>
              <a:defRPr/>
            </a:lvl9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6" name="Tijdelijke aanduiding voor inhoud 2-2">
            <a:extLst>
              <a:ext uri="{FF2B5EF4-FFF2-40B4-BE49-F238E27FC236}">
                <a16:creationId xmlns:a16="http://schemas.microsoft.com/office/drawing/2014/main" id="{5BA98128-40DD-4634-8A49-34A13C7C793D}"/>
              </a:ext>
            </a:extLst>
          </p:cNvPr>
          <p:cNvSpPr>
            <a:spLocks noGrp="1" noSelect="1"/>
          </p:cNvSpPr>
          <p:nvPr>
            <p:ph sz="quarter" idx="26" hasCustomPrompt="1"/>
          </p:nvPr>
        </p:nvSpPr>
        <p:spPr>
          <a:xfrm>
            <a:off x="3542160" y="3368588"/>
            <a:ext cx="2484360" cy="1260000"/>
          </a:xfrm>
        </p:spPr>
        <p:txBody>
          <a:bodyPr lIns="0" tIns="324000"/>
          <a:lstStyle>
            <a:lvl1pPr marL="0" indent="0" algn="ctr">
              <a:lnSpc>
                <a:spcPct val="114000"/>
              </a:lnSpc>
              <a:buFontTx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/>
            </a:lvl2pPr>
            <a:lvl3pPr marL="0" indent="0" algn="ctr">
              <a:buFontTx/>
              <a:buNone/>
              <a:defRPr/>
            </a:lvl3pPr>
            <a:lvl4pPr marL="0" indent="0" algn="ctr">
              <a:buFontTx/>
              <a:buNone/>
              <a:defRPr/>
            </a:lvl4pPr>
            <a:lvl5pPr marL="0" indent="0" algn="ctr">
              <a:buFontTx/>
              <a:buNone/>
              <a:defRPr/>
            </a:lvl5pPr>
            <a:lvl6pPr marL="0" indent="0" algn="ctr">
              <a:buFontTx/>
              <a:buNone/>
              <a:defRPr/>
            </a:lvl6pPr>
            <a:lvl7pPr marL="0" indent="0" algn="ctr">
              <a:buFontTx/>
              <a:buNone/>
              <a:defRPr/>
            </a:lvl7pPr>
            <a:lvl8pPr marL="0" indent="0" algn="ctr">
              <a:buFontTx/>
              <a:buNone/>
              <a:defRPr/>
            </a:lvl8pPr>
            <a:lvl9pPr marL="0" indent="0" algn="ctr">
              <a:buFontTx/>
              <a:buNone/>
              <a:defRPr/>
            </a:lvl9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3" name="Tijdelijke aanduiding voor inhoud2-1">
            <a:extLst>
              <a:ext uri="{FF2B5EF4-FFF2-40B4-BE49-F238E27FC236}">
                <a16:creationId xmlns:a16="http://schemas.microsoft.com/office/drawing/2014/main" id="{CA0684DA-1F96-45A5-B283-A4C61AC0CACB}"/>
              </a:ext>
            </a:extLst>
          </p:cNvPr>
          <p:cNvSpPr>
            <a:spLocks noGrp="1" noSelect="1"/>
          </p:cNvSpPr>
          <p:nvPr>
            <p:ph sz="quarter" idx="23" hasCustomPrompt="1"/>
          </p:nvPr>
        </p:nvSpPr>
        <p:spPr>
          <a:xfrm>
            <a:off x="912960" y="3368588"/>
            <a:ext cx="2484360" cy="1260000"/>
          </a:xfrm>
        </p:spPr>
        <p:txBody>
          <a:bodyPr lIns="0" tIns="324000"/>
          <a:lstStyle>
            <a:lvl1pPr marL="0" indent="0" algn="ctr">
              <a:lnSpc>
                <a:spcPct val="114000"/>
              </a:lnSpc>
              <a:buFontTx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/>
            </a:lvl2pPr>
            <a:lvl3pPr marL="0" indent="0" algn="ctr">
              <a:buFontTx/>
              <a:buNone/>
              <a:defRPr/>
            </a:lvl3pPr>
            <a:lvl4pPr marL="0" indent="0" algn="ctr">
              <a:buFontTx/>
              <a:buNone/>
              <a:defRPr/>
            </a:lvl4pPr>
            <a:lvl5pPr marL="0" indent="0" algn="ctr">
              <a:buFontTx/>
              <a:buNone/>
              <a:defRPr/>
            </a:lvl5pPr>
            <a:lvl6pPr marL="0" indent="0" algn="ctr">
              <a:buFontTx/>
              <a:buNone/>
              <a:defRPr/>
            </a:lvl6pPr>
            <a:lvl7pPr marL="0" indent="0" algn="ctr">
              <a:buFontTx/>
              <a:buNone/>
              <a:defRPr/>
            </a:lvl7pPr>
            <a:lvl8pPr marL="0" indent="0" algn="ctr">
              <a:buFontTx/>
              <a:buNone/>
              <a:defRPr/>
            </a:lvl8pPr>
            <a:lvl9pPr marL="0" indent="0" algn="ctr">
              <a:buFontTx/>
              <a:buNone/>
              <a:defRPr/>
            </a:lvl9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31" name="Tijdelijke aanduiding voor inhoud 1-4">
            <a:extLst>
              <a:ext uri="{FF2B5EF4-FFF2-40B4-BE49-F238E27FC236}">
                <a16:creationId xmlns:a16="http://schemas.microsoft.com/office/drawing/2014/main" id="{F96D34B9-49D1-4C4F-ACCC-F779138FD082}"/>
              </a:ext>
            </a:extLst>
          </p:cNvPr>
          <p:cNvSpPr>
            <a:spLocks noGrp="1" noSelect="1"/>
          </p:cNvSpPr>
          <p:nvPr>
            <p:ph sz="quarter" idx="31" hasCustomPrompt="1"/>
          </p:nvPr>
        </p:nvSpPr>
        <p:spPr>
          <a:xfrm>
            <a:off x="8826429" y="2097000"/>
            <a:ext cx="2484360" cy="1260000"/>
          </a:xfrm>
        </p:spPr>
        <p:txBody>
          <a:bodyPr lIns="0" tIns="324000"/>
          <a:lstStyle>
            <a:lvl1pPr marL="0" indent="0" algn="ctr">
              <a:lnSpc>
                <a:spcPct val="114000"/>
              </a:lnSpc>
              <a:buFontTx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/>
            </a:lvl2pPr>
            <a:lvl3pPr marL="0" indent="0" algn="ctr">
              <a:buFontTx/>
              <a:buNone/>
              <a:defRPr/>
            </a:lvl3pPr>
            <a:lvl4pPr marL="0" indent="0" algn="ctr">
              <a:buFontTx/>
              <a:buNone/>
              <a:defRPr/>
            </a:lvl4pPr>
            <a:lvl5pPr marL="0" indent="0" algn="ctr">
              <a:buFontTx/>
              <a:buNone/>
              <a:defRPr/>
            </a:lvl5pPr>
            <a:lvl6pPr marL="0" indent="0" algn="ctr">
              <a:buFontTx/>
              <a:buNone/>
              <a:defRPr/>
            </a:lvl6pPr>
            <a:lvl7pPr marL="0" indent="0" algn="ctr">
              <a:buFontTx/>
              <a:buNone/>
              <a:defRPr/>
            </a:lvl7pPr>
            <a:lvl8pPr marL="0" indent="0" algn="ctr">
              <a:buFontTx/>
              <a:buNone/>
              <a:defRPr/>
            </a:lvl8pPr>
            <a:lvl9pPr marL="0" indent="0" algn="ctr">
              <a:buFontTx/>
              <a:buNone/>
              <a:defRPr/>
            </a:lvl9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8" name="Tijdelijke aanduiding voor inhoud 1-3">
            <a:extLst>
              <a:ext uri="{FF2B5EF4-FFF2-40B4-BE49-F238E27FC236}">
                <a16:creationId xmlns:a16="http://schemas.microsoft.com/office/drawing/2014/main" id="{46184F41-C9B4-43F4-BBEF-3AC8E354DC0D}"/>
              </a:ext>
            </a:extLst>
          </p:cNvPr>
          <p:cNvSpPr>
            <a:spLocks noGrp="1" noSelect="1"/>
          </p:cNvSpPr>
          <p:nvPr>
            <p:ph sz="quarter" idx="28" hasCustomPrompt="1"/>
          </p:nvPr>
        </p:nvSpPr>
        <p:spPr>
          <a:xfrm>
            <a:off x="6169857" y="2097000"/>
            <a:ext cx="2484360" cy="1260000"/>
          </a:xfrm>
        </p:spPr>
        <p:txBody>
          <a:bodyPr lIns="0" tIns="324000"/>
          <a:lstStyle>
            <a:lvl1pPr marL="0" indent="0" algn="ctr">
              <a:lnSpc>
                <a:spcPct val="114000"/>
              </a:lnSpc>
              <a:buFontTx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/>
            </a:lvl2pPr>
            <a:lvl3pPr marL="0" indent="0" algn="ctr">
              <a:buFontTx/>
              <a:buNone/>
              <a:defRPr/>
            </a:lvl3pPr>
            <a:lvl4pPr marL="0" indent="0" algn="ctr">
              <a:buFontTx/>
              <a:buNone/>
              <a:defRPr/>
            </a:lvl4pPr>
            <a:lvl5pPr marL="0" indent="0" algn="ctr">
              <a:buFontTx/>
              <a:buNone/>
              <a:defRPr/>
            </a:lvl5pPr>
            <a:lvl6pPr marL="0" indent="0" algn="ctr">
              <a:buFontTx/>
              <a:buNone/>
              <a:defRPr/>
            </a:lvl6pPr>
            <a:lvl7pPr marL="0" indent="0" algn="ctr">
              <a:buFontTx/>
              <a:buNone/>
              <a:defRPr/>
            </a:lvl7pPr>
            <a:lvl8pPr marL="0" indent="0" algn="ctr">
              <a:buFontTx/>
              <a:buNone/>
              <a:defRPr/>
            </a:lvl8pPr>
            <a:lvl9pPr marL="0" indent="0" algn="ctr">
              <a:buFontTx/>
              <a:buNone/>
              <a:defRPr/>
            </a:lvl9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5" name="Tijdelijke aanduiding voor inhoud 1-2">
            <a:extLst>
              <a:ext uri="{FF2B5EF4-FFF2-40B4-BE49-F238E27FC236}">
                <a16:creationId xmlns:a16="http://schemas.microsoft.com/office/drawing/2014/main" id="{E09F840C-2E6C-4919-91F8-061D7DB7B6D3}"/>
              </a:ext>
            </a:extLst>
          </p:cNvPr>
          <p:cNvSpPr>
            <a:spLocks noGrp="1" noSelect="1"/>
          </p:cNvSpPr>
          <p:nvPr>
            <p:ph sz="quarter" idx="25" hasCustomPrompt="1"/>
          </p:nvPr>
        </p:nvSpPr>
        <p:spPr>
          <a:xfrm>
            <a:off x="3542160" y="2097000"/>
            <a:ext cx="2484360" cy="1260000"/>
          </a:xfrm>
        </p:spPr>
        <p:txBody>
          <a:bodyPr lIns="0" tIns="324000"/>
          <a:lstStyle>
            <a:lvl1pPr marL="0" indent="0" algn="ctr">
              <a:lnSpc>
                <a:spcPct val="114000"/>
              </a:lnSpc>
              <a:buFontTx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/>
            </a:lvl2pPr>
            <a:lvl3pPr marL="0" indent="0" algn="ctr">
              <a:buFontTx/>
              <a:buNone/>
              <a:defRPr/>
            </a:lvl3pPr>
            <a:lvl4pPr marL="0" indent="0" algn="ctr">
              <a:buFontTx/>
              <a:buNone/>
              <a:defRPr/>
            </a:lvl4pPr>
            <a:lvl5pPr marL="0" indent="0" algn="ctr">
              <a:buFontTx/>
              <a:buNone/>
              <a:defRPr/>
            </a:lvl5pPr>
            <a:lvl6pPr marL="0" indent="0" algn="ctr">
              <a:buFontTx/>
              <a:buNone/>
              <a:defRPr/>
            </a:lvl6pPr>
            <a:lvl7pPr marL="0" indent="0" algn="ctr">
              <a:buFontTx/>
              <a:buNone/>
              <a:defRPr/>
            </a:lvl7pPr>
            <a:lvl8pPr marL="0" indent="0" algn="ctr">
              <a:buFontTx/>
              <a:buNone/>
              <a:defRPr/>
            </a:lvl8pPr>
            <a:lvl9pPr marL="0" indent="0" algn="ctr">
              <a:buFontTx/>
              <a:buNone/>
              <a:defRPr/>
            </a:lvl9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0" name="Tijdelijke aanduiding voor inhoud 1-1">
            <a:extLst>
              <a:ext uri="{FF2B5EF4-FFF2-40B4-BE49-F238E27FC236}">
                <a16:creationId xmlns:a16="http://schemas.microsoft.com/office/drawing/2014/main" id="{D96F8228-097C-4454-B455-94A58CD66F43}"/>
              </a:ext>
            </a:extLst>
          </p:cNvPr>
          <p:cNvSpPr>
            <a:spLocks noGrp="1" noSelect="1"/>
          </p:cNvSpPr>
          <p:nvPr>
            <p:ph sz="quarter" idx="22" hasCustomPrompt="1"/>
          </p:nvPr>
        </p:nvSpPr>
        <p:spPr>
          <a:xfrm>
            <a:off x="912960" y="2097000"/>
            <a:ext cx="2484360" cy="1260000"/>
          </a:xfrm>
        </p:spPr>
        <p:txBody>
          <a:bodyPr lIns="0" tIns="324000"/>
          <a:lstStyle>
            <a:lvl1pPr marL="0" indent="0" algn="ctr">
              <a:lnSpc>
                <a:spcPct val="114000"/>
              </a:lnSpc>
              <a:buFontTx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/>
            </a:lvl2pPr>
            <a:lvl3pPr marL="0" indent="0" algn="ctr">
              <a:buFontTx/>
              <a:buNone/>
              <a:defRPr/>
            </a:lvl3pPr>
            <a:lvl4pPr marL="0" indent="0" algn="ctr">
              <a:buFontTx/>
              <a:buNone/>
              <a:defRPr/>
            </a:lvl4pPr>
            <a:lvl5pPr marL="0" indent="0" algn="ctr">
              <a:buFontTx/>
              <a:buNone/>
              <a:defRPr/>
            </a:lvl5pPr>
            <a:lvl6pPr marL="0" indent="0" algn="ctr">
              <a:buFontTx/>
              <a:buNone/>
              <a:defRPr/>
            </a:lvl6pPr>
            <a:lvl7pPr marL="0" indent="0" algn="ctr">
              <a:buFontTx/>
              <a:buNone/>
              <a:defRPr/>
            </a:lvl7pPr>
            <a:lvl8pPr marL="0" indent="0" algn="ctr">
              <a:buFontTx/>
              <a:buNone/>
              <a:defRPr/>
            </a:lvl8pPr>
            <a:lvl9pPr marL="0" indent="0" algn="ctr">
              <a:buFontTx/>
              <a:buNone/>
              <a:defRPr/>
            </a:lvl9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409157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12">
            <a:extLst>
              <a:ext uri="{FF2B5EF4-FFF2-40B4-BE49-F238E27FC236}">
                <a16:creationId xmlns:a16="http://schemas.microsoft.com/office/drawing/2014/main" id="{3F24B7E8-BE54-49EC-BD98-BABB69CAA315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10499732" y="611189"/>
            <a:ext cx="801688" cy="222250"/>
            <a:chOff x="6614" y="385"/>
            <a:chExt cx="505" cy="140"/>
          </a:xfrm>
        </p:grpSpPr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4AD0B402-F049-4362-A24F-BC573716973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614" y="385"/>
              <a:ext cx="493" cy="129"/>
            </a:xfrm>
            <a:custGeom>
              <a:avLst/>
              <a:gdLst>
                <a:gd name="T0" fmla="*/ 1787 w 2460"/>
                <a:gd name="T1" fmla="*/ 0 h 644"/>
                <a:gd name="T2" fmla="*/ 1440 w 2460"/>
                <a:gd name="T3" fmla="*/ 644 h 644"/>
                <a:gd name="T4" fmla="*/ 1267 w 2460"/>
                <a:gd name="T5" fmla="*/ 308 h 644"/>
                <a:gd name="T6" fmla="*/ 1049 w 2460"/>
                <a:gd name="T7" fmla="*/ 644 h 644"/>
                <a:gd name="T8" fmla="*/ 817 w 2460"/>
                <a:gd name="T9" fmla="*/ 91 h 644"/>
                <a:gd name="T10" fmla="*/ 723 w 2460"/>
                <a:gd name="T11" fmla="*/ 83 h 644"/>
                <a:gd name="T12" fmla="*/ 735 w 2460"/>
                <a:gd name="T13" fmla="*/ 0 h 644"/>
                <a:gd name="T14" fmla="*/ 1062 w 2460"/>
                <a:gd name="T15" fmla="*/ 534 h 644"/>
                <a:gd name="T16" fmla="*/ 1207 w 2460"/>
                <a:gd name="T17" fmla="*/ 91 h 644"/>
                <a:gd name="T18" fmla="*/ 1113 w 2460"/>
                <a:gd name="T19" fmla="*/ 83 h 644"/>
                <a:gd name="T20" fmla="*/ 1125 w 2460"/>
                <a:gd name="T21" fmla="*/ 0 h 644"/>
                <a:gd name="T22" fmla="*/ 1400 w 2460"/>
                <a:gd name="T23" fmla="*/ 7 h 644"/>
                <a:gd name="T24" fmla="*/ 1388 w 2460"/>
                <a:gd name="T25" fmla="*/ 91 h 644"/>
                <a:gd name="T26" fmla="*/ 1452 w 2460"/>
                <a:gd name="T27" fmla="*/ 532 h 644"/>
                <a:gd name="T28" fmla="*/ 1537 w 2460"/>
                <a:gd name="T29" fmla="*/ 91 h 644"/>
                <a:gd name="T30" fmla="*/ 1535 w 2460"/>
                <a:gd name="T31" fmla="*/ 7 h 644"/>
                <a:gd name="T32" fmla="*/ 2203 w 2460"/>
                <a:gd name="T33" fmla="*/ 0 h 644"/>
                <a:gd name="T34" fmla="*/ 1867 w 2460"/>
                <a:gd name="T35" fmla="*/ 7 h 644"/>
                <a:gd name="T36" fmla="*/ 1870 w 2460"/>
                <a:gd name="T37" fmla="*/ 91 h 644"/>
                <a:gd name="T38" fmla="*/ 1941 w 2460"/>
                <a:gd name="T39" fmla="*/ 553 h 644"/>
                <a:gd name="T40" fmla="*/ 1836 w 2460"/>
                <a:gd name="T41" fmla="*/ 561 h 644"/>
                <a:gd name="T42" fmla="*/ 1839 w 2460"/>
                <a:gd name="T43" fmla="*/ 644 h 644"/>
                <a:gd name="T44" fmla="*/ 2138 w 2460"/>
                <a:gd name="T45" fmla="*/ 637 h 644"/>
                <a:gd name="T46" fmla="*/ 2135 w 2460"/>
                <a:gd name="T47" fmla="*/ 553 h 644"/>
                <a:gd name="T48" fmla="*/ 2086 w 2460"/>
                <a:gd name="T49" fmla="*/ 91 h 644"/>
                <a:gd name="T50" fmla="*/ 2330 w 2460"/>
                <a:gd name="T51" fmla="*/ 170 h 644"/>
                <a:gd name="T52" fmla="*/ 2127 w 2460"/>
                <a:gd name="T53" fmla="*/ 365 h 644"/>
                <a:gd name="T54" fmla="*/ 2460 w 2460"/>
                <a:gd name="T55" fmla="*/ 163 h 644"/>
                <a:gd name="T56" fmla="*/ 229 w 2460"/>
                <a:gd name="T57" fmla="*/ 553 h 644"/>
                <a:gd name="T58" fmla="*/ 44 w 2460"/>
                <a:gd name="T59" fmla="*/ 0 h 644"/>
                <a:gd name="T60" fmla="*/ 32 w 2460"/>
                <a:gd name="T61" fmla="*/ 83 h 644"/>
                <a:gd name="T62" fmla="*/ 136 w 2460"/>
                <a:gd name="T63" fmla="*/ 91 h 644"/>
                <a:gd name="T64" fmla="*/ 12 w 2460"/>
                <a:gd name="T65" fmla="*/ 553 h 644"/>
                <a:gd name="T66" fmla="*/ 0 w 2460"/>
                <a:gd name="T67" fmla="*/ 637 h 644"/>
                <a:gd name="T68" fmla="*/ 300 w 2460"/>
                <a:gd name="T69" fmla="*/ 644 h 644"/>
                <a:gd name="T70" fmla="*/ 311 w 2460"/>
                <a:gd name="T71" fmla="*/ 561 h 644"/>
                <a:gd name="T72" fmla="*/ 229 w 2460"/>
                <a:gd name="T73" fmla="*/ 553 h 644"/>
                <a:gd name="T74" fmla="*/ 417 w 2460"/>
                <a:gd name="T75" fmla="*/ 0 h 644"/>
                <a:gd name="T76" fmla="*/ 405 w 2460"/>
                <a:gd name="T77" fmla="*/ 83 h 644"/>
                <a:gd name="T78" fmla="*/ 467 w 2460"/>
                <a:gd name="T79" fmla="*/ 91 h 644"/>
                <a:gd name="T80" fmla="*/ 355 w 2460"/>
                <a:gd name="T81" fmla="*/ 336 h 644"/>
                <a:gd name="T82" fmla="*/ 597 w 2460"/>
                <a:gd name="T83" fmla="*/ 91 h 644"/>
                <a:gd name="T84" fmla="*/ 654 w 2460"/>
                <a:gd name="T85" fmla="*/ 83 h 644"/>
                <a:gd name="T86" fmla="*/ 651 w 2460"/>
                <a:gd name="T87" fmla="*/ 0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60" h="644">
                  <a:moveTo>
                    <a:pt x="1542" y="0"/>
                  </a:moveTo>
                  <a:cubicBezTo>
                    <a:pt x="1787" y="0"/>
                    <a:pt x="1787" y="0"/>
                    <a:pt x="1787" y="0"/>
                  </a:cubicBezTo>
                  <a:cubicBezTo>
                    <a:pt x="1559" y="553"/>
                    <a:pt x="1559" y="553"/>
                    <a:pt x="1559" y="553"/>
                  </a:cubicBezTo>
                  <a:cubicBezTo>
                    <a:pt x="1538" y="604"/>
                    <a:pt x="1501" y="644"/>
                    <a:pt x="1440" y="644"/>
                  </a:cubicBezTo>
                  <a:cubicBezTo>
                    <a:pt x="1360" y="644"/>
                    <a:pt x="1360" y="644"/>
                    <a:pt x="1360" y="644"/>
                  </a:cubicBezTo>
                  <a:cubicBezTo>
                    <a:pt x="1267" y="308"/>
                    <a:pt x="1267" y="308"/>
                    <a:pt x="1267" y="308"/>
                  </a:cubicBezTo>
                  <a:cubicBezTo>
                    <a:pt x="1169" y="553"/>
                    <a:pt x="1169" y="553"/>
                    <a:pt x="1169" y="553"/>
                  </a:cubicBezTo>
                  <a:cubicBezTo>
                    <a:pt x="1148" y="604"/>
                    <a:pt x="1111" y="644"/>
                    <a:pt x="1049" y="644"/>
                  </a:cubicBezTo>
                  <a:cubicBezTo>
                    <a:pt x="970" y="644"/>
                    <a:pt x="970" y="644"/>
                    <a:pt x="970" y="644"/>
                  </a:cubicBezTo>
                  <a:cubicBezTo>
                    <a:pt x="817" y="91"/>
                    <a:pt x="817" y="91"/>
                    <a:pt x="817" y="91"/>
                  </a:cubicBezTo>
                  <a:cubicBezTo>
                    <a:pt x="730" y="91"/>
                    <a:pt x="730" y="91"/>
                    <a:pt x="730" y="91"/>
                  </a:cubicBezTo>
                  <a:cubicBezTo>
                    <a:pt x="723" y="83"/>
                    <a:pt x="723" y="83"/>
                    <a:pt x="723" y="83"/>
                  </a:cubicBezTo>
                  <a:cubicBezTo>
                    <a:pt x="727" y="7"/>
                    <a:pt x="727" y="7"/>
                    <a:pt x="727" y="7"/>
                  </a:cubicBezTo>
                  <a:cubicBezTo>
                    <a:pt x="727" y="4"/>
                    <a:pt x="731" y="0"/>
                    <a:pt x="735" y="0"/>
                  </a:cubicBezTo>
                  <a:cubicBezTo>
                    <a:pt x="915" y="0"/>
                    <a:pt x="915" y="0"/>
                    <a:pt x="915" y="0"/>
                  </a:cubicBezTo>
                  <a:cubicBezTo>
                    <a:pt x="1062" y="534"/>
                    <a:pt x="1062" y="534"/>
                    <a:pt x="1062" y="534"/>
                  </a:cubicBezTo>
                  <a:cubicBezTo>
                    <a:pt x="1222" y="144"/>
                    <a:pt x="1222" y="144"/>
                    <a:pt x="1222" y="144"/>
                  </a:cubicBezTo>
                  <a:cubicBezTo>
                    <a:pt x="1207" y="91"/>
                    <a:pt x="1207" y="91"/>
                    <a:pt x="1207" y="91"/>
                  </a:cubicBezTo>
                  <a:cubicBezTo>
                    <a:pt x="1121" y="91"/>
                    <a:pt x="1121" y="91"/>
                    <a:pt x="1121" y="91"/>
                  </a:cubicBezTo>
                  <a:cubicBezTo>
                    <a:pt x="1113" y="83"/>
                    <a:pt x="1113" y="83"/>
                    <a:pt x="1113" y="83"/>
                  </a:cubicBezTo>
                  <a:cubicBezTo>
                    <a:pt x="1118" y="7"/>
                    <a:pt x="1118" y="7"/>
                    <a:pt x="1118" y="7"/>
                  </a:cubicBezTo>
                  <a:cubicBezTo>
                    <a:pt x="1118" y="4"/>
                    <a:pt x="1122" y="0"/>
                    <a:pt x="1125" y="0"/>
                  </a:cubicBezTo>
                  <a:cubicBezTo>
                    <a:pt x="1393" y="0"/>
                    <a:pt x="1393" y="0"/>
                    <a:pt x="1393" y="0"/>
                  </a:cubicBezTo>
                  <a:cubicBezTo>
                    <a:pt x="1396" y="0"/>
                    <a:pt x="1400" y="4"/>
                    <a:pt x="1400" y="7"/>
                  </a:cubicBezTo>
                  <a:cubicBezTo>
                    <a:pt x="1395" y="83"/>
                    <a:pt x="1395" y="83"/>
                    <a:pt x="1395" y="83"/>
                  </a:cubicBezTo>
                  <a:cubicBezTo>
                    <a:pt x="1395" y="87"/>
                    <a:pt x="1392" y="91"/>
                    <a:pt x="1388" y="91"/>
                  </a:cubicBezTo>
                  <a:cubicBezTo>
                    <a:pt x="1330" y="91"/>
                    <a:pt x="1330" y="91"/>
                    <a:pt x="1330" y="91"/>
                  </a:cubicBezTo>
                  <a:cubicBezTo>
                    <a:pt x="1452" y="532"/>
                    <a:pt x="1452" y="532"/>
                    <a:pt x="1452" y="532"/>
                  </a:cubicBezTo>
                  <a:cubicBezTo>
                    <a:pt x="1631" y="91"/>
                    <a:pt x="1631" y="91"/>
                    <a:pt x="1631" y="91"/>
                  </a:cubicBezTo>
                  <a:cubicBezTo>
                    <a:pt x="1537" y="91"/>
                    <a:pt x="1537" y="91"/>
                    <a:pt x="1537" y="91"/>
                  </a:cubicBezTo>
                  <a:cubicBezTo>
                    <a:pt x="1534" y="91"/>
                    <a:pt x="1530" y="87"/>
                    <a:pt x="1530" y="83"/>
                  </a:cubicBezTo>
                  <a:cubicBezTo>
                    <a:pt x="1535" y="7"/>
                    <a:pt x="1535" y="7"/>
                    <a:pt x="1535" y="7"/>
                  </a:cubicBezTo>
                  <a:cubicBezTo>
                    <a:pt x="1535" y="4"/>
                    <a:pt x="1538" y="0"/>
                    <a:pt x="1542" y="0"/>
                  </a:cubicBezTo>
                  <a:close/>
                  <a:moveTo>
                    <a:pt x="2203" y="0"/>
                  </a:moveTo>
                  <a:cubicBezTo>
                    <a:pt x="1875" y="0"/>
                    <a:pt x="1875" y="0"/>
                    <a:pt x="1875" y="0"/>
                  </a:cubicBezTo>
                  <a:cubicBezTo>
                    <a:pt x="1871" y="0"/>
                    <a:pt x="1867" y="4"/>
                    <a:pt x="1867" y="7"/>
                  </a:cubicBezTo>
                  <a:cubicBezTo>
                    <a:pt x="1863" y="83"/>
                    <a:pt x="1863" y="83"/>
                    <a:pt x="1863" y="83"/>
                  </a:cubicBezTo>
                  <a:cubicBezTo>
                    <a:pt x="1863" y="87"/>
                    <a:pt x="1867" y="91"/>
                    <a:pt x="1870" y="91"/>
                  </a:cubicBezTo>
                  <a:cubicBezTo>
                    <a:pt x="1967" y="91"/>
                    <a:pt x="1967" y="91"/>
                    <a:pt x="1967" y="91"/>
                  </a:cubicBezTo>
                  <a:cubicBezTo>
                    <a:pt x="1941" y="553"/>
                    <a:pt x="1941" y="553"/>
                    <a:pt x="1941" y="553"/>
                  </a:cubicBezTo>
                  <a:cubicBezTo>
                    <a:pt x="1843" y="553"/>
                    <a:pt x="1843" y="553"/>
                    <a:pt x="1843" y="553"/>
                  </a:cubicBezTo>
                  <a:cubicBezTo>
                    <a:pt x="1839" y="553"/>
                    <a:pt x="1836" y="557"/>
                    <a:pt x="1836" y="561"/>
                  </a:cubicBezTo>
                  <a:cubicBezTo>
                    <a:pt x="1831" y="637"/>
                    <a:pt x="1831" y="637"/>
                    <a:pt x="1831" y="637"/>
                  </a:cubicBezTo>
                  <a:cubicBezTo>
                    <a:pt x="1831" y="640"/>
                    <a:pt x="1835" y="644"/>
                    <a:pt x="1839" y="644"/>
                  </a:cubicBezTo>
                  <a:cubicBezTo>
                    <a:pt x="2131" y="644"/>
                    <a:pt x="2131" y="644"/>
                    <a:pt x="2131" y="644"/>
                  </a:cubicBezTo>
                  <a:cubicBezTo>
                    <a:pt x="2134" y="644"/>
                    <a:pt x="2138" y="640"/>
                    <a:pt x="2138" y="637"/>
                  </a:cubicBezTo>
                  <a:cubicBezTo>
                    <a:pt x="2142" y="561"/>
                    <a:pt x="2142" y="561"/>
                    <a:pt x="2142" y="561"/>
                  </a:cubicBezTo>
                  <a:cubicBezTo>
                    <a:pt x="2135" y="553"/>
                    <a:pt x="2135" y="553"/>
                    <a:pt x="2135" y="553"/>
                  </a:cubicBezTo>
                  <a:cubicBezTo>
                    <a:pt x="2060" y="553"/>
                    <a:pt x="2060" y="553"/>
                    <a:pt x="2060" y="553"/>
                  </a:cubicBezTo>
                  <a:cubicBezTo>
                    <a:pt x="2086" y="91"/>
                    <a:pt x="2086" y="91"/>
                    <a:pt x="2086" y="91"/>
                  </a:cubicBezTo>
                  <a:cubicBezTo>
                    <a:pt x="2178" y="91"/>
                    <a:pt x="2178" y="91"/>
                    <a:pt x="2178" y="91"/>
                  </a:cubicBezTo>
                  <a:cubicBezTo>
                    <a:pt x="2254" y="91"/>
                    <a:pt x="2330" y="94"/>
                    <a:pt x="2330" y="170"/>
                  </a:cubicBezTo>
                  <a:cubicBezTo>
                    <a:pt x="2330" y="261"/>
                    <a:pt x="2272" y="270"/>
                    <a:pt x="2201" y="281"/>
                  </a:cubicBezTo>
                  <a:cubicBezTo>
                    <a:pt x="2159" y="289"/>
                    <a:pt x="2131" y="315"/>
                    <a:pt x="2127" y="365"/>
                  </a:cubicBezTo>
                  <a:cubicBezTo>
                    <a:pt x="2196" y="365"/>
                    <a:pt x="2196" y="365"/>
                    <a:pt x="2196" y="365"/>
                  </a:cubicBezTo>
                  <a:cubicBezTo>
                    <a:pt x="2355" y="365"/>
                    <a:pt x="2460" y="311"/>
                    <a:pt x="2460" y="163"/>
                  </a:cubicBezTo>
                  <a:cubicBezTo>
                    <a:pt x="2460" y="29"/>
                    <a:pt x="2337" y="0"/>
                    <a:pt x="2203" y="0"/>
                  </a:cubicBezTo>
                  <a:close/>
                  <a:moveTo>
                    <a:pt x="229" y="553"/>
                  </a:moveTo>
                  <a:cubicBezTo>
                    <a:pt x="261" y="0"/>
                    <a:pt x="261" y="0"/>
                    <a:pt x="261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0" y="0"/>
                    <a:pt x="37" y="4"/>
                    <a:pt x="37" y="7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2" y="87"/>
                    <a:pt x="36" y="91"/>
                    <a:pt x="39" y="91"/>
                  </a:cubicBezTo>
                  <a:cubicBezTo>
                    <a:pt x="136" y="91"/>
                    <a:pt x="136" y="91"/>
                    <a:pt x="136" y="91"/>
                  </a:cubicBezTo>
                  <a:cubicBezTo>
                    <a:pt x="110" y="553"/>
                    <a:pt x="110" y="553"/>
                    <a:pt x="110" y="553"/>
                  </a:cubicBezTo>
                  <a:cubicBezTo>
                    <a:pt x="12" y="553"/>
                    <a:pt x="12" y="553"/>
                    <a:pt x="12" y="553"/>
                  </a:cubicBezTo>
                  <a:cubicBezTo>
                    <a:pt x="5" y="561"/>
                    <a:pt x="5" y="561"/>
                    <a:pt x="5" y="561"/>
                  </a:cubicBezTo>
                  <a:cubicBezTo>
                    <a:pt x="0" y="637"/>
                    <a:pt x="0" y="637"/>
                    <a:pt x="0" y="637"/>
                  </a:cubicBezTo>
                  <a:cubicBezTo>
                    <a:pt x="0" y="640"/>
                    <a:pt x="4" y="644"/>
                    <a:pt x="8" y="644"/>
                  </a:cubicBezTo>
                  <a:cubicBezTo>
                    <a:pt x="300" y="644"/>
                    <a:pt x="300" y="644"/>
                    <a:pt x="300" y="644"/>
                  </a:cubicBezTo>
                  <a:cubicBezTo>
                    <a:pt x="303" y="644"/>
                    <a:pt x="307" y="640"/>
                    <a:pt x="307" y="637"/>
                  </a:cubicBezTo>
                  <a:cubicBezTo>
                    <a:pt x="311" y="561"/>
                    <a:pt x="311" y="561"/>
                    <a:pt x="311" y="561"/>
                  </a:cubicBezTo>
                  <a:cubicBezTo>
                    <a:pt x="304" y="553"/>
                    <a:pt x="304" y="553"/>
                    <a:pt x="304" y="553"/>
                  </a:cubicBezTo>
                  <a:lnTo>
                    <a:pt x="229" y="553"/>
                  </a:lnTo>
                  <a:close/>
                  <a:moveTo>
                    <a:pt x="651" y="0"/>
                  </a:moveTo>
                  <a:cubicBezTo>
                    <a:pt x="417" y="0"/>
                    <a:pt x="417" y="0"/>
                    <a:pt x="417" y="0"/>
                  </a:cubicBezTo>
                  <a:cubicBezTo>
                    <a:pt x="414" y="0"/>
                    <a:pt x="410" y="4"/>
                    <a:pt x="410" y="7"/>
                  </a:cubicBezTo>
                  <a:cubicBezTo>
                    <a:pt x="405" y="83"/>
                    <a:pt x="405" y="83"/>
                    <a:pt x="405" y="83"/>
                  </a:cubicBezTo>
                  <a:cubicBezTo>
                    <a:pt x="405" y="87"/>
                    <a:pt x="409" y="91"/>
                    <a:pt x="413" y="91"/>
                  </a:cubicBezTo>
                  <a:cubicBezTo>
                    <a:pt x="467" y="91"/>
                    <a:pt x="467" y="91"/>
                    <a:pt x="467" y="91"/>
                  </a:cubicBezTo>
                  <a:cubicBezTo>
                    <a:pt x="293" y="336"/>
                    <a:pt x="293" y="336"/>
                    <a:pt x="293" y="336"/>
                  </a:cubicBezTo>
                  <a:cubicBezTo>
                    <a:pt x="355" y="336"/>
                    <a:pt x="355" y="336"/>
                    <a:pt x="355" y="336"/>
                  </a:cubicBezTo>
                  <a:cubicBezTo>
                    <a:pt x="416" y="336"/>
                    <a:pt x="442" y="299"/>
                    <a:pt x="460" y="275"/>
                  </a:cubicBezTo>
                  <a:cubicBezTo>
                    <a:pt x="597" y="91"/>
                    <a:pt x="597" y="91"/>
                    <a:pt x="597" y="91"/>
                  </a:cubicBezTo>
                  <a:cubicBezTo>
                    <a:pt x="647" y="91"/>
                    <a:pt x="647" y="91"/>
                    <a:pt x="647" y="91"/>
                  </a:cubicBezTo>
                  <a:cubicBezTo>
                    <a:pt x="654" y="83"/>
                    <a:pt x="654" y="83"/>
                    <a:pt x="654" y="83"/>
                  </a:cubicBezTo>
                  <a:cubicBezTo>
                    <a:pt x="659" y="7"/>
                    <a:pt x="659" y="7"/>
                    <a:pt x="659" y="7"/>
                  </a:cubicBezTo>
                  <a:cubicBezTo>
                    <a:pt x="659" y="4"/>
                    <a:pt x="655" y="0"/>
                    <a:pt x="651" y="0"/>
                  </a:cubicBezTo>
                  <a:close/>
                </a:path>
              </a:pathLst>
            </a:custGeom>
            <a:solidFill>
              <a:srgbClr val="003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255D66E6-FB4A-41F6-8442-C918043F662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673" y="461"/>
              <a:ext cx="446" cy="64"/>
            </a:xfrm>
            <a:custGeom>
              <a:avLst/>
              <a:gdLst>
                <a:gd name="T0" fmla="*/ 402 w 2228"/>
                <a:gd name="T1" fmla="*/ 224 h 322"/>
                <a:gd name="T2" fmla="*/ 396 w 2228"/>
                <a:gd name="T3" fmla="*/ 315 h 322"/>
                <a:gd name="T4" fmla="*/ 389 w 2228"/>
                <a:gd name="T5" fmla="*/ 322 h 322"/>
                <a:gd name="T6" fmla="*/ 337 w 2228"/>
                <a:gd name="T7" fmla="*/ 322 h 322"/>
                <a:gd name="T8" fmla="*/ 174 w 2228"/>
                <a:gd name="T9" fmla="*/ 232 h 322"/>
                <a:gd name="T10" fmla="*/ 76 w 2228"/>
                <a:gd name="T11" fmla="*/ 91 h 322"/>
                <a:gd name="T12" fmla="*/ 0 w 2228"/>
                <a:gd name="T13" fmla="*/ 0 h 322"/>
                <a:gd name="T14" fmla="*/ 62 w 2228"/>
                <a:gd name="T15" fmla="*/ 0 h 322"/>
                <a:gd name="T16" fmla="*/ 206 w 2228"/>
                <a:gd name="T17" fmla="*/ 76 h 322"/>
                <a:gd name="T18" fmla="*/ 264 w 2228"/>
                <a:gd name="T19" fmla="*/ 152 h 322"/>
                <a:gd name="T20" fmla="*/ 373 w 2228"/>
                <a:gd name="T21" fmla="*/ 217 h 322"/>
                <a:gd name="T22" fmla="*/ 395 w 2228"/>
                <a:gd name="T23" fmla="*/ 217 h 322"/>
                <a:gd name="T24" fmla="*/ 402 w 2228"/>
                <a:gd name="T25" fmla="*/ 224 h 322"/>
                <a:gd name="T26" fmla="*/ 2221 w 2228"/>
                <a:gd name="T27" fmla="*/ 217 h 322"/>
                <a:gd name="T28" fmla="*/ 2196 w 2228"/>
                <a:gd name="T29" fmla="*/ 217 h 322"/>
                <a:gd name="T30" fmla="*/ 2087 w 2228"/>
                <a:gd name="T31" fmla="*/ 152 h 322"/>
                <a:gd name="T32" fmla="*/ 2053 w 2228"/>
                <a:gd name="T33" fmla="*/ 109 h 322"/>
                <a:gd name="T34" fmla="*/ 1908 w 2228"/>
                <a:gd name="T35" fmla="*/ 33 h 322"/>
                <a:gd name="T36" fmla="*/ 1847 w 2228"/>
                <a:gd name="T37" fmla="*/ 33 h 322"/>
                <a:gd name="T38" fmla="*/ 1923 w 2228"/>
                <a:gd name="T39" fmla="*/ 123 h 322"/>
                <a:gd name="T40" fmla="*/ 1997 w 2228"/>
                <a:gd name="T41" fmla="*/ 232 h 322"/>
                <a:gd name="T42" fmla="*/ 2159 w 2228"/>
                <a:gd name="T43" fmla="*/ 322 h 322"/>
                <a:gd name="T44" fmla="*/ 2216 w 2228"/>
                <a:gd name="T45" fmla="*/ 322 h 322"/>
                <a:gd name="T46" fmla="*/ 2223 w 2228"/>
                <a:gd name="T47" fmla="*/ 315 h 322"/>
                <a:gd name="T48" fmla="*/ 2228 w 2228"/>
                <a:gd name="T49" fmla="*/ 224 h 322"/>
                <a:gd name="T50" fmla="*/ 2221 w 2228"/>
                <a:gd name="T51" fmla="*/ 217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28" h="322">
                  <a:moveTo>
                    <a:pt x="402" y="224"/>
                  </a:moveTo>
                  <a:cubicBezTo>
                    <a:pt x="396" y="315"/>
                    <a:pt x="396" y="315"/>
                    <a:pt x="396" y="315"/>
                  </a:cubicBezTo>
                  <a:cubicBezTo>
                    <a:pt x="396" y="319"/>
                    <a:pt x="393" y="322"/>
                    <a:pt x="389" y="322"/>
                  </a:cubicBezTo>
                  <a:cubicBezTo>
                    <a:pt x="337" y="322"/>
                    <a:pt x="337" y="322"/>
                    <a:pt x="337" y="322"/>
                  </a:cubicBezTo>
                  <a:cubicBezTo>
                    <a:pt x="250" y="322"/>
                    <a:pt x="206" y="279"/>
                    <a:pt x="174" y="232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62" y="69"/>
                    <a:pt x="29" y="26"/>
                    <a:pt x="0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152" y="0"/>
                    <a:pt x="174" y="34"/>
                    <a:pt x="206" y="76"/>
                  </a:cubicBezTo>
                  <a:cubicBezTo>
                    <a:pt x="264" y="152"/>
                    <a:pt x="264" y="152"/>
                    <a:pt x="264" y="152"/>
                  </a:cubicBezTo>
                  <a:cubicBezTo>
                    <a:pt x="297" y="195"/>
                    <a:pt x="315" y="217"/>
                    <a:pt x="373" y="217"/>
                  </a:cubicBezTo>
                  <a:cubicBezTo>
                    <a:pt x="395" y="217"/>
                    <a:pt x="395" y="217"/>
                    <a:pt x="395" y="217"/>
                  </a:cubicBezTo>
                  <a:cubicBezTo>
                    <a:pt x="398" y="217"/>
                    <a:pt x="402" y="221"/>
                    <a:pt x="402" y="224"/>
                  </a:cubicBezTo>
                  <a:close/>
                  <a:moveTo>
                    <a:pt x="2221" y="217"/>
                  </a:moveTo>
                  <a:cubicBezTo>
                    <a:pt x="2196" y="217"/>
                    <a:pt x="2196" y="217"/>
                    <a:pt x="2196" y="217"/>
                  </a:cubicBezTo>
                  <a:cubicBezTo>
                    <a:pt x="2138" y="217"/>
                    <a:pt x="2121" y="195"/>
                    <a:pt x="2087" y="152"/>
                  </a:cubicBezTo>
                  <a:cubicBezTo>
                    <a:pt x="2053" y="109"/>
                    <a:pt x="2053" y="109"/>
                    <a:pt x="2053" y="109"/>
                  </a:cubicBezTo>
                  <a:cubicBezTo>
                    <a:pt x="2021" y="69"/>
                    <a:pt x="1999" y="33"/>
                    <a:pt x="1908" y="33"/>
                  </a:cubicBezTo>
                  <a:cubicBezTo>
                    <a:pt x="1847" y="33"/>
                    <a:pt x="1847" y="33"/>
                    <a:pt x="1847" y="33"/>
                  </a:cubicBezTo>
                  <a:cubicBezTo>
                    <a:pt x="1876" y="58"/>
                    <a:pt x="1908" y="102"/>
                    <a:pt x="1923" y="123"/>
                  </a:cubicBezTo>
                  <a:cubicBezTo>
                    <a:pt x="1997" y="232"/>
                    <a:pt x="1997" y="232"/>
                    <a:pt x="1997" y="232"/>
                  </a:cubicBezTo>
                  <a:cubicBezTo>
                    <a:pt x="2029" y="279"/>
                    <a:pt x="2073" y="322"/>
                    <a:pt x="2159" y="322"/>
                  </a:cubicBezTo>
                  <a:cubicBezTo>
                    <a:pt x="2216" y="322"/>
                    <a:pt x="2216" y="322"/>
                    <a:pt x="2216" y="322"/>
                  </a:cubicBezTo>
                  <a:cubicBezTo>
                    <a:pt x="2219" y="322"/>
                    <a:pt x="2223" y="319"/>
                    <a:pt x="2223" y="315"/>
                  </a:cubicBezTo>
                  <a:cubicBezTo>
                    <a:pt x="2228" y="224"/>
                    <a:pt x="2228" y="224"/>
                    <a:pt x="2228" y="224"/>
                  </a:cubicBezTo>
                  <a:cubicBezTo>
                    <a:pt x="2228" y="221"/>
                    <a:pt x="2225" y="217"/>
                    <a:pt x="2221" y="217"/>
                  </a:cubicBezTo>
                  <a:close/>
                </a:path>
              </a:pathLst>
            </a:custGeom>
            <a:solidFill>
              <a:srgbClr val="00B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10" name="Rectangle 5">
            <a:extLst>
              <a:ext uri="{FF2B5EF4-FFF2-40B4-BE49-F238E27FC236}">
                <a16:creationId xmlns:a16="http://schemas.microsoft.com/office/drawing/2014/main" id="{241465EE-6452-43EA-81E0-C1C3BD582E0C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6169596" y="3175"/>
            <a:ext cx="6025580" cy="6858000"/>
          </a:xfrm>
          <a:prstGeom prst="rect">
            <a:avLst/>
          </a:prstGeom>
          <a:solidFill>
            <a:srgbClr val="0E32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2" name="Freeform 7 (PHJU)">
            <a:extLst>
              <a:ext uri="{FF2B5EF4-FFF2-40B4-BE49-F238E27FC236}">
                <a16:creationId xmlns:a16="http://schemas.microsoft.com/office/drawing/2014/main" id="{E3407AC6-D640-43E6-B3DA-B0D3F0810A65}"/>
              </a:ext>
            </a:extLst>
          </p:cNvPr>
          <p:cNvSpPr>
            <a:spLocks noGrp="1" noSelect="1"/>
          </p:cNvSpPr>
          <p:nvPr userDrawn="1">
            <p:ph type="body" idx="1001" hasCustomPrompt="1"/>
            <p:custDataLst>
              <p:custData r:id="rId1"/>
            </p:custDataLst>
          </p:nvPr>
        </p:nvSpPr>
        <p:spPr bwMode="ltGray">
          <a:xfrm>
            <a:off x="7780338" y="2676525"/>
            <a:ext cx="376238" cy="101600"/>
          </a:xfrm>
          <a:custGeom>
            <a:avLst/>
            <a:gdLst>
              <a:gd name="T0" fmla="*/ 12 w 1186"/>
              <a:gd name="T1" fmla="*/ 135 h 316"/>
              <a:gd name="T2" fmla="*/ 314 w 1186"/>
              <a:gd name="T3" fmla="*/ 0 h 316"/>
              <a:gd name="T4" fmla="*/ 630 w 1186"/>
              <a:gd name="T5" fmla="*/ 144 h 316"/>
              <a:gd name="T6" fmla="*/ 874 w 1186"/>
              <a:gd name="T7" fmla="*/ 256 h 316"/>
              <a:gd name="T8" fmla="*/ 1132 w 1186"/>
              <a:gd name="T9" fmla="*/ 135 h 316"/>
              <a:gd name="T10" fmla="*/ 1175 w 1186"/>
              <a:gd name="T11" fmla="*/ 136 h 316"/>
              <a:gd name="T12" fmla="*/ 1173 w 1186"/>
              <a:gd name="T13" fmla="*/ 179 h 316"/>
              <a:gd name="T14" fmla="*/ 874 w 1186"/>
              <a:gd name="T15" fmla="*/ 316 h 316"/>
              <a:gd name="T16" fmla="*/ 589 w 1186"/>
              <a:gd name="T17" fmla="*/ 188 h 316"/>
              <a:gd name="T18" fmla="*/ 314 w 1186"/>
              <a:gd name="T19" fmla="*/ 60 h 316"/>
              <a:gd name="T20" fmla="*/ 53 w 1186"/>
              <a:gd name="T21" fmla="*/ 179 h 316"/>
              <a:gd name="T22" fmla="*/ 11 w 1186"/>
              <a:gd name="T23" fmla="*/ 177 h 316"/>
              <a:gd name="T24" fmla="*/ 12 w 1186"/>
              <a:gd name="T25" fmla="*/ 135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86" h="316">
                <a:moveTo>
                  <a:pt x="12" y="135"/>
                </a:moveTo>
                <a:cubicBezTo>
                  <a:pt x="105" y="47"/>
                  <a:pt x="208" y="0"/>
                  <a:pt x="314" y="0"/>
                </a:cubicBezTo>
                <a:cubicBezTo>
                  <a:pt x="422" y="0"/>
                  <a:pt x="529" y="49"/>
                  <a:pt x="630" y="144"/>
                </a:cubicBezTo>
                <a:cubicBezTo>
                  <a:pt x="708" y="218"/>
                  <a:pt x="791" y="256"/>
                  <a:pt x="874" y="256"/>
                </a:cubicBezTo>
                <a:cubicBezTo>
                  <a:pt x="956" y="256"/>
                  <a:pt x="1042" y="220"/>
                  <a:pt x="1132" y="135"/>
                </a:cubicBezTo>
                <a:cubicBezTo>
                  <a:pt x="1144" y="124"/>
                  <a:pt x="1163" y="124"/>
                  <a:pt x="1175" y="136"/>
                </a:cubicBezTo>
                <a:cubicBezTo>
                  <a:pt x="1186" y="148"/>
                  <a:pt x="1185" y="167"/>
                  <a:pt x="1173" y="179"/>
                </a:cubicBezTo>
                <a:cubicBezTo>
                  <a:pt x="1076" y="271"/>
                  <a:pt x="974" y="316"/>
                  <a:pt x="874" y="316"/>
                </a:cubicBezTo>
                <a:cubicBezTo>
                  <a:pt x="772" y="316"/>
                  <a:pt x="675" y="268"/>
                  <a:pt x="589" y="188"/>
                </a:cubicBezTo>
                <a:cubicBezTo>
                  <a:pt x="496" y="100"/>
                  <a:pt x="403" y="60"/>
                  <a:pt x="314" y="60"/>
                </a:cubicBezTo>
                <a:cubicBezTo>
                  <a:pt x="226" y="60"/>
                  <a:pt x="139" y="99"/>
                  <a:pt x="53" y="179"/>
                </a:cubicBezTo>
                <a:cubicBezTo>
                  <a:pt x="41" y="190"/>
                  <a:pt x="22" y="190"/>
                  <a:pt x="11" y="177"/>
                </a:cubicBezTo>
                <a:cubicBezTo>
                  <a:pt x="0" y="165"/>
                  <a:pt x="0" y="146"/>
                  <a:pt x="12" y="135"/>
                </a:cubicBezTo>
                <a:close/>
              </a:path>
            </a:pathLst>
          </a:custGeom>
          <a:solidFill>
            <a:srgbClr val="00B9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1088937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/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CA067270-0406-42B1-8388-168EF46AB188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6097588" y="3175"/>
            <a:ext cx="6097588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3" name="Freeform 8 (PHJU)">
            <a:extLst>
              <a:ext uri="{FF2B5EF4-FFF2-40B4-BE49-F238E27FC236}">
                <a16:creationId xmlns:a16="http://schemas.microsoft.com/office/drawing/2014/main" id="{3947B222-6F9B-4BC0-9725-0FF250B1A87C}"/>
              </a:ext>
            </a:extLst>
          </p:cNvPr>
          <p:cNvSpPr>
            <a:spLocks noGrp="1" noSelect="1"/>
          </p:cNvSpPr>
          <p:nvPr userDrawn="1">
            <p:ph type="body" idx="1000" hasCustomPrompt="1"/>
            <p:custDataLst>
              <p:custData r:id="rId2"/>
            </p:custDataLst>
          </p:nvPr>
        </p:nvSpPr>
        <p:spPr bwMode="ltGray">
          <a:xfrm>
            <a:off x="7780338" y="825500"/>
            <a:ext cx="376238" cy="100013"/>
          </a:xfrm>
          <a:custGeom>
            <a:avLst/>
            <a:gdLst>
              <a:gd name="T0" fmla="*/ 12 w 1186"/>
              <a:gd name="T1" fmla="*/ 135 h 316"/>
              <a:gd name="T2" fmla="*/ 314 w 1186"/>
              <a:gd name="T3" fmla="*/ 0 h 316"/>
              <a:gd name="T4" fmla="*/ 630 w 1186"/>
              <a:gd name="T5" fmla="*/ 144 h 316"/>
              <a:gd name="T6" fmla="*/ 874 w 1186"/>
              <a:gd name="T7" fmla="*/ 256 h 316"/>
              <a:gd name="T8" fmla="*/ 1132 w 1186"/>
              <a:gd name="T9" fmla="*/ 135 h 316"/>
              <a:gd name="T10" fmla="*/ 1175 w 1186"/>
              <a:gd name="T11" fmla="*/ 137 h 316"/>
              <a:gd name="T12" fmla="*/ 1173 w 1186"/>
              <a:gd name="T13" fmla="*/ 179 h 316"/>
              <a:gd name="T14" fmla="*/ 874 w 1186"/>
              <a:gd name="T15" fmla="*/ 316 h 316"/>
              <a:gd name="T16" fmla="*/ 589 w 1186"/>
              <a:gd name="T17" fmla="*/ 188 h 316"/>
              <a:gd name="T18" fmla="*/ 314 w 1186"/>
              <a:gd name="T19" fmla="*/ 60 h 316"/>
              <a:gd name="T20" fmla="*/ 53 w 1186"/>
              <a:gd name="T21" fmla="*/ 179 h 316"/>
              <a:gd name="T22" fmla="*/ 11 w 1186"/>
              <a:gd name="T23" fmla="*/ 178 h 316"/>
              <a:gd name="T24" fmla="*/ 12 w 1186"/>
              <a:gd name="T25" fmla="*/ 135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86" h="316">
                <a:moveTo>
                  <a:pt x="12" y="135"/>
                </a:moveTo>
                <a:cubicBezTo>
                  <a:pt x="105" y="48"/>
                  <a:pt x="208" y="0"/>
                  <a:pt x="314" y="0"/>
                </a:cubicBezTo>
                <a:cubicBezTo>
                  <a:pt x="422" y="0"/>
                  <a:pt x="529" y="49"/>
                  <a:pt x="630" y="144"/>
                </a:cubicBezTo>
                <a:cubicBezTo>
                  <a:pt x="708" y="218"/>
                  <a:pt x="791" y="256"/>
                  <a:pt x="874" y="256"/>
                </a:cubicBezTo>
                <a:cubicBezTo>
                  <a:pt x="956" y="256"/>
                  <a:pt x="1042" y="220"/>
                  <a:pt x="1132" y="135"/>
                </a:cubicBezTo>
                <a:cubicBezTo>
                  <a:pt x="1144" y="124"/>
                  <a:pt x="1163" y="125"/>
                  <a:pt x="1175" y="137"/>
                </a:cubicBezTo>
                <a:cubicBezTo>
                  <a:pt x="1186" y="149"/>
                  <a:pt x="1185" y="168"/>
                  <a:pt x="1173" y="179"/>
                </a:cubicBezTo>
                <a:cubicBezTo>
                  <a:pt x="1076" y="271"/>
                  <a:pt x="974" y="316"/>
                  <a:pt x="874" y="316"/>
                </a:cubicBezTo>
                <a:cubicBezTo>
                  <a:pt x="772" y="316"/>
                  <a:pt x="675" y="269"/>
                  <a:pt x="589" y="188"/>
                </a:cubicBezTo>
                <a:cubicBezTo>
                  <a:pt x="496" y="100"/>
                  <a:pt x="403" y="60"/>
                  <a:pt x="314" y="60"/>
                </a:cubicBezTo>
                <a:cubicBezTo>
                  <a:pt x="226" y="60"/>
                  <a:pt x="139" y="99"/>
                  <a:pt x="53" y="179"/>
                </a:cubicBezTo>
                <a:cubicBezTo>
                  <a:pt x="41" y="190"/>
                  <a:pt x="22" y="190"/>
                  <a:pt x="11" y="178"/>
                </a:cubicBezTo>
                <a:cubicBezTo>
                  <a:pt x="0" y="166"/>
                  <a:pt x="0" y="147"/>
                  <a:pt x="12" y="135"/>
                </a:cubicBezTo>
                <a:close/>
              </a:path>
            </a:pathLst>
          </a:custGeom>
          <a:solidFill>
            <a:srgbClr val="00B9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1088937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/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16" name="Freeform 11 (PHJU)">
            <a:extLst>
              <a:ext uri="{FF2B5EF4-FFF2-40B4-BE49-F238E27FC236}">
                <a16:creationId xmlns:a16="http://schemas.microsoft.com/office/drawing/2014/main" id="{B6530F4C-5546-40CC-A0CA-8D71F38551A6}"/>
              </a:ext>
            </a:extLst>
          </p:cNvPr>
          <p:cNvSpPr>
            <a:spLocks noGrp="1" noSelect="1"/>
          </p:cNvSpPr>
          <p:nvPr userDrawn="1">
            <p:ph type="body" idx="1002" hasCustomPrompt="1"/>
            <p:custDataLst>
              <p:custData r:id="rId3"/>
            </p:custDataLst>
          </p:nvPr>
        </p:nvSpPr>
        <p:spPr bwMode="ltGray">
          <a:xfrm>
            <a:off x="7780338" y="4529138"/>
            <a:ext cx="376238" cy="100013"/>
          </a:xfrm>
          <a:custGeom>
            <a:avLst/>
            <a:gdLst>
              <a:gd name="T0" fmla="*/ 12 w 1186"/>
              <a:gd name="T1" fmla="*/ 135 h 315"/>
              <a:gd name="T2" fmla="*/ 314 w 1186"/>
              <a:gd name="T3" fmla="*/ 0 h 315"/>
              <a:gd name="T4" fmla="*/ 630 w 1186"/>
              <a:gd name="T5" fmla="*/ 144 h 315"/>
              <a:gd name="T6" fmla="*/ 874 w 1186"/>
              <a:gd name="T7" fmla="*/ 255 h 315"/>
              <a:gd name="T8" fmla="*/ 1132 w 1186"/>
              <a:gd name="T9" fmla="*/ 135 h 315"/>
              <a:gd name="T10" fmla="*/ 1175 w 1186"/>
              <a:gd name="T11" fmla="*/ 136 h 315"/>
              <a:gd name="T12" fmla="*/ 1173 w 1186"/>
              <a:gd name="T13" fmla="*/ 178 h 315"/>
              <a:gd name="T14" fmla="*/ 874 w 1186"/>
              <a:gd name="T15" fmla="*/ 315 h 315"/>
              <a:gd name="T16" fmla="*/ 589 w 1186"/>
              <a:gd name="T17" fmla="*/ 187 h 315"/>
              <a:gd name="T18" fmla="*/ 314 w 1186"/>
              <a:gd name="T19" fmla="*/ 60 h 315"/>
              <a:gd name="T20" fmla="*/ 53 w 1186"/>
              <a:gd name="T21" fmla="*/ 178 h 315"/>
              <a:gd name="T22" fmla="*/ 11 w 1186"/>
              <a:gd name="T23" fmla="*/ 177 h 315"/>
              <a:gd name="T24" fmla="*/ 12 w 1186"/>
              <a:gd name="T25" fmla="*/ 13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86" h="315">
                <a:moveTo>
                  <a:pt x="12" y="135"/>
                </a:moveTo>
                <a:cubicBezTo>
                  <a:pt x="105" y="47"/>
                  <a:pt x="208" y="0"/>
                  <a:pt x="314" y="0"/>
                </a:cubicBezTo>
                <a:cubicBezTo>
                  <a:pt x="422" y="0"/>
                  <a:pt x="529" y="49"/>
                  <a:pt x="630" y="144"/>
                </a:cubicBezTo>
                <a:cubicBezTo>
                  <a:pt x="708" y="217"/>
                  <a:pt x="791" y="255"/>
                  <a:pt x="874" y="255"/>
                </a:cubicBezTo>
                <a:cubicBezTo>
                  <a:pt x="956" y="255"/>
                  <a:pt x="1042" y="219"/>
                  <a:pt x="1132" y="135"/>
                </a:cubicBezTo>
                <a:cubicBezTo>
                  <a:pt x="1144" y="123"/>
                  <a:pt x="1163" y="124"/>
                  <a:pt x="1175" y="136"/>
                </a:cubicBezTo>
                <a:cubicBezTo>
                  <a:pt x="1186" y="148"/>
                  <a:pt x="1185" y="167"/>
                  <a:pt x="1173" y="178"/>
                </a:cubicBezTo>
                <a:cubicBezTo>
                  <a:pt x="1076" y="270"/>
                  <a:pt x="974" y="315"/>
                  <a:pt x="874" y="315"/>
                </a:cubicBezTo>
                <a:cubicBezTo>
                  <a:pt x="772" y="315"/>
                  <a:pt x="675" y="268"/>
                  <a:pt x="589" y="187"/>
                </a:cubicBezTo>
                <a:cubicBezTo>
                  <a:pt x="496" y="100"/>
                  <a:pt x="403" y="60"/>
                  <a:pt x="314" y="60"/>
                </a:cubicBezTo>
                <a:cubicBezTo>
                  <a:pt x="226" y="60"/>
                  <a:pt x="139" y="98"/>
                  <a:pt x="53" y="178"/>
                </a:cubicBezTo>
                <a:cubicBezTo>
                  <a:pt x="41" y="190"/>
                  <a:pt x="22" y="189"/>
                  <a:pt x="11" y="177"/>
                </a:cubicBezTo>
                <a:cubicBezTo>
                  <a:pt x="0" y="165"/>
                  <a:pt x="0" y="146"/>
                  <a:pt x="12" y="135"/>
                </a:cubicBezTo>
                <a:close/>
              </a:path>
            </a:pathLst>
          </a:custGeom>
          <a:solidFill>
            <a:srgbClr val="00B9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1088937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/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18" name="Oval 13">
            <a:extLst>
              <a:ext uri="{FF2B5EF4-FFF2-40B4-BE49-F238E27FC236}">
                <a16:creationId xmlns:a16="http://schemas.microsoft.com/office/drawing/2014/main" id="{5D1B5E5F-ABC9-45DE-9FC2-E39F41102CA7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1176338" y="5172075"/>
            <a:ext cx="549275" cy="549275"/>
          </a:xfrm>
          <a:prstGeom prst="ellipse">
            <a:avLst/>
          </a:prstGeom>
          <a:solidFill>
            <a:srgbClr val="00B9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48B3C72A-7469-41A8-A952-6FD79897FCFA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1322388" y="5345113"/>
            <a:ext cx="252413" cy="204788"/>
          </a:xfrm>
          <a:custGeom>
            <a:avLst/>
            <a:gdLst>
              <a:gd name="T0" fmla="*/ 702 w 795"/>
              <a:gd name="T1" fmla="*/ 102 h 646"/>
              <a:gd name="T2" fmla="*/ 773 w 795"/>
              <a:gd name="T3" fmla="*/ 12 h 646"/>
              <a:gd name="T4" fmla="*/ 670 w 795"/>
              <a:gd name="T5" fmla="*/ 52 h 646"/>
              <a:gd name="T6" fmla="*/ 551 w 795"/>
              <a:gd name="T7" fmla="*/ 0 h 646"/>
              <a:gd name="T8" fmla="*/ 435 w 795"/>
              <a:gd name="T9" fmla="*/ 48 h 646"/>
              <a:gd name="T10" fmla="*/ 388 w 795"/>
              <a:gd name="T11" fmla="*/ 163 h 646"/>
              <a:gd name="T12" fmla="*/ 392 w 795"/>
              <a:gd name="T13" fmla="*/ 201 h 646"/>
              <a:gd name="T14" fmla="*/ 204 w 795"/>
              <a:gd name="T15" fmla="*/ 150 h 646"/>
              <a:gd name="T16" fmla="*/ 56 w 795"/>
              <a:gd name="T17" fmla="*/ 30 h 646"/>
              <a:gd name="T18" fmla="*/ 33 w 795"/>
              <a:gd name="T19" fmla="*/ 112 h 646"/>
              <a:gd name="T20" fmla="*/ 53 w 795"/>
              <a:gd name="T21" fmla="*/ 190 h 646"/>
              <a:gd name="T22" fmla="*/ 106 w 795"/>
              <a:gd name="T23" fmla="*/ 248 h 646"/>
              <a:gd name="T24" fmla="*/ 32 w 795"/>
              <a:gd name="T25" fmla="*/ 227 h 646"/>
              <a:gd name="T26" fmla="*/ 32 w 795"/>
              <a:gd name="T27" fmla="*/ 229 h 646"/>
              <a:gd name="T28" fmla="*/ 70 w 795"/>
              <a:gd name="T29" fmla="*/ 333 h 646"/>
              <a:gd name="T30" fmla="*/ 163 w 795"/>
              <a:gd name="T31" fmla="*/ 389 h 646"/>
              <a:gd name="T32" fmla="*/ 120 w 795"/>
              <a:gd name="T33" fmla="*/ 395 h 646"/>
              <a:gd name="T34" fmla="*/ 89 w 795"/>
              <a:gd name="T35" fmla="*/ 392 h 646"/>
              <a:gd name="T36" fmla="*/ 147 w 795"/>
              <a:gd name="T37" fmla="*/ 473 h 646"/>
              <a:gd name="T38" fmla="*/ 242 w 795"/>
              <a:gd name="T39" fmla="*/ 505 h 646"/>
              <a:gd name="T40" fmla="*/ 40 w 795"/>
              <a:gd name="T41" fmla="*/ 575 h 646"/>
              <a:gd name="T42" fmla="*/ 0 w 795"/>
              <a:gd name="T43" fmla="*/ 573 h 646"/>
              <a:gd name="T44" fmla="*/ 250 w 795"/>
              <a:gd name="T45" fmla="*/ 646 h 646"/>
              <a:gd name="T46" fmla="*/ 413 w 795"/>
              <a:gd name="T47" fmla="*/ 619 h 646"/>
              <a:gd name="T48" fmla="*/ 544 w 795"/>
              <a:gd name="T49" fmla="*/ 545 h 646"/>
              <a:gd name="T50" fmla="*/ 637 w 795"/>
              <a:gd name="T51" fmla="*/ 439 h 646"/>
              <a:gd name="T52" fmla="*/ 695 w 795"/>
              <a:gd name="T53" fmla="*/ 313 h 646"/>
              <a:gd name="T54" fmla="*/ 714 w 795"/>
              <a:gd name="T55" fmla="*/ 182 h 646"/>
              <a:gd name="T56" fmla="*/ 714 w 795"/>
              <a:gd name="T57" fmla="*/ 161 h 646"/>
              <a:gd name="T58" fmla="*/ 795 w 795"/>
              <a:gd name="T59" fmla="*/ 77 h 646"/>
              <a:gd name="T60" fmla="*/ 702 w 795"/>
              <a:gd name="T61" fmla="*/ 102 h 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795" h="646">
                <a:moveTo>
                  <a:pt x="702" y="102"/>
                </a:moveTo>
                <a:cubicBezTo>
                  <a:pt x="737" y="81"/>
                  <a:pt x="761" y="51"/>
                  <a:pt x="773" y="12"/>
                </a:cubicBezTo>
                <a:cubicBezTo>
                  <a:pt x="741" y="32"/>
                  <a:pt x="706" y="45"/>
                  <a:pt x="670" y="52"/>
                </a:cubicBezTo>
                <a:cubicBezTo>
                  <a:pt x="637" y="17"/>
                  <a:pt x="598" y="0"/>
                  <a:pt x="551" y="0"/>
                </a:cubicBezTo>
                <a:cubicBezTo>
                  <a:pt x="506" y="0"/>
                  <a:pt x="467" y="16"/>
                  <a:pt x="435" y="48"/>
                </a:cubicBezTo>
                <a:cubicBezTo>
                  <a:pt x="404" y="80"/>
                  <a:pt x="388" y="118"/>
                  <a:pt x="388" y="163"/>
                </a:cubicBezTo>
                <a:cubicBezTo>
                  <a:pt x="388" y="175"/>
                  <a:pt x="389" y="188"/>
                  <a:pt x="392" y="201"/>
                </a:cubicBezTo>
                <a:cubicBezTo>
                  <a:pt x="325" y="197"/>
                  <a:pt x="263" y="181"/>
                  <a:pt x="204" y="150"/>
                </a:cubicBezTo>
                <a:cubicBezTo>
                  <a:pt x="146" y="120"/>
                  <a:pt x="96" y="80"/>
                  <a:pt x="56" y="30"/>
                </a:cubicBezTo>
                <a:cubicBezTo>
                  <a:pt x="41" y="55"/>
                  <a:pt x="33" y="83"/>
                  <a:pt x="33" y="112"/>
                </a:cubicBezTo>
                <a:cubicBezTo>
                  <a:pt x="33" y="140"/>
                  <a:pt x="40" y="166"/>
                  <a:pt x="53" y="190"/>
                </a:cubicBezTo>
                <a:cubicBezTo>
                  <a:pt x="66" y="214"/>
                  <a:pt x="84" y="233"/>
                  <a:pt x="106" y="248"/>
                </a:cubicBezTo>
                <a:cubicBezTo>
                  <a:pt x="80" y="247"/>
                  <a:pt x="55" y="240"/>
                  <a:pt x="32" y="227"/>
                </a:cubicBezTo>
                <a:cubicBezTo>
                  <a:pt x="32" y="229"/>
                  <a:pt x="32" y="229"/>
                  <a:pt x="32" y="229"/>
                </a:cubicBezTo>
                <a:cubicBezTo>
                  <a:pt x="32" y="269"/>
                  <a:pt x="45" y="303"/>
                  <a:pt x="70" y="333"/>
                </a:cubicBezTo>
                <a:cubicBezTo>
                  <a:pt x="94" y="363"/>
                  <a:pt x="125" y="382"/>
                  <a:pt x="163" y="389"/>
                </a:cubicBezTo>
                <a:cubicBezTo>
                  <a:pt x="149" y="393"/>
                  <a:pt x="135" y="395"/>
                  <a:pt x="120" y="395"/>
                </a:cubicBezTo>
                <a:cubicBezTo>
                  <a:pt x="111" y="395"/>
                  <a:pt x="101" y="394"/>
                  <a:pt x="89" y="392"/>
                </a:cubicBezTo>
                <a:cubicBezTo>
                  <a:pt x="100" y="425"/>
                  <a:pt x="119" y="452"/>
                  <a:pt x="147" y="473"/>
                </a:cubicBezTo>
                <a:cubicBezTo>
                  <a:pt x="175" y="494"/>
                  <a:pt x="207" y="505"/>
                  <a:pt x="242" y="505"/>
                </a:cubicBezTo>
                <a:cubicBezTo>
                  <a:pt x="183" y="552"/>
                  <a:pt x="115" y="575"/>
                  <a:pt x="40" y="575"/>
                </a:cubicBezTo>
                <a:cubicBezTo>
                  <a:pt x="25" y="575"/>
                  <a:pt x="12" y="574"/>
                  <a:pt x="0" y="573"/>
                </a:cubicBezTo>
                <a:cubicBezTo>
                  <a:pt x="76" y="622"/>
                  <a:pt x="159" y="646"/>
                  <a:pt x="250" y="646"/>
                </a:cubicBezTo>
                <a:cubicBezTo>
                  <a:pt x="308" y="646"/>
                  <a:pt x="363" y="637"/>
                  <a:pt x="413" y="619"/>
                </a:cubicBezTo>
                <a:cubicBezTo>
                  <a:pt x="464" y="600"/>
                  <a:pt x="508" y="576"/>
                  <a:pt x="544" y="545"/>
                </a:cubicBezTo>
                <a:cubicBezTo>
                  <a:pt x="580" y="514"/>
                  <a:pt x="611" y="479"/>
                  <a:pt x="637" y="439"/>
                </a:cubicBezTo>
                <a:cubicBezTo>
                  <a:pt x="663" y="399"/>
                  <a:pt x="682" y="357"/>
                  <a:pt x="695" y="313"/>
                </a:cubicBezTo>
                <a:cubicBezTo>
                  <a:pt x="708" y="270"/>
                  <a:pt x="714" y="226"/>
                  <a:pt x="714" y="182"/>
                </a:cubicBezTo>
                <a:cubicBezTo>
                  <a:pt x="714" y="173"/>
                  <a:pt x="714" y="166"/>
                  <a:pt x="714" y="161"/>
                </a:cubicBezTo>
                <a:cubicBezTo>
                  <a:pt x="746" y="138"/>
                  <a:pt x="773" y="110"/>
                  <a:pt x="795" y="77"/>
                </a:cubicBezTo>
                <a:cubicBezTo>
                  <a:pt x="764" y="90"/>
                  <a:pt x="733" y="99"/>
                  <a:pt x="702" y="10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0" name="Oval 15">
            <a:extLst>
              <a:ext uri="{FF2B5EF4-FFF2-40B4-BE49-F238E27FC236}">
                <a16:creationId xmlns:a16="http://schemas.microsoft.com/office/drawing/2014/main" id="{7F70ABAC-6F76-43EB-99AA-DFD572725731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2387601" y="5170488"/>
            <a:ext cx="549275" cy="549275"/>
          </a:xfrm>
          <a:prstGeom prst="ellipse">
            <a:avLst/>
          </a:prstGeom>
          <a:solidFill>
            <a:srgbClr val="00B9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id="{93870FFD-EBA1-45FC-AB7B-716F3A7F9309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2536826" y="5305425"/>
            <a:ext cx="246063" cy="234950"/>
          </a:xfrm>
          <a:custGeom>
            <a:avLst/>
            <a:gdLst>
              <a:gd name="T0" fmla="*/ 722 w 775"/>
              <a:gd name="T1" fmla="*/ 286 h 741"/>
              <a:gd name="T2" fmla="*/ 583 w 775"/>
              <a:gd name="T3" fmla="*/ 229 h 741"/>
              <a:gd name="T4" fmla="*/ 526 w 775"/>
              <a:gd name="T5" fmla="*/ 237 h 741"/>
              <a:gd name="T6" fmla="*/ 482 w 775"/>
              <a:gd name="T7" fmla="*/ 259 h 741"/>
              <a:gd name="T8" fmla="*/ 453 w 775"/>
              <a:gd name="T9" fmla="*/ 285 h 741"/>
              <a:gd name="T10" fmla="*/ 433 w 775"/>
              <a:gd name="T11" fmla="*/ 313 h 741"/>
              <a:gd name="T12" fmla="*/ 434 w 775"/>
              <a:gd name="T13" fmla="*/ 313 h 741"/>
              <a:gd name="T14" fmla="*/ 434 w 775"/>
              <a:gd name="T15" fmla="*/ 241 h 741"/>
              <a:gd name="T16" fmla="*/ 268 w 775"/>
              <a:gd name="T17" fmla="*/ 241 h 741"/>
              <a:gd name="T18" fmla="*/ 268 w 775"/>
              <a:gd name="T19" fmla="*/ 265 h 741"/>
              <a:gd name="T20" fmla="*/ 269 w 775"/>
              <a:gd name="T21" fmla="*/ 414 h 741"/>
              <a:gd name="T22" fmla="*/ 268 w 775"/>
              <a:gd name="T23" fmla="*/ 741 h 741"/>
              <a:gd name="T24" fmla="*/ 434 w 775"/>
              <a:gd name="T25" fmla="*/ 741 h 741"/>
              <a:gd name="T26" fmla="*/ 434 w 775"/>
              <a:gd name="T27" fmla="*/ 462 h 741"/>
              <a:gd name="T28" fmla="*/ 439 w 775"/>
              <a:gd name="T29" fmla="*/ 421 h 741"/>
              <a:gd name="T30" fmla="*/ 471 w 775"/>
              <a:gd name="T31" fmla="*/ 378 h 741"/>
              <a:gd name="T32" fmla="*/ 524 w 775"/>
              <a:gd name="T33" fmla="*/ 360 h 741"/>
              <a:gd name="T34" fmla="*/ 588 w 775"/>
              <a:gd name="T35" fmla="*/ 390 h 741"/>
              <a:gd name="T36" fmla="*/ 609 w 775"/>
              <a:gd name="T37" fmla="*/ 473 h 741"/>
              <a:gd name="T38" fmla="*/ 609 w 775"/>
              <a:gd name="T39" fmla="*/ 741 h 741"/>
              <a:gd name="T40" fmla="*/ 775 w 775"/>
              <a:gd name="T41" fmla="*/ 741 h 741"/>
              <a:gd name="T42" fmla="*/ 775 w 775"/>
              <a:gd name="T43" fmla="*/ 454 h 741"/>
              <a:gd name="T44" fmla="*/ 722 w 775"/>
              <a:gd name="T45" fmla="*/ 286 h 741"/>
              <a:gd name="T46" fmla="*/ 161 w 775"/>
              <a:gd name="T47" fmla="*/ 24 h 741"/>
              <a:gd name="T48" fmla="*/ 93 w 775"/>
              <a:gd name="T49" fmla="*/ 0 h 741"/>
              <a:gd name="T50" fmla="*/ 26 w 775"/>
              <a:gd name="T51" fmla="*/ 24 h 741"/>
              <a:gd name="T52" fmla="*/ 0 w 775"/>
              <a:gd name="T53" fmla="*/ 86 h 741"/>
              <a:gd name="T54" fmla="*/ 25 w 775"/>
              <a:gd name="T55" fmla="*/ 148 h 741"/>
              <a:gd name="T56" fmla="*/ 91 w 775"/>
              <a:gd name="T57" fmla="*/ 172 h 741"/>
              <a:gd name="T58" fmla="*/ 92 w 775"/>
              <a:gd name="T59" fmla="*/ 172 h 741"/>
              <a:gd name="T60" fmla="*/ 161 w 775"/>
              <a:gd name="T61" fmla="*/ 148 h 741"/>
              <a:gd name="T62" fmla="*/ 186 w 775"/>
              <a:gd name="T63" fmla="*/ 86 h 741"/>
              <a:gd name="T64" fmla="*/ 161 w 775"/>
              <a:gd name="T65" fmla="*/ 24 h 741"/>
              <a:gd name="T66" fmla="*/ 9 w 775"/>
              <a:gd name="T67" fmla="*/ 241 h 741"/>
              <a:gd name="T68" fmla="*/ 9 w 775"/>
              <a:gd name="T69" fmla="*/ 741 h 741"/>
              <a:gd name="T70" fmla="*/ 176 w 775"/>
              <a:gd name="T71" fmla="*/ 741 h 741"/>
              <a:gd name="T72" fmla="*/ 176 w 775"/>
              <a:gd name="T73" fmla="*/ 241 h 741"/>
              <a:gd name="T74" fmla="*/ 9 w 775"/>
              <a:gd name="T75" fmla="*/ 241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5" h="741">
                <a:moveTo>
                  <a:pt x="722" y="286"/>
                </a:moveTo>
                <a:cubicBezTo>
                  <a:pt x="687" y="248"/>
                  <a:pt x="641" y="229"/>
                  <a:pt x="583" y="229"/>
                </a:cubicBezTo>
                <a:cubicBezTo>
                  <a:pt x="562" y="229"/>
                  <a:pt x="543" y="232"/>
                  <a:pt x="526" y="237"/>
                </a:cubicBezTo>
                <a:cubicBezTo>
                  <a:pt x="508" y="242"/>
                  <a:pt x="494" y="249"/>
                  <a:pt x="482" y="259"/>
                </a:cubicBezTo>
                <a:cubicBezTo>
                  <a:pt x="470" y="268"/>
                  <a:pt x="460" y="277"/>
                  <a:pt x="453" y="285"/>
                </a:cubicBezTo>
                <a:cubicBezTo>
                  <a:pt x="446" y="293"/>
                  <a:pt x="439" y="302"/>
                  <a:pt x="433" y="313"/>
                </a:cubicBezTo>
                <a:cubicBezTo>
                  <a:pt x="434" y="313"/>
                  <a:pt x="434" y="313"/>
                  <a:pt x="434" y="313"/>
                </a:cubicBezTo>
                <a:cubicBezTo>
                  <a:pt x="434" y="241"/>
                  <a:pt x="434" y="241"/>
                  <a:pt x="434" y="241"/>
                </a:cubicBezTo>
                <a:cubicBezTo>
                  <a:pt x="268" y="241"/>
                  <a:pt x="268" y="241"/>
                  <a:pt x="268" y="241"/>
                </a:cubicBezTo>
                <a:cubicBezTo>
                  <a:pt x="268" y="265"/>
                  <a:pt x="268" y="265"/>
                  <a:pt x="268" y="265"/>
                </a:cubicBezTo>
                <a:cubicBezTo>
                  <a:pt x="268" y="281"/>
                  <a:pt x="269" y="331"/>
                  <a:pt x="269" y="414"/>
                </a:cubicBezTo>
                <a:cubicBezTo>
                  <a:pt x="269" y="498"/>
                  <a:pt x="268" y="606"/>
                  <a:pt x="268" y="741"/>
                </a:cubicBezTo>
                <a:cubicBezTo>
                  <a:pt x="434" y="741"/>
                  <a:pt x="434" y="741"/>
                  <a:pt x="434" y="741"/>
                </a:cubicBezTo>
                <a:cubicBezTo>
                  <a:pt x="434" y="462"/>
                  <a:pt x="434" y="462"/>
                  <a:pt x="434" y="462"/>
                </a:cubicBezTo>
                <a:cubicBezTo>
                  <a:pt x="434" y="444"/>
                  <a:pt x="435" y="431"/>
                  <a:pt x="439" y="421"/>
                </a:cubicBezTo>
                <a:cubicBezTo>
                  <a:pt x="446" y="403"/>
                  <a:pt x="457" y="389"/>
                  <a:pt x="471" y="378"/>
                </a:cubicBezTo>
                <a:cubicBezTo>
                  <a:pt x="485" y="366"/>
                  <a:pt x="503" y="360"/>
                  <a:pt x="524" y="360"/>
                </a:cubicBezTo>
                <a:cubicBezTo>
                  <a:pt x="553" y="360"/>
                  <a:pt x="575" y="370"/>
                  <a:pt x="588" y="390"/>
                </a:cubicBezTo>
                <a:cubicBezTo>
                  <a:pt x="602" y="410"/>
                  <a:pt x="609" y="438"/>
                  <a:pt x="609" y="473"/>
                </a:cubicBezTo>
                <a:cubicBezTo>
                  <a:pt x="609" y="741"/>
                  <a:pt x="609" y="741"/>
                  <a:pt x="609" y="741"/>
                </a:cubicBezTo>
                <a:cubicBezTo>
                  <a:pt x="775" y="741"/>
                  <a:pt x="775" y="741"/>
                  <a:pt x="775" y="741"/>
                </a:cubicBezTo>
                <a:cubicBezTo>
                  <a:pt x="775" y="454"/>
                  <a:pt x="775" y="454"/>
                  <a:pt x="775" y="454"/>
                </a:cubicBezTo>
                <a:cubicBezTo>
                  <a:pt x="775" y="380"/>
                  <a:pt x="757" y="324"/>
                  <a:pt x="722" y="286"/>
                </a:cubicBezTo>
                <a:close/>
                <a:moveTo>
                  <a:pt x="161" y="24"/>
                </a:moveTo>
                <a:cubicBezTo>
                  <a:pt x="144" y="8"/>
                  <a:pt x="121" y="0"/>
                  <a:pt x="93" y="0"/>
                </a:cubicBezTo>
                <a:cubicBezTo>
                  <a:pt x="66" y="0"/>
                  <a:pt x="43" y="8"/>
                  <a:pt x="26" y="24"/>
                </a:cubicBezTo>
                <a:cubicBezTo>
                  <a:pt x="8" y="41"/>
                  <a:pt x="0" y="61"/>
                  <a:pt x="0" y="86"/>
                </a:cubicBezTo>
                <a:cubicBezTo>
                  <a:pt x="0" y="111"/>
                  <a:pt x="8" y="131"/>
                  <a:pt x="25" y="148"/>
                </a:cubicBezTo>
                <a:cubicBezTo>
                  <a:pt x="42" y="164"/>
                  <a:pt x="64" y="172"/>
                  <a:pt x="91" y="172"/>
                </a:cubicBezTo>
                <a:cubicBezTo>
                  <a:pt x="92" y="172"/>
                  <a:pt x="92" y="172"/>
                  <a:pt x="92" y="172"/>
                </a:cubicBezTo>
                <a:cubicBezTo>
                  <a:pt x="121" y="172"/>
                  <a:pt x="144" y="164"/>
                  <a:pt x="161" y="148"/>
                </a:cubicBezTo>
                <a:cubicBezTo>
                  <a:pt x="178" y="131"/>
                  <a:pt x="187" y="111"/>
                  <a:pt x="186" y="86"/>
                </a:cubicBezTo>
                <a:cubicBezTo>
                  <a:pt x="186" y="61"/>
                  <a:pt x="177" y="41"/>
                  <a:pt x="161" y="24"/>
                </a:cubicBezTo>
                <a:close/>
                <a:moveTo>
                  <a:pt x="9" y="241"/>
                </a:moveTo>
                <a:cubicBezTo>
                  <a:pt x="9" y="741"/>
                  <a:pt x="9" y="741"/>
                  <a:pt x="9" y="741"/>
                </a:cubicBezTo>
                <a:cubicBezTo>
                  <a:pt x="176" y="741"/>
                  <a:pt x="176" y="741"/>
                  <a:pt x="176" y="741"/>
                </a:cubicBezTo>
                <a:cubicBezTo>
                  <a:pt x="176" y="241"/>
                  <a:pt x="176" y="241"/>
                  <a:pt x="176" y="241"/>
                </a:cubicBezTo>
                <a:lnTo>
                  <a:pt x="9" y="2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2" name="Freeform 17">
            <a:extLst>
              <a:ext uri="{FF2B5EF4-FFF2-40B4-BE49-F238E27FC236}">
                <a16:creationId xmlns:a16="http://schemas.microsoft.com/office/drawing/2014/main" id="{E5646CEB-D490-4C3B-BAEE-A218A7B2C03A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896938" y="931863"/>
            <a:ext cx="1249363" cy="327025"/>
          </a:xfrm>
          <a:custGeom>
            <a:avLst/>
            <a:gdLst>
              <a:gd name="T0" fmla="*/ 2858 w 3934"/>
              <a:gd name="T1" fmla="*/ 0 h 1030"/>
              <a:gd name="T2" fmla="*/ 2303 w 3934"/>
              <a:gd name="T3" fmla="*/ 1030 h 1030"/>
              <a:gd name="T4" fmla="*/ 2027 w 3934"/>
              <a:gd name="T5" fmla="*/ 493 h 1030"/>
              <a:gd name="T6" fmla="*/ 1678 w 3934"/>
              <a:gd name="T7" fmla="*/ 1030 h 1030"/>
              <a:gd name="T8" fmla="*/ 1306 w 3934"/>
              <a:gd name="T9" fmla="*/ 145 h 1030"/>
              <a:gd name="T10" fmla="*/ 1156 w 3934"/>
              <a:gd name="T11" fmla="*/ 133 h 1030"/>
              <a:gd name="T12" fmla="*/ 1175 w 3934"/>
              <a:gd name="T13" fmla="*/ 0 h 1030"/>
              <a:gd name="T14" fmla="*/ 1698 w 3934"/>
              <a:gd name="T15" fmla="*/ 853 h 1030"/>
              <a:gd name="T16" fmla="*/ 1931 w 3934"/>
              <a:gd name="T17" fmla="*/ 145 h 1030"/>
              <a:gd name="T18" fmla="*/ 1781 w 3934"/>
              <a:gd name="T19" fmla="*/ 133 h 1030"/>
              <a:gd name="T20" fmla="*/ 1800 w 3934"/>
              <a:gd name="T21" fmla="*/ 0 h 1030"/>
              <a:gd name="T22" fmla="*/ 2239 w 3934"/>
              <a:gd name="T23" fmla="*/ 12 h 1030"/>
              <a:gd name="T24" fmla="*/ 2220 w 3934"/>
              <a:gd name="T25" fmla="*/ 145 h 1030"/>
              <a:gd name="T26" fmla="*/ 2323 w 3934"/>
              <a:gd name="T27" fmla="*/ 850 h 1030"/>
              <a:gd name="T28" fmla="*/ 2459 w 3934"/>
              <a:gd name="T29" fmla="*/ 145 h 1030"/>
              <a:gd name="T30" fmla="*/ 2455 w 3934"/>
              <a:gd name="T31" fmla="*/ 12 h 1030"/>
              <a:gd name="T32" fmla="*/ 3524 w 3934"/>
              <a:gd name="T33" fmla="*/ 0 h 1030"/>
              <a:gd name="T34" fmla="*/ 2987 w 3934"/>
              <a:gd name="T35" fmla="*/ 12 h 1030"/>
              <a:gd name="T36" fmla="*/ 2991 w 3934"/>
              <a:gd name="T37" fmla="*/ 145 h 1030"/>
              <a:gd name="T38" fmla="*/ 3104 w 3934"/>
              <a:gd name="T39" fmla="*/ 885 h 1030"/>
              <a:gd name="T40" fmla="*/ 2936 w 3934"/>
              <a:gd name="T41" fmla="*/ 897 h 1030"/>
              <a:gd name="T42" fmla="*/ 2941 w 3934"/>
              <a:gd name="T43" fmla="*/ 1030 h 1030"/>
              <a:gd name="T44" fmla="*/ 3419 w 3934"/>
              <a:gd name="T45" fmla="*/ 1018 h 1030"/>
              <a:gd name="T46" fmla="*/ 3415 w 3934"/>
              <a:gd name="T47" fmla="*/ 885 h 1030"/>
              <a:gd name="T48" fmla="*/ 3337 w 3934"/>
              <a:gd name="T49" fmla="*/ 145 h 1030"/>
              <a:gd name="T50" fmla="*/ 3726 w 3934"/>
              <a:gd name="T51" fmla="*/ 272 h 1030"/>
              <a:gd name="T52" fmla="*/ 3402 w 3934"/>
              <a:gd name="T53" fmla="*/ 584 h 1030"/>
              <a:gd name="T54" fmla="*/ 3934 w 3934"/>
              <a:gd name="T55" fmla="*/ 260 h 1030"/>
              <a:gd name="T56" fmla="*/ 486 w 3934"/>
              <a:gd name="T57" fmla="*/ 885 h 1030"/>
              <a:gd name="T58" fmla="*/ 417 w 3934"/>
              <a:gd name="T59" fmla="*/ 0 h 1030"/>
              <a:gd name="T60" fmla="*/ 58 w 3934"/>
              <a:gd name="T61" fmla="*/ 12 h 1030"/>
              <a:gd name="T62" fmla="*/ 62 w 3934"/>
              <a:gd name="T63" fmla="*/ 145 h 1030"/>
              <a:gd name="T64" fmla="*/ 175 w 3934"/>
              <a:gd name="T65" fmla="*/ 885 h 1030"/>
              <a:gd name="T66" fmla="*/ 8 w 3934"/>
              <a:gd name="T67" fmla="*/ 897 h 1030"/>
              <a:gd name="T68" fmla="*/ 12 w 3934"/>
              <a:gd name="T69" fmla="*/ 1030 h 1030"/>
              <a:gd name="T70" fmla="*/ 491 w 3934"/>
              <a:gd name="T71" fmla="*/ 1018 h 1030"/>
              <a:gd name="T72" fmla="*/ 486 w 3934"/>
              <a:gd name="T73" fmla="*/ 885 h 1030"/>
              <a:gd name="T74" fmla="*/ 667 w 3934"/>
              <a:gd name="T75" fmla="*/ 0 h 1030"/>
              <a:gd name="T76" fmla="*/ 648 w 3934"/>
              <a:gd name="T77" fmla="*/ 133 h 1030"/>
              <a:gd name="T78" fmla="*/ 747 w 3934"/>
              <a:gd name="T79" fmla="*/ 145 h 1030"/>
              <a:gd name="T80" fmla="*/ 567 w 3934"/>
              <a:gd name="T81" fmla="*/ 538 h 1030"/>
              <a:gd name="T82" fmla="*/ 955 w 3934"/>
              <a:gd name="T83" fmla="*/ 145 h 1030"/>
              <a:gd name="T84" fmla="*/ 1046 w 3934"/>
              <a:gd name="T85" fmla="*/ 133 h 1030"/>
              <a:gd name="T86" fmla="*/ 1042 w 3934"/>
              <a:gd name="T87" fmla="*/ 0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934" h="1030">
                <a:moveTo>
                  <a:pt x="2466" y="0"/>
                </a:moveTo>
                <a:cubicBezTo>
                  <a:pt x="2858" y="0"/>
                  <a:pt x="2858" y="0"/>
                  <a:pt x="2858" y="0"/>
                </a:cubicBezTo>
                <a:cubicBezTo>
                  <a:pt x="2494" y="885"/>
                  <a:pt x="2494" y="885"/>
                  <a:pt x="2494" y="885"/>
                </a:cubicBezTo>
                <a:cubicBezTo>
                  <a:pt x="2460" y="966"/>
                  <a:pt x="2401" y="1030"/>
                  <a:pt x="2303" y="1030"/>
                </a:cubicBezTo>
                <a:cubicBezTo>
                  <a:pt x="2176" y="1030"/>
                  <a:pt x="2176" y="1030"/>
                  <a:pt x="2176" y="1030"/>
                </a:cubicBezTo>
                <a:cubicBezTo>
                  <a:pt x="2027" y="493"/>
                  <a:pt x="2027" y="493"/>
                  <a:pt x="2027" y="493"/>
                </a:cubicBezTo>
                <a:cubicBezTo>
                  <a:pt x="1869" y="885"/>
                  <a:pt x="1869" y="885"/>
                  <a:pt x="1869" y="885"/>
                </a:cubicBezTo>
                <a:cubicBezTo>
                  <a:pt x="1836" y="966"/>
                  <a:pt x="1776" y="1030"/>
                  <a:pt x="1678" y="1030"/>
                </a:cubicBezTo>
                <a:cubicBezTo>
                  <a:pt x="1551" y="1030"/>
                  <a:pt x="1551" y="1030"/>
                  <a:pt x="1551" y="1030"/>
                </a:cubicBezTo>
                <a:cubicBezTo>
                  <a:pt x="1306" y="145"/>
                  <a:pt x="1306" y="145"/>
                  <a:pt x="1306" y="145"/>
                </a:cubicBezTo>
                <a:cubicBezTo>
                  <a:pt x="1168" y="145"/>
                  <a:pt x="1168" y="145"/>
                  <a:pt x="1168" y="145"/>
                </a:cubicBezTo>
                <a:cubicBezTo>
                  <a:pt x="1162" y="145"/>
                  <a:pt x="1156" y="139"/>
                  <a:pt x="1156" y="133"/>
                </a:cubicBezTo>
                <a:cubicBezTo>
                  <a:pt x="1163" y="12"/>
                  <a:pt x="1163" y="12"/>
                  <a:pt x="1163" y="12"/>
                </a:cubicBezTo>
                <a:cubicBezTo>
                  <a:pt x="1163" y="6"/>
                  <a:pt x="1169" y="0"/>
                  <a:pt x="1175" y="0"/>
                </a:cubicBezTo>
                <a:cubicBezTo>
                  <a:pt x="1464" y="0"/>
                  <a:pt x="1464" y="0"/>
                  <a:pt x="1464" y="0"/>
                </a:cubicBezTo>
                <a:cubicBezTo>
                  <a:pt x="1698" y="853"/>
                  <a:pt x="1698" y="853"/>
                  <a:pt x="1698" y="853"/>
                </a:cubicBezTo>
                <a:cubicBezTo>
                  <a:pt x="1954" y="230"/>
                  <a:pt x="1954" y="230"/>
                  <a:pt x="1954" y="230"/>
                </a:cubicBezTo>
                <a:cubicBezTo>
                  <a:pt x="1931" y="145"/>
                  <a:pt x="1931" y="145"/>
                  <a:pt x="1931" y="145"/>
                </a:cubicBezTo>
                <a:cubicBezTo>
                  <a:pt x="1792" y="145"/>
                  <a:pt x="1792" y="145"/>
                  <a:pt x="1792" y="145"/>
                </a:cubicBezTo>
                <a:cubicBezTo>
                  <a:pt x="1787" y="145"/>
                  <a:pt x="1781" y="139"/>
                  <a:pt x="1781" y="133"/>
                </a:cubicBezTo>
                <a:cubicBezTo>
                  <a:pt x="1788" y="12"/>
                  <a:pt x="1788" y="12"/>
                  <a:pt x="1788" y="12"/>
                </a:cubicBezTo>
                <a:cubicBezTo>
                  <a:pt x="1788" y="6"/>
                  <a:pt x="1794" y="0"/>
                  <a:pt x="1800" y="0"/>
                </a:cubicBezTo>
                <a:cubicBezTo>
                  <a:pt x="2228" y="0"/>
                  <a:pt x="2228" y="0"/>
                  <a:pt x="2228" y="0"/>
                </a:cubicBezTo>
                <a:cubicBezTo>
                  <a:pt x="2233" y="0"/>
                  <a:pt x="2239" y="6"/>
                  <a:pt x="2239" y="12"/>
                </a:cubicBezTo>
                <a:cubicBezTo>
                  <a:pt x="2232" y="133"/>
                  <a:pt x="2232" y="133"/>
                  <a:pt x="2232" y="133"/>
                </a:cubicBezTo>
                <a:cubicBezTo>
                  <a:pt x="2232" y="139"/>
                  <a:pt x="2226" y="145"/>
                  <a:pt x="2220" y="145"/>
                </a:cubicBezTo>
                <a:cubicBezTo>
                  <a:pt x="2128" y="145"/>
                  <a:pt x="2128" y="145"/>
                  <a:pt x="2128" y="145"/>
                </a:cubicBezTo>
                <a:cubicBezTo>
                  <a:pt x="2323" y="850"/>
                  <a:pt x="2323" y="850"/>
                  <a:pt x="2323" y="850"/>
                </a:cubicBezTo>
                <a:cubicBezTo>
                  <a:pt x="2608" y="145"/>
                  <a:pt x="2608" y="145"/>
                  <a:pt x="2608" y="145"/>
                </a:cubicBezTo>
                <a:cubicBezTo>
                  <a:pt x="2459" y="145"/>
                  <a:pt x="2459" y="145"/>
                  <a:pt x="2459" y="145"/>
                </a:cubicBezTo>
                <a:cubicBezTo>
                  <a:pt x="2453" y="145"/>
                  <a:pt x="2448" y="139"/>
                  <a:pt x="2448" y="133"/>
                </a:cubicBezTo>
                <a:cubicBezTo>
                  <a:pt x="2455" y="12"/>
                  <a:pt x="2455" y="12"/>
                  <a:pt x="2455" y="12"/>
                </a:cubicBezTo>
                <a:cubicBezTo>
                  <a:pt x="2455" y="6"/>
                  <a:pt x="2460" y="0"/>
                  <a:pt x="2466" y="0"/>
                </a:cubicBezTo>
                <a:close/>
                <a:moveTo>
                  <a:pt x="3524" y="0"/>
                </a:moveTo>
                <a:cubicBezTo>
                  <a:pt x="2999" y="0"/>
                  <a:pt x="2999" y="0"/>
                  <a:pt x="2999" y="0"/>
                </a:cubicBezTo>
                <a:cubicBezTo>
                  <a:pt x="2993" y="0"/>
                  <a:pt x="2987" y="6"/>
                  <a:pt x="2987" y="12"/>
                </a:cubicBezTo>
                <a:cubicBezTo>
                  <a:pt x="2980" y="133"/>
                  <a:pt x="2980" y="133"/>
                  <a:pt x="2980" y="133"/>
                </a:cubicBezTo>
                <a:cubicBezTo>
                  <a:pt x="2980" y="139"/>
                  <a:pt x="2985" y="145"/>
                  <a:pt x="2991" y="145"/>
                </a:cubicBezTo>
                <a:cubicBezTo>
                  <a:pt x="3146" y="145"/>
                  <a:pt x="3146" y="145"/>
                  <a:pt x="3146" y="145"/>
                </a:cubicBezTo>
                <a:cubicBezTo>
                  <a:pt x="3104" y="885"/>
                  <a:pt x="3104" y="885"/>
                  <a:pt x="3104" y="885"/>
                </a:cubicBezTo>
                <a:cubicBezTo>
                  <a:pt x="2948" y="885"/>
                  <a:pt x="2948" y="885"/>
                  <a:pt x="2948" y="885"/>
                </a:cubicBezTo>
                <a:cubicBezTo>
                  <a:pt x="2942" y="885"/>
                  <a:pt x="2936" y="891"/>
                  <a:pt x="2936" y="897"/>
                </a:cubicBezTo>
                <a:cubicBezTo>
                  <a:pt x="2929" y="1018"/>
                  <a:pt x="2929" y="1018"/>
                  <a:pt x="2929" y="1018"/>
                </a:cubicBezTo>
                <a:cubicBezTo>
                  <a:pt x="2929" y="1024"/>
                  <a:pt x="2935" y="1030"/>
                  <a:pt x="2941" y="1030"/>
                </a:cubicBezTo>
                <a:cubicBezTo>
                  <a:pt x="3408" y="1030"/>
                  <a:pt x="3408" y="1030"/>
                  <a:pt x="3408" y="1030"/>
                </a:cubicBezTo>
                <a:cubicBezTo>
                  <a:pt x="3414" y="1030"/>
                  <a:pt x="3419" y="1024"/>
                  <a:pt x="3419" y="1018"/>
                </a:cubicBezTo>
                <a:cubicBezTo>
                  <a:pt x="3427" y="897"/>
                  <a:pt x="3427" y="897"/>
                  <a:pt x="3427" y="897"/>
                </a:cubicBezTo>
                <a:cubicBezTo>
                  <a:pt x="3427" y="891"/>
                  <a:pt x="3421" y="885"/>
                  <a:pt x="3415" y="885"/>
                </a:cubicBezTo>
                <a:cubicBezTo>
                  <a:pt x="3295" y="885"/>
                  <a:pt x="3295" y="885"/>
                  <a:pt x="3295" y="885"/>
                </a:cubicBezTo>
                <a:cubicBezTo>
                  <a:pt x="3337" y="145"/>
                  <a:pt x="3337" y="145"/>
                  <a:pt x="3337" y="145"/>
                </a:cubicBezTo>
                <a:cubicBezTo>
                  <a:pt x="3483" y="145"/>
                  <a:pt x="3483" y="145"/>
                  <a:pt x="3483" y="145"/>
                </a:cubicBezTo>
                <a:cubicBezTo>
                  <a:pt x="3605" y="145"/>
                  <a:pt x="3726" y="150"/>
                  <a:pt x="3726" y="272"/>
                </a:cubicBezTo>
                <a:cubicBezTo>
                  <a:pt x="3726" y="417"/>
                  <a:pt x="3633" y="431"/>
                  <a:pt x="3521" y="450"/>
                </a:cubicBezTo>
                <a:cubicBezTo>
                  <a:pt x="3453" y="461"/>
                  <a:pt x="3408" y="503"/>
                  <a:pt x="3402" y="584"/>
                </a:cubicBezTo>
                <a:cubicBezTo>
                  <a:pt x="3512" y="584"/>
                  <a:pt x="3512" y="584"/>
                  <a:pt x="3512" y="584"/>
                </a:cubicBezTo>
                <a:cubicBezTo>
                  <a:pt x="3767" y="584"/>
                  <a:pt x="3934" y="497"/>
                  <a:pt x="3934" y="260"/>
                </a:cubicBezTo>
                <a:cubicBezTo>
                  <a:pt x="3934" y="46"/>
                  <a:pt x="3738" y="0"/>
                  <a:pt x="3524" y="0"/>
                </a:cubicBezTo>
                <a:close/>
                <a:moveTo>
                  <a:pt x="486" y="885"/>
                </a:moveTo>
                <a:cubicBezTo>
                  <a:pt x="366" y="885"/>
                  <a:pt x="366" y="885"/>
                  <a:pt x="366" y="885"/>
                </a:cubicBezTo>
                <a:cubicBezTo>
                  <a:pt x="417" y="0"/>
                  <a:pt x="417" y="0"/>
                  <a:pt x="417" y="0"/>
                </a:cubicBezTo>
                <a:cubicBezTo>
                  <a:pt x="70" y="0"/>
                  <a:pt x="70" y="0"/>
                  <a:pt x="70" y="0"/>
                </a:cubicBezTo>
                <a:cubicBezTo>
                  <a:pt x="64" y="0"/>
                  <a:pt x="58" y="6"/>
                  <a:pt x="58" y="12"/>
                </a:cubicBezTo>
                <a:cubicBezTo>
                  <a:pt x="51" y="133"/>
                  <a:pt x="51" y="133"/>
                  <a:pt x="51" y="133"/>
                </a:cubicBezTo>
                <a:cubicBezTo>
                  <a:pt x="51" y="139"/>
                  <a:pt x="57" y="145"/>
                  <a:pt x="62" y="145"/>
                </a:cubicBezTo>
                <a:cubicBezTo>
                  <a:pt x="217" y="145"/>
                  <a:pt x="217" y="145"/>
                  <a:pt x="217" y="145"/>
                </a:cubicBezTo>
                <a:cubicBezTo>
                  <a:pt x="175" y="885"/>
                  <a:pt x="175" y="885"/>
                  <a:pt x="175" y="885"/>
                </a:cubicBezTo>
                <a:cubicBezTo>
                  <a:pt x="19" y="885"/>
                  <a:pt x="19" y="885"/>
                  <a:pt x="19" y="885"/>
                </a:cubicBezTo>
                <a:cubicBezTo>
                  <a:pt x="13" y="885"/>
                  <a:pt x="8" y="891"/>
                  <a:pt x="8" y="897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0" y="1024"/>
                  <a:pt x="6" y="1030"/>
                  <a:pt x="12" y="1030"/>
                </a:cubicBezTo>
                <a:cubicBezTo>
                  <a:pt x="479" y="1030"/>
                  <a:pt x="479" y="1030"/>
                  <a:pt x="479" y="1030"/>
                </a:cubicBezTo>
                <a:cubicBezTo>
                  <a:pt x="485" y="1030"/>
                  <a:pt x="491" y="1024"/>
                  <a:pt x="491" y="1018"/>
                </a:cubicBezTo>
                <a:cubicBezTo>
                  <a:pt x="498" y="897"/>
                  <a:pt x="498" y="897"/>
                  <a:pt x="498" y="897"/>
                </a:cubicBezTo>
                <a:cubicBezTo>
                  <a:pt x="498" y="891"/>
                  <a:pt x="492" y="885"/>
                  <a:pt x="486" y="885"/>
                </a:cubicBezTo>
                <a:close/>
                <a:moveTo>
                  <a:pt x="1042" y="0"/>
                </a:moveTo>
                <a:cubicBezTo>
                  <a:pt x="667" y="0"/>
                  <a:pt x="667" y="0"/>
                  <a:pt x="667" y="0"/>
                </a:cubicBezTo>
                <a:cubicBezTo>
                  <a:pt x="661" y="0"/>
                  <a:pt x="655" y="6"/>
                  <a:pt x="655" y="12"/>
                </a:cubicBezTo>
                <a:cubicBezTo>
                  <a:pt x="648" y="133"/>
                  <a:pt x="648" y="133"/>
                  <a:pt x="648" y="133"/>
                </a:cubicBezTo>
                <a:cubicBezTo>
                  <a:pt x="648" y="139"/>
                  <a:pt x="654" y="145"/>
                  <a:pt x="660" y="145"/>
                </a:cubicBezTo>
                <a:cubicBezTo>
                  <a:pt x="747" y="145"/>
                  <a:pt x="747" y="145"/>
                  <a:pt x="747" y="145"/>
                </a:cubicBezTo>
                <a:cubicBezTo>
                  <a:pt x="469" y="538"/>
                  <a:pt x="469" y="538"/>
                  <a:pt x="469" y="538"/>
                </a:cubicBezTo>
                <a:cubicBezTo>
                  <a:pt x="567" y="538"/>
                  <a:pt x="567" y="538"/>
                  <a:pt x="567" y="538"/>
                </a:cubicBezTo>
                <a:cubicBezTo>
                  <a:pt x="666" y="538"/>
                  <a:pt x="706" y="479"/>
                  <a:pt x="735" y="440"/>
                </a:cubicBezTo>
                <a:cubicBezTo>
                  <a:pt x="955" y="145"/>
                  <a:pt x="955" y="145"/>
                  <a:pt x="955" y="145"/>
                </a:cubicBezTo>
                <a:cubicBezTo>
                  <a:pt x="1034" y="145"/>
                  <a:pt x="1034" y="145"/>
                  <a:pt x="1034" y="145"/>
                </a:cubicBezTo>
                <a:cubicBezTo>
                  <a:pt x="1040" y="145"/>
                  <a:pt x="1046" y="139"/>
                  <a:pt x="1046" y="133"/>
                </a:cubicBezTo>
                <a:cubicBezTo>
                  <a:pt x="1053" y="12"/>
                  <a:pt x="1053" y="12"/>
                  <a:pt x="1053" y="12"/>
                </a:cubicBezTo>
                <a:cubicBezTo>
                  <a:pt x="1053" y="6"/>
                  <a:pt x="1047" y="0"/>
                  <a:pt x="1042" y="0"/>
                </a:cubicBezTo>
                <a:close/>
              </a:path>
            </a:pathLst>
          </a:custGeom>
          <a:solidFill>
            <a:srgbClr val="0031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3" name="Freeform 18">
            <a:extLst>
              <a:ext uri="{FF2B5EF4-FFF2-40B4-BE49-F238E27FC236}">
                <a16:creationId xmlns:a16="http://schemas.microsoft.com/office/drawing/2014/main" id="{37204831-4401-47B2-93A4-5600E7813B2F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1046163" y="1122363"/>
            <a:ext cx="1131888" cy="163513"/>
          </a:xfrm>
          <a:custGeom>
            <a:avLst/>
            <a:gdLst>
              <a:gd name="T0" fmla="*/ 642 w 3564"/>
              <a:gd name="T1" fmla="*/ 358 h 514"/>
              <a:gd name="T2" fmla="*/ 633 w 3564"/>
              <a:gd name="T3" fmla="*/ 503 h 514"/>
              <a:gd name="T4" fmla="*/ 622 w 3564"/>
              <a:gd name="T5" fmla="*/ 514 h 514"/>
              <a:gd name="T6" fmla="*/ 538 w 3564"/>
              <a:gd name="T7" fmla="*/ 514 h 514"/>
              <a:gd name="T8" fmla="*/ 278 w 3564"/>
              <a:gd name="T9" fmla="*/ 370 h 514"/>
              <a:gd name="T10" fmla="*/ 121 w 3564"/>
              <a:gd name="T11" fmla="*/ 144 h 514"/>
              <a:gd name="T12" fmla="*/ 0 w 3564"/>
              <a:gd name="T13" fmla="*/ 0 h 514"/>
              <a:gd name="T14" fmla="*/ 98 w 3564"/>
              <a:gd name="T15" fmla="*/ 0 h 514"/>
              <a:gd name="T16" fmla="*/ 330 w 3564"/>
              <a:gd name="T17" fmla="*/ 121 h 514"/>
              <a:gd name="T18" fmla="*/ 422 w 3564"/>
              <a:gd name="T19" fmla="*/ 243 h 514"/>
              <a:gd name="T20" fmla="*/ 596 w 3564"/>
              <a:gd name="T21" fmla="*/ 347 h 514"/>
              <a:gd name="T22" fmla="*/ 631 w 3564"/>
              <a:gd name="T23" fmla="*/ 347 h 514"/>
              <a:gd name="T24" fmla="*/ 642 w 3564"/>
              <a:gd name="T25" fmla="*/ 358 h 514"/>
              <a:gd name="T26" fmla="*/ 3552 w 3564"/>
              <a:gd name="T27" fmla="*/ 347 h 514"/>
              <a:gd name="T28" fmla="*/ 3512 w 3564"/>
              <a:gd name="T29" fmla="*/ 347 h 514"/>
              <a:gd name="T30" fmla="*/ 3338 w 3564"/>
              <a:gd name="T31" fmla="*/ 243 h 514"/>
              <a:gd name="T32" fmla="*/ 3283 w 3564"/>
              <a:gd name="T33" fmla="*/ 173 h 514"/>
              <a:gd name="T34" fmla="*/ 3052 w 3564"/>
              <a:gd name="T35" fmla="*/ 52 h 514"/>
              <a:gd name="T36" fmla="*/ 2953 w 3564"/>
              <a:gd name="T37" fmla="*/ 52 h 514"/>
              <a:gd name="T38" fmla="*/ 3075 w 3564"/>
              <a:gd name="T39" fmla="*/ 196 h 514"/>
              <a:gd name="T40" fmla="*/ 3193 w 3564"/>
              <a:gd name="T41" fmla="*/ 370 h 514"/>
              <a:gd name="T42" fmla="*/ 3454 w 3564"/>
              <a:gd name="T43" fmla="*/ 514 h 514"/>
              <a:gd name="T44" fmla="*/ 3543 w 3564"/>
              <a:gd name="T45" fmla="*/ 514 h 514"/>
              <a:gd name="T46" fmla="*/ 3555 w 3564"/>
              <a:gd name="T47" fmla="*/ 503 h 514"/>
              <a:gd name="T48" fmla="*/ 3564 w 3564"/>
              <a:gd name="T49" fmla="*/ 358 h 514"/>
              <a:gd name="T50" fmla="*/ 3552 w 3564"/>
              <a:gd name="T51" fmla="*/ 347 h 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564" h="514">
                <a:moveTo>
                  <a:pt x="642" y="358"/>
                </a:moveTo>
                <a:cubicBezTo>
                  <a:pt x="633" y="503"/>
                  <a:pt x="633" y="503"/>
                  <a:pt x="633" y="503"/>
                </a:cubicBezTo>
                <a:cubicBezTo>
                  <a:pt x="633" y="509"/>
                  <a:pt x="628" y="514"/>
                  <a:pt x="622" y="514"/>
                </a:cubicBezTo>
                <a:cubicBezTo>
                  <a:pt x="538" y="514"/>
                  <a:pt x="538" y="514"/>
                  <a:pt x="538" y="514"/>
                </a:cubicBezTo>
                <a:cubicBezTo>
                  <a:pt x="399" y="514"/>
                  <a:pt x="330" y="445"/>
                  <a:pt x="278" y="370"/>
                </a:cubicBezTo>
                <a:cubicBezTo>
                  <a:pt x="121" y="144"/>
                  <a:pt x="121" y="144"/>
                  <a:pt x="121" y="144"/>
                </a:cubicBezTo>
                <a:cubicBezTo>
                  <a:pt x="98" y="109"/>
                  <a:pt x="46" y="40"/>
                  <a:pt x="0" y="0"/>
                </a:cubicBezTo>
                <a:cubicBezTo>
                  <a:pt x="98" y="0"/>
                  <a:pt x="98" y="0"/>
                  <a:pt x="98" y="0"/>
                </a:cubicBezTo>
                <a:cubicBezTo>
                  <a:pt x="243" y="0"/>
                  <a:pt x="278" y="53"/>
                  <a:pt x="330" y="121"/>
                </a:cubicBezTo>
                <a:cubicBezTo>
                  <a:pt x="422" y="243"/>
                  <a:pt x="422" y="243"/>
                  <a:pt x="422" y="243"/>
                </a:cubicBezTo>
                <a:cubicBezTo>
                  <a:pt x="474" y="311"/>
                  <a:pt x="503" y="347"/>
                  <a:pt x="596" y="347"/>
                </a:cubicBezTo>
                <a:cubicBezTo>
                  <a:pt x="631" y="347"/>
                  <a:pt x="631" y="347"/>
                  <a:pt x="631" y="347"/>
                </a:cubicBezTo>
                <a:cubicBezTo>
                  <a:pt x="636" y="347"/>
                  <a:pt x="642" y="352"/>
                  <a:pt x="642" y="358"/>
                </a:cubicBezTo>
                <a:close/>
                <a:moveTo>
                  <a:pt x="3552" y="347"/>
                </a:moveTo>
                <a:cubicBezTo>
                  <a:pt x="3512" y="347"/>
                  <a:pt x="3512" y="347"/>
                  <a:pt x="3512" y="347"/>
                </a:cubicBezTo>
                <a:cubicBezTo>
                  <a:pt x="3419" y="347"/>
                  <a:pt x="3392" y="311"/>
                  <a:pt x="3338" y="243"/>
                </a:cubicBezTo>
                <a:cubicBezTo>
                  <a:pt x="3283" y="173"/>
                  <a:pt x="3283" y="173"/>
                  <a:pt x="3283" y="173"/>
                </a:cubicBezTo>
                <a:cubicBezTo>
                  <a:pt x="3232" y="109"/>
                  <a:pt x="3196" y="52"/>
                  <a:pt x="3052" y="52"/>
                </a:cubicBezTo>
                <a:cubicBezTo>
                  <a:pt x="2953" y="52"/>
                  <a:pt x="2953" y="52"/>
                  <a:pt x="2953" y="52"/>
                </a:cubicBezTo>
                <a:cubicBezTo>
                  <a:pt x="3000" y="92"/>
                  <a:pt x="3052" y="162"/>
                  <a:pt x="3075" y="196"/>
                </a:cubicBezTo>
                <a:cubicBezTo>
                  <a:pt x="3193" y="370"/>
                  <a:pt x="3193" y="370"/>
                  <a:pt x="3193" y="370"/>
                </a:cubicBezTo>
                <a:cubicBezTo>
                  <a:pt x="3245" y="445"/>
                  <a:pt x="3315" y="514"/>
                  <a:pt x="3454" y="514"/>
                </a:cubicBezTo>
                <a:cubicBezTo>
                  <a:pt x="3543" y="514"/>
                  <a:pt x="3543" y="514"/>
                  <a:pt x="3543" y="514"/>
                </a:cubicBezTo>
                <a:cubicBezTo>
                  <a:pt x="3549" y="514"/>
                  <a:pt x="3555" y="509"/>
                  <a:pt x="3555" y="503"/>
                </a:cubicBezTo>
                <a:cubicBezTo>
                  <a:pt x="3564" y="358"/>
                  <a:pt x="3564" y="358"/>
                  <a:pt x="3564" y="358"/>
                </a:cubicBezTo>
                <a:cubicBezTo>
                  <a:pt x="3564" y="352"/>
                  <a:pt x="3558" y="347"/>
                  <a:pt x="3552" y="347"/>
                </a:cubicBezTo>
                <a:close/>
              </a:path>
            </a:pathLst>
          </a:custGeom>
          <a:solidFill>
            <a:srgbClr val="00B9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4" name="Oval 19">
            <a:extLst>
              <a:ext uri="{FF2B5EF4-FFF2-40B4-BE49-F238E27FC236}">
                <a16:creationId xmlns:a16="http://schemas.microsoft.com/office/drawing/2014/main" id="{FAB6151C-6A71-4A8B-B55E-5061D18472E8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3598863" y="5170488"/>
            <a:ext cx="550863" cy="549275"/>
          </a:xfrm>
          <a:prstGeom prst="ellipse">
            <a:avLst/>
          </a:prstGeom>
          <a:solidFill>
            <a:srgbClr val="00B9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5" name="Freeform 20">
            <a:extLst>
              <a:ext uri="{FF2B5EF4-FFF2-40B4-BE49-F238E27FC236}">
                <a16:creationId xmlns:a16="http://schemas.microsoft.com/office/drawing/2014/main" id="{A78A3A38-775D-4515-AA41-BEF13D752AC2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3727451" y="5297488"/>
            <a:ext cx="293688" cy="293688"/>
          </a:xfrm>
          <a:custGeom>
            <a:avLst/>
            <a:gdLst>
              <a:gd name="T0" fmla="*/ 804 w 924"/>
              <a:gd name="T1" fmla="*/ 774 h 925"/>
              <a:gd name="T2" fmla="*/ 773 w 924"/>
              <a:gd name="T3" fmla="*/ 805 h 925"/>
              <a:gd name="T4" fmla="*/ 173 w 924"/>
              <a:gd name="T5" fmla="*/ 809 h 925"/>
              <a:gd name="T6" fmla="*/ 132 w 924"/>
              <a:gd name="T7" fmla="*/ 792 h 925"/>
              <a:gd name="T8" fmla="*/ 115 w 924"/>
              <a:gd name="T9" fmla="*/ 751 h 925"/>
              <a:gd name="T10" fmla="*/ 206 w 924"/>
              <a:gd name="T11" fmla="*/ 404 h 925"/>
              <a:gd name="T12" fmla="*/ 201 w 924"/>
              <a:gd name="T13" fmla="*/ 433 h 925"/>
              <a:gd name="T14" fmla="*/ 199 w 924"/>
              <a:gd name="T15" fmla="*/ 462 h 925"/>
              <a:gd name="T16" fmla="*/ 276 w 924"/>
              <a:gd name="T17" fmla="*/ 648 h 925"/>
              <a:gd name="T18" fmla="*/ 462 w 924"/>
              <a:gd name="T19" fmla="*/ 725 h 925"/>
              <a:gd name="T20" fmla="*/ 648 w 924"/>
              <a:gd name="T21" fmla="*/ 648 h 925"/>
              <a:gd name="T22" fmla="*/ 725 w 924"/>
              <a:gd name="T23" fmla="*/ 462 h 925"/>
              <a:gd name="T24" fmla="*/ 723 w 924"/>
              <a:gd name="T25" fmla="*/ 433 h 925"/>
              <a:gd name="T26" fmla="*/ 718 w 924"/>
              <a:gd name="T27" fmla="*/ 404 h 925"/>
              <a:gd name="T28" fmla="*/ 809 w 924"/>
              <a:gd name="T29" fmla="*/ 751 h 925"/>
              <a:gd name="T30" fmla="*/ 807 w 924"/>
              <a:gd name="T31" fmla="*/ 213 h 925"/>
              <a:gd name="T32" fmla="*/ 791 w 924"/>
              <a:gd name="T33" fmla="*/ 229 h 925"/>
              <a:gd name="T34" fmla="*/ 722 w 924"/>
              <a:gd name="T35" fmla="*/ 231 h 925"/>
              <a:gd name="T36" fmla="*/ 702 w 924"/>
              <a:gd name="T37" fmla="*/ 222 h 925"/>
              <a:gd name="T38" fmla="*/ 693 w 924"/>
              <a:gd name="T39" fmla="*/ 202 h 925"/>
              <a:gd name="T40" fmla="*/ 695 w 924"/>
              <a:gd name="T41" fmla="*/ 133 h 925"/>
              <a:gd name="T42" fmla="*/ 711 w 924"/>
              <a:gd name="T43" fmla="*/ 118 h 925"/>
              <a:gd name="T44" fmla="*/ 780 w 924"/>
              <a:gd name="T45" fmla="*/ 115 h 925"/>
              <a:gd name="T46" fmla="*/ 800 w 924"/>
              <a:gd name="T47" fmla="*/ 124 h 925"/>
              <a:gd name="T48" fmla="*/ 809 w 924"/>
              <a:gd name="T49" fmla="*/ 144 h 925"/>
              <a:gd name="T50" fmla="*/ 638 w 924"/>
              <a:gd name="T51" fmla="*/ 462 h 925"/>
              <a:gd name="T52" fmla="*/ 621 w 924"/>
              <a:gd name="T53" fmla="*/ 536 h 925"/>
              <a:gd name="T54" fmla="*/ 535 w 924"/>
              <a:gd name="T55" fmla="*/ 621 h 925"/>
              <a:gd name="T56" fmla="*/ 389 w 924"/>
              <a:gd name="T57" fmla="*/ 621 h 925"/>
              <a:gd name="T58" fmla="*/ 303 w 924"/>
              <a:gd name="T59" fmla="*/ 536 h 925"/>
              <a:gd name="T60" fmla="*/ 286 w 924"/>
              <a:gd name="T61" fmla="*/ 462 h 925"/>
              <a:gd name="T62" fmla="*/ 289 w 924"/>
              <a:gd name="T63" fmla="*/ 432 h 925"/>
              <a:gd name="T64" fmla="*/ 296 w 924"/>
              <a:gd name="T65" fmla="*/ 404 h 925"/>
              <a:gd name="T66" fmla="*/ 462 w 924"/>
              <a:gd name="T67" fmla="*/ 286 h 925"/>
              <a:gd name="T68" fmla="*/ 628 w 924"/>
              <a:gd name="T69" fmla="*/ 404 h 925"/>
              <a:gd name="T70" fmla="*/ 635 w 924"/>
              <a:gd name="T71" fmla="*/ 432 h 925"/>
              <a:gd name="T72" fmla="*/ 638 w 924"/>
              <a:gd name="T73" fmla="*/ 462 h 925"/>
              <a:gd name="T74" fmla="*/ 924 w 924"/>
              <a:gd name="T75" fmla="*/ 153 h 925"/>
              <a:gd name="T76" fmla="*/ 879 w 924"/>
              <a:gd name="T77" fmla="*/ 45 h 925"/>
              <a:gd name="T78" fmla="*/ 771 w 924"/>
              <a:gd name="T79" fmla="*/ 0 h 925"/>
              <a:gd name="T80" fmla="*/ 94 w 924"/>
              <a:gd name="T81" fmla="*/ 12 h 925"/>
              <a:gd name="T82" fmla="*/ 12 w 924"/>
              <a:gd name="T83" fmla="*/ 94 h 925"/>
              <a:gd name="T84" fmla="*/ 0 w 924"/>
              <a:gd name="T85" fmla="*/ 771 h 925"/>
              <a:gd name="T86" fmla="*/ 45 w 924"/>
              <a:gd name="T87" fmla="*/ 880 h 925"/>
              <a:gd name="T88" fmla="*/ 153 w 924"/>
              <a:gd name="T89" fmla="*/ 925 h 925"/>
              <a:gd name="T90" fmla="*/ 830 w 924"/>
              <a:gd name="T91" fmla="*/ 912 h 925"/>
              <a:gd name="T92" fmla="*/ 912 w 924"/>
              <a:gd name="T93" fmla="*/ 831 h 9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924" h="925">
                <a:moveTo>
                  <a:pt x="809" y="751"/>
                </a:moveTo>
                <a:cubicBezTo>
                  <a:pt x="809" y="759"/>
                  <a:pt x="807" y="767"/>
                  <a:pt x="804" y="774"/>
                </a:cubicBezTo>
                <a:cubicBezTo>
                  <a:pt x="801" y="781"/>
                  <a:pt x="797" y="787"/>
                  <a:pt x="792" y="792"/>
                </a:cubicBezTo>
                <a:cubicBezTo>
                  <a:pt x="787" y="797"/>
                  <a:pt x="780" y="802"/>
                  <a:pt x="773" y="805"/>
                </a:cubicBezTo>
                <a:cubicBezTo>
                  <a:pt x="766" y="808"/>
                  <a:pt x="759" y="809"/>
                  <a:pt x="751" y="809"/>
                </a:cubicBezTo>
                <a:cubicBezTo>
                  <a:pt x="173" y="809"/>
                  <a:pt x="173" y="809"/>
                  <a:pt x="173" y="809"/>
                </a:cubicBezTo>
                <a:cubicBezTo>
                  <a:pt x="165" y="809"/>
                  <a:pt x="158" y="808"/>
                  <a:pt x="151" y="805"/>
                </a:cubicBezTo>
                <a:cubicBezTo>
                  <a:pt x="144" y="802"/>
                  <a:pt x="137" y="797"/>
                  <a:pt x="132" y="792"/>
                </a:cubicBezTo>
                <a:cubicBezTo>
                  <a:pt x="127" y="787"/>
                  <a:pt x="123" y="781"/>
                  <a:pt x="120" y="774"/>
                </a:cubicBezTo>
                <a:cubicBezTo>
                  <a:pt x="117" y="767"/>
                  <a:pt x="115" y="759"/>
                  <a:pt x="115" y="751"/>
                </a:cubicBezTo>
                <a:cubicBezTo>
                  <a:pt x="115" y="404"/>
                  <a:pt x="115" y="404"/>
                  <a:pt x="115" y="404"/>
                </a:cubicBezTo>
                <a:cubicBezTo>
                  <a:pt x="206" y="404"/>
                  <a:pt x="206" y="404"/>
                  <a:pt x="206" y="404"/>
                </a:cubicBezTo>
                <a:cubicBezTo>
                  <a:pt x="205" y="409"/>
                  <a:pt x="204" y="414"/>
                  <a:pt x="203" y="418"/>
                </a:cubicBezTo>
                <a:cubicBezTo>
                  <a:pt x="202" y="423"/>
                  <a:pt x="201" y="428"/>
                  <a:pt x="201" y="433"/>
                </a:cubicBezTo>
                <a:cubicBezTo>
                  <a:pt x="200" y="438"/>
                  <a:pt x="200" y="443"/>
                  <a:pt x="200" y="448"/>
                </a:cubicBezTo>
                <a:cubicBezTo>
                  <a:pt x="199" y="453"/>
                  <a:pt x="199" y="457"/>
                  <a:pt x="199" y="462"/>
                </a:cubicBezTo>
                <a:cubicBezTo>
                  <a:pt x="199" y="498"/>
                  <a:pt x="206" y="532"/>
                  <a:pt x="220" y="564"/>
                </a:cubicBezTo>
                <a:cubicBezTo>
                  <a:pt x="234" y="596"/>
                  <a:pt x="253" y="624"/>
                  <a:pt x="276" y="648"/>
                </a:cubicBezTo>
                <a:cubicBezTo>
                  <a:pt x="300" y="672"/>
                  <a:pt x="328" y="690"/>
                  <a:pt x="360" y="704"/>
                </a:cubicBezTo>
                <a:cubicBezTo>
                  <a:pt x="392" y="718"/>
                  <a:pt x="426" y="725"/>
                  <a:pt x="462" y="725"/>
                </a:cubicBezTo>
                <a:cubicBezTo>
                  <a:pt x="498" y="725"/>
                  <a:pt x="532" y="718"/>
                  <a:pt x="564" y="704"/>
                </a:cubicBezTo>
                <a:cubicBezTo>
                  <a:pt x="596" y="690"/>
                  <a:pt x="624" y="672"/>
                  <a:pt x="648" y="648"/>
                </a:cubicBezTo>
                <a:cubicBezTo>
                  <a:pt x="671" y="624"/>
                  <a:pt x="690" y="596"/>
                  <a:pt x="704" y="564"/>
                </a:cubicBezTo>
                <a:cubicBezTo>
                  <a:pt x="718" y="532"/>
                  <a:pt x="725" y="498"/>
                  <a:pt x="725" y="462"/>
                </a:cubicBezTo>
                <a:cubicBezTo>
                  <a:pt x="725" y="457"/>
                  <a:pt x="725" y="453"/>
                  <a:pt x="724" y="448"/>
                </a:cubicBezTo>
                <a:cubicBezTo>
                  <a:pt x="724" y="443"/>
                  <a:pt x="724" y="438"/>
                  <a:pt x="723" y="433"/>
                </a:cubicBezTo>
                <a:cubicBezTo>
                  <a:pt x="723" y="428"/>
                  <a:pt x="722" y="423"/>
                  <a:pt x="721" y="418"/>
                </a:cubicBezTo>
                <a:cubicBezTo>
                  <a:pt x="720" y="414"/>
                  <a:pt x="719" y="409"/>
                  <a:pt x="718" y="404"/>
                </a:cubicBezTo>
                <a:cubicBezTo>
                  <a:pt x="809" y="404"/>
                  <a:pt x="809" y="404"/>
                  <a:pt x="809" y="404"/>
                </a:cubicBezTo>
                <a:lnTo>
                  <a:pt x="809" y="751"/>
                </a:lnTo>
                <a:close/>
                <a:moveTo>
                  <a:pt x="809" y="202"/>
                </a:moveTo>
                <a:cubicBezTo>
                  <a:pt x="809" y="206"/>
                  <a:pt x="808" y="210"/>
                  <a:pt x="807" y="213"/>
                </a:cubicBezTo>
                <a:cubicBezTo>
                  <a:pt x="800" y="222"/>
                  <a:pt x="800" y="222"/>
                  <a:pt x="800" y="222"/>
                </a:cubicBezTo>
                <a:cubicBezTo>
                  <a:pt x="798" y="225"/>
                  <a:pt x="795" y="227"/>
                  <a:pt x="791" y="229"/>
                </a:cubicBezTo>
                <a:cubicBezTo>
                  <a:pt x="788" y="230"/>
                  <a:pt x="784" y="231"/>
                  <a:pt x="780" y="231"/>
                </a:cubicBezTo>
                <a:cubicBezTo>
                  <a:pt x="722" y="231"/>
                  <a:pt x="722" y="231"/>
                  <a:pt x="722" y="231"/>
                </a:cubicBezTo>
                <a:cubicBezTo>
                  <a:pt x="718" y="231"/>
                  <a:pt x="715" y="230"/>
                  <a:pt x="711" y="229"/>
                </a:cubicBezTo>
                <a:cubicBezTo>
                  <a:pt x="702" y="222"/>
                  <a:pt x="702" y="222"/>
                  <a:pt x="702" y="222"/>
                </a:cubicBezTo>
                <a:cubicBezTo>
                  <a:pt x="699" y="220"/>
                  <a:pt x="697" y="217"/>
                  <a:pt x="695" y="213"/>
                </a:cubicBezTo>
                <a:cubicBezTo>
                  <a:pt x="694" y="210"/>
                  <a:pt x="693" y="206"/>
                  <a:pt x="693" y="202"/>
                </a:cubicBezTo>
                <a:cubicBezTo>
                  <a:pt x="693" y="144"/>
                  <a:pt x="693" y="144"/>
                  <a:pt x="693" y="144"/>
                </a:cubicBezTo>
                <a:cubicBezTo>
                  <a:pt x="693" y="140"/>
                  <a:pt x="694" y="137"/>
                  <a:pt x="695" y="133"/>
                </a:cubicBezTo>
                <a:cubicBezTo>
                  <a:pt x="702" y="124"/>
                  <a:pt x="702" y="124"/>
                  <a:pt x="702" y="124"/>
                </a:cubicBezTo>
                <a:cubicBezTo>
                  <a:pt x="711" y="118"/>
                  <a:pt x="711" y="118"/>
                  <a:pt x="711" y="118"/>
                </a:cubicBezTo>
                <a:cubicBezTo>
                  <a:pt x="714" y="116"/>
                  <a:pt x="718" y="115"/>
                  <a:pt x="722" y="115"/>
                </a:cubicBezTo>
                <a:cubicBezTo>
                  <a:pt x="780" y="115"/>
                  <a:pt x="780" y="115"/>
                  <a:pt x="780" y="115"/>
                </a:cubicBezTo>
                <a:cubicBezTo>
                  <a:pt x="784" y="115"/>
                  <a:pt x="788" y="116"/>
                  <a:pt x="791" y="118"/>
                </a:cubicBezTo>
                <a:cubicBezTo>
                  <a:pt x="800" y="124"/>
                  <a:pt x="800" y="124"/>
                  <a:pt x="800" y="124"/>
                </a:cubicBezTo>
                <a:cubicBezTo>
                  <a:pt x="807" y="133"/>
                  <a:pt x="807" y="133"/>
                  <a:pt x="807" y="133"/>
                </a:cubicBezTo>
                <a:cubicBezTo>
                  <a:pt x="808" y="137"/>
                  <a:pt x="809" y="140"/>
                  <a:pt x="809" y="144"/>
                </a:cubicBezTo>
                <a:lnTo>
                  <a:pt x="809" y="202"/>
                </a:lnTo>
                <a:close/>
                <a:moveTo>
                  <a:pt x="638" y="462"/>
                </a:moveTo>
                <a:cubicBezTo>
                  <a:pt x="638" y="462"/>
                  <a:pt x="638" y="462"/>
                  <a:pt x="638" y="462"/>
                </a:cubicBezTo>
                <a:cubicBezTo>
                  <a:pt x="638" y="489"/>
                  <a:pt x="632" y="513"/>
                  <a:pt x="621" y="536"/>
                </a:cubicBezTo>
                <a:cubicBezTo>
                  <a:pt x="612" y="555"/>
                  <a:pt x="601" y="572"/>
                  <a:pt x="587" y="587"/>
                </a:cubicBezTo>
                <a:cubicBezTo>
                  <a:pt x="572" y="602"/>
                  <a:pt x="554" y="613"/>
                  <a:pt x="535" y="621"/>
                </a:cubicBezTo>
                <a:cubicBezTo>
                  <a:pt x="513" y="632"/>
                  <a:pt x="488" y="638"/>
                  <a:pt x="462" y="638"/>
                </a:cubicBezTo>
                <a:cubicBezTo>
                  <a:pt x="436" y="638"/>
                  <a:pt x="411" y="632"/>
                  <a:pt x="389" y="621"/>
                </a:cubicBezTo>
                <a:cubicBezTo>
                  <a:pt x="370" y="613"/>
                  <a:pt x="352" y="602"/>
                  <a:pt x="337" y="587"/>
                </a:cubicBezTo>
                <a:cubicBezTo>
                  <a:pt x="323" y="572"/>
                  <a:pt x="312" y="555"/>
                  <a:pt x="303" y="536"/>
                </a:cubicBezTo>
                <a:cubicBezTo>
                  <a:pt x="292" y="513"/>
                  <a:pt x="286" y="489"/>
                  <a:pt x="286" y="462"/>
                </a:cubicBezTo>
                <a:cubicBezTo>
                  <a:pt x="286" y="462"/>
                  <a:pt x="286" y="462"/>
                  <a:pt x="286" y="462"/>
                </a:cubicBezTo>
                <a:cubicBezTo>
                  <a:pt x="286" y="457"/>
                  <a:pt x="286" y="452"/>
                  <a:pt x="287" y="447"/>
                </a:cubicBezTo>
                <a:cubicBezTo>
                  <a:pt x="287" y="442"/>
                  <a:pt x="288" y="437"/>
                  <a:pt x="289" y="432"/>
                </a:cubicBezTo>
                <a:cubicBezTo>
                  <a:pt x="289" y="428"/>
                  <a:pt x="290" y="423"/>
                  <a:pt x="291" y="418"/>
                </a:cubicBezTo>
                <a:cubicBezTo>
                  <a:pt x="293" y="414"/>
                  <a:pt x="294" y="409"/>
                  <a:pt x="296" y="404"/>
                </a:cubicBezTo>
                <a:cubicBezTo>
                  <a:pt x="297" y="404"/>
                  <a:pt x="297" y="404"/>
                  <a:pt x="297" y="404"/>
                </a:cubicBezTo>
                <a:cubicBezTo>
                  <a:pt x="322" y="336"/>
                  <a:pt x="385" y="286"/>
                  <a:pt x="462" y="286"/>
                </a:cubicBezTo>
                <a:cubicBezTo>
                  <a:pt x="539" y="286"/>
                  <a:pt x="602" y="336"/>
                  <a:pt x="627" y="404"/>
                </a:cubicBezTo>
                <a:cubicBezTo>
                  <a:pt x="628" y="404"/>
                  <a:pt x="628" y="404"/>
                  <a:pt x="628" y="404"/>
                </a:cubicBezTo>
                <a:cubicBezTo>
                  <a:pt x="630" y="409"/>
                  <a:pt x="631" y="414"/>
                  <a:pt x="633" y="418"/>
                </a:cubicBezTo>
                <a:cubicBezTo>
                  <a:pt x="634" y="423"/>
                  <a:pt x="635" y="428"/>
                  <a:pt x="635" y="432"/>
                </a:cubicBezTo>
                <a:cubicBezTo>
                  <a:pt x="636" y="437"/>
                  <a:pt x="637" y="442"/>
                  <a:pt x="637" y="447"/>
                </a:cubicBezTo>
                <a:cubicBezTo>
                  <a:pt x="638" y="452"/>
                  <a:pt x="638" y="457"/>
                  <a:pt x="638" y="462"/>
                </a:cubicBezTo>
                <a:moveTo>
                  <a:pt x="924" y="771"/>
                </a:moveTo>
                <a:cubicBezTo>
                  <a:pt x="924" y="153"/>
                  <a:pt x="924" y="153"/>
                  <a:pt x="924" y="153"/>
                </a:cubicBezTo>
                <a:cubicBezTo>
                  <a:pt x="924" y="132"/>
                  <a:pt x="920" y="112"/>
                  <a:pt x="912" y="94"/>
                </a:cubicBezTo>
                <a:cubicBezTo>
                  <a:pt x="904" y="75"/>
                  <a:pt x="893" y="59"/>
                  <a:pt x="879" y="45"/>
                </a:cubicBezTo>
                <a:cubicBezTo>
                  <a:pt x="865" y="31"/>
                  <a:pt x="849" y="20"/>
                  <a:pt x="830" y="12"/>
                </a:cubicBezTo>
                <a:cubicBezTo>
                  <a:pt x="812" y="4"/>
                  <a:pt x="792" y="0"/>
                  <a:pt x="771" y="0"/>
                </a:cubicBezTo>
                <a:cubicBezTo>
                  <a:pt x="153" y="0"/>
                  <a:pt x="153" y="0"/>
                  <a:pt x="153" y="0"/>
                </a:cubicBezTo>
                <a:cubicBezTo>
                  <a:pt x="132" y="0"/>
                  <a:pt x="112" y="4"/>
                  <a:pt x="94" y="12"/>
                </a:cubicBezTo>
                <a:cubicBezTo>
                  <a:pt x="75" y="20"/>
                  <a:pt x="59" y="31"/>
                  <a:pt x="45" y="45"/>
                </a:cubicBezTo>
                <a:cubicBezTo>
                  <a:pt x="31" y="59"/>
                  <a:pt x="20" y="75"/>
                  <a:pt x="12" y="94"/>
                </a:cubicBezTo>
                <a:cubicBezTo>
                  <a:pt x="4" y="112"/>
                  <a:pt x="0" y="132"/>
                  <a:pt x="0" y="153"/>
                </a:cubicBezTo>
                <a:cubicBezTo>
                  <a:pt x="0" y="771"/>
                  <a:pt x="0" y="771"/>
                  <a:pt x="0" y="771"/>
                </a:cubicBezTo>
                <a:cubicBezTo>
                  <a:pt x="0" y="792"/>
                  <a:pt x="4" y="812"/>
                  <a:pt x="12" y="831"/>
                </a:cubicBezTo>
                <a:cubicBezTo>
                  <a:pt x="20" y="849"/>
                  <a:pt x="31" y="866"/>
                  <a:pt x="45" y="880"/>
                </a:cubicBezTo>
                <a:cubicBezTo>
                  <a:pt x="59" y="893"/>
                  <a:pt x="75" y="904"/>
                  <a:pt x="94" y="912"/>
                </a:cubicBezTo>
                <a:cubicBezTo>
                  <a:pt x="112" y="921"/>
                  <a:pt x="132" y="925"/>
                  <a:pt x="153" y="925"/>
                </a:cubicBezTo>
                <a:cubicBezTo>
                  <a:pt x="771" y="925"/>
                  <a:pt x="771" y="925"/>
                  <a:pt x="771" y="925"/>
                </a:cubicBezTo>
                <a:cubicBezTo>
                  <a:pt x="792" y="925"/>
                  <a:pt x="812" y="921"/>
                  <a:pt x="830" y="912"/>
                </a:cubicBezTo>
                <a:cubicBezTo>
                  <a:pt x="849" y="904"/>
                  <a:pt x="865" y="893"/>
                  <a:pt x="879" y="880"/>
                </a:cubicBezTo>
                <a:cubicBezTo>
                  <a:pt x="893" y="866"/>
                  <a:pt x="904" y="849"/>
                  <a:pt x="912" y="831"/>
                </a:cubicBezTo>
                <a:cubicBezTo>
                  <a:pt x="920" y="812"/>
                  <a:pt x="924" y="792"/>
                  <a:pt x="924" y="771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9" name="Tijdelijke aanduiding voor afbeelding 28">
            <a:extLst>
              <a:ext uri="{FF2B5EF4-FFF2-40B4-BE49-F238E27FC236}">
                <a16:creationId xmlns:a16="http://schemas.microsoft.com/office/drawing/2014/main" id="{71994158-099A-4D85-B2CA-35075FE62201}"/>
              </a:ext>
            </a:extLst>
          </p:cNvPr>
          <p:cNvSpPr>
            <a:spLocks noGrp="1" noSelect="1"/>
          </p:cNvSpPr>
          <p:nvPr userDrawn="1">
            <p:ph type="pic" sz="quarter" idx="10" hasCustomPrompt="1"/>
          </p:nvPr>
        </p:nvSpPr>
        <p:spPr bwMode="gray">
          <a:xfrm>
            <a:off x="6532944" y="817944"/>
            <a:ext cx="990552" cy="990552"/>
          </a:xfrm>
          <a:custGeom>
            <a:avLst/>
            <a:gdLst>
              <a:gd name="connsiteX0" fmla="*/ 495300 w 990552"/>
              <a:gd name="connsiteY0" fmla="*/ 0 h 990552"/>
              <a:gd name="connsiteX1" fmla="*/ 980538 w 990552"/>
              <a:gd name="connsiteY1" fmla="*/ 395480 h 990552"/>
              <a:gd name="connsiteX2" fmla="*/ 990552 w 990552"/>
              <a:gd name="connsiteY2" fmla="*/ 494824 h 990552"/>
              <a:gd name="connsiteX3" fmla="*/ 990552 w 990552"/>
              <a:gd name="connsiteY3" fmla="*/ 495776 h 990552"/>
              <a:gd name="connsiteX4" fmla="*/ 980538 w 990552"/>
              <a:gd name="connsiteY4" fmla="*/ 595120 h 990552"/>
              <a:gd name="connsiteX5" fmla="*/ 595121 w 990552"/>
              <a:gd name="connsiteY5" fmla="*/ 980537 h 990552"/>
              <a:gd name="connsiteX6" fmla="*/ 495776 w 990552"/>
              <a:gd name="connsiteY6" fmla="*/ 990552 h 990552"/>
              <a:gd name="connsiteX7" fmla="*/ 494824 w 990552"/>
              <a:gd name="connsiteY7" fmla="*/ 990552 h 990552"/>
              <a:gd name="connsiteX8" fmla="*/ 395480 w 990552"/>
              <a:gd name="connsiteY8" fmla="*/ 980537 h 990552"/>
              <a:gd name="connsiteX9" fmla="*/ 0 w 990552"/>
              <a:gd name="connsiteY9" fmla="*/ 495300 h 990552"/>
              <a:gd name="connsiteX10" fmla="*/ 495300 w 990552"/>
              <a:gd name="connsiteY10" fmla="*/ 0 h 990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90552" h="990552">
                <a:moveTo>
                  <a:pt x="495300" y="0"/>
                </a:moveTo>
                <a:cubicBezTo>
                  <a:pt x="734654" y="0"/>
                  <a:pt x="934353" y="169780"/>
                  <a:pt x="980538" y="395480"/>
                </a:cubicBezTo>
                <a:lnTo>
                  <a:pt x="990552" y="494824"/>
                </a:lnTo>
                <a:lnTo>
                  <a:pt x="990552" y="495776"/>
                </a:lnTo>
                <a:lnTo>
                  <a:pt x="980538" y="595120"/>
                </a:lnTo>
                <a:cubicBezTo>
                  <a:pt x="940951" y="788578"/>
                  <a:pt x="788578" y="940950"/>
                  <a:pt x="595121" y="980537"/>
                </a:cubicBezTo>
                <a:lnTo>
                  <a:pt x="495776" y="990552"/>
                </a:lnTo>
                <a:lnTo>
                  <a:pt x="494824" y="990552"/>
                </a:lnTo>
                <a:lnTo>
                  <a:pt x="395480" y="980537"/>
                </a:lnTo>
                <a:cubicBezTo>
                  <a:pt x="169780" y="934353"/>
                  <a:pt x="0" y="734654"/>
                  <a:pt x="0" y="495300"/>
                </a:cubicBezTo>
                <a:cubicBezTo>
                  <a:pt x="0" y="221753"/>
                  <a:pt x="221753" y="0"/>
                  <a:pt x="49530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270108" indent="-270108" algn="ctr" defTabSz="1088937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sz="1200"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30" name="Tijdelijke aanduiding voor afbeelding 29">
            <a:extLst>
              <a:ext uri="{FF2B5EF4-FFF2-40B4-BE49-F238E27FC236}">
                <a16:creationId xmlns:a16="http://schemas.microsoft.com/office/drawing/2014/main" id="{7910CCFA-051B-4F06-9EB0-FCF3E5D8449E}"/>
              </a:ext>
            </a:extLst>
          </p:cNvPr>
          <p:cNvSpPr>
            <a:spLocks noGrp="1" noSelect="1"/>
          </p:cNvSpPr>
          <p:nvPr>
            <p:ph type="pic" sz="quarter" idx="11" hasCustomPrompt="1"/>
          </p:nvPr>
        </p:nvSpPr>
        <p:spPr bwMode="gray">
          <a:xfrm>
            <a:off x="6532776" y="2679840"/>
            <a:ext cx="990720" cy="988920"/>
          </a:xfrm>
          <a:custGeom>
            <a:avLst/>
            <a:gdLst>
              <a:gd name="connsiteX0" fmla="*/ 495300 w 990552"/>
              <a:gd name="connsiteY0" fmla="*/ 0 h 990552"/>
              <a:gd name="connsiteX1" fmla="*/ 980538 w 990552"/>
              <a:gd name="connsiteY1" fmla="*/ 395480 h 990552"/>
              <a:gd name="connsiteX2" fmla="*/ 990552 w 990552"/>
              <a:gd name="connsiteY2" fmla="*/ 494824 h 990552"/>
              <a:gd name="connsiteX3" fmla="*/ 990552 w 990552"/>
              <a:gd name="connsiteY3" fmla="*/ 495776 h 990552"/>
              <a:gd name="connsiteX4" fmla="*/ 980538 w 990552"/>
              <a:gd name="connsiteY4" fmla="*/ 595120 h 990552"/>
              <a:gd name="connsiteX5" fmla="*/ 595121 w 990552"/>
              <a:gd name="connsiteY5" fmla="*/ 980537 h 990552"/>
              <a:gd name="connsiteX6" fmla="*/ 495776 w 990552"/>
              <a:gd name="connsiteY6" fmla="*/ 990552 h 990552"/>
              <a:gd name="connsiteX7" fmla="*/ 494824 w 990552"/>
              <a:gd name="connsiteY7" fmla="*/ 990552 h 990552"/>
              <a:gd name="connsiteX8" fmla="*/ 395480 w 990552"/>
              <a:gd name="connsiteY8" fmla="*/ 980537 h 990552"/>
              <a:gd name="connsiteX9" fmla="*/ 0 w 990552"/>
              <a:gd name="connsiteY9" fmla="*/ 495300 h 990552"/>
              <a:gd name="connsiteX10" fmla="*/ 495300 w 990552"/>
              <a:gd name="connsiteY10" fmla="*/ 0 h 990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90552" h="990552">
                <a:moveTo>
                  <a:pt x="495300" y="0"/>
                </a:moveTo>
                <a:cubicBezTo>
                  <a:pt x="734654" y="0"/>
                  <a:pt x="934353" y="169780"/>
                  <a:pt x="980538" y="395480"/>
                </a:cubicBezTo>
                <a:lnTo>
                  <a:pt x="990552" y="494824"/>
                </a:lnTo>
                <a:lnTo>
                  <a:pt x="990552" y="495776"/>
                </a:lnTo>
                <a:lnTo>
                  <a:pt x="980538" y="595120"/>
                </a:lnTo>
                <a:cubicBezTo>
                  <a:pt x="940951" y="788578"/>
                  <a:pt x="788578" y="940950"/>
                  <a:pt x="595121" y="980537"/>
                </a:cubicBezTo>
                <a:lnTo>
                  <a:pt x="495776" y="990552"/>
                </a:lnTo>
                <a:lnTo>
                  <a:pt x="494824" y="990552"/>
                </a:lnTo>
                <a:lnTo>
                  <a:pt x="395480" y="980537"/>
                </a:lnTo>
                <a:cubicBezTo>
                  <a:pt x="169780" y="934353"/>
                  <a:pt x="0" y="734654"/>
                  <a:pt x="0" y="495300"/>
                </a:cubicBezTo>
                <a:cubicBezTo>
                  <a:pt x="0" y="221753"/>
                  <a:pt x="221753" y="0"/>
                  <a:pt x="49530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270108" indent="-270108" algn="ctr" defTabSz="1088937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sz="1200"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31" name="Tijdelijke aanduiding voor afbeelding 30">
            <a:extLst>
              <a:ext uri="{FF2B5EF4-FFF2-40B4-BE49-F238E27FC236}">
                <a16:creationId xmlns:a16="http://schemas.microsoft.com/office/drawing/2014/main" id="{47458BB3-2129-48BB-83E2-DA5D6380C7E4}"/>
              </a:ext>
            </a:extLst>
          </p:cNvPr>
          <p:cNvSpPr>
            <a:spLocks noGrp="1" noSelect="1"/>
          </p:cNvSpPr>
          <p:nvPr>
            <p:ph type="pic" sz="quarter" idx="12" hasCustomPrompt="1"/>
          </p:nvPr>
        </p:nvSpPr>
        <p:spPr bwMode="gray">
          <a:xfrm>
            <a:off x="6532776" y="4523256"/>
            <a:ext cx="990720" cy="988920"/>
          </a:xfrm>
          <a:custGeom>
            <a:avLst/>
            <a:gdLst>
              <a:gd name="connsiteX0" fmla="*/ 495300 w 990552"/>
              <a:gd name="connsiteY0" fmla="*/ 0 h 990552"/>
              <a:gd name="connsiteX1" fmla="*/ 980538 w 990552"/>
              <a:gd name="connsiteY1" fmla="*/ 395480 h 990552"/>
              <a:gd name="connsiteX2" fmla="*/ 990552 w 990552"/>
              <a:gd name="connsiteY2" fmla="*/ 494824 h 990552"/>
              <a:gd name="connsiteX3" fmla="*/ 990552 w 990552"/>
              <a:gd name="connsiteY3" fmla="*/ 495776 h 990552"/>
              <a:gd name="connsiteX4" fmla="*/ 980538 w 990552"/>
              <a:gd name="connsiteY4" fmla="*/ 595120 h 990552"/>
              <a:gd name="connsiteX5" fmla="*/ 595121 w 990552"/>
              <a:gd name="connsiteY5" fmla="*/ 980537 h 990552"/>
              <a:gd name="connsiteX6" fmla="*/ 495776 w 990552"/>
              <a:gd name="connsiteY6" fmla="*/ 990552 h 990552"/>
              <a:gd name="connsiteX7" fmla="*/ 494824 w 990552"/>
              <a:gd name="connsiteY7" fmla="*/ 990552 h 990552"/>
              <a:gd name="connsiteX8" fmla="*/ 395480 w 990552"/>
              <a:gd name="connsiteY8" fmla="*/ 980537 h 990552"/>
              <a:gd name="connsiteX9" fmla="*/ 0 w 990552"/>
              <a:gd name="connsiteY9" fmla="*/ 495300 h 990552"/>
              <a:gd name="connsiteX10" fmla="*/ 495300 w 990552"/>
              <a:gd name="connsiteY10" fmla="*/ 0 h 990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90552" h="990552">
                <a:moveTo>
                  <a:pt x="495300" y="0"/>
                </a:moveTo>
                <a:cubicBezTo>
                  <a:pt x="734654" y="0"/>
                  <a:pt x="934353" y="169780"/>
                  <a:pt x="980538" y="395480"/>
                </a:cubicBezTo>
                <a:lnTo>
                  <a:pt x="990552" y="494824"/>
                </a:lnTo>
                <a:lnTo>
                  <a:pt x="990552" y="495776"/>
                </a:lnTo>
                <a:lnTo>
                  <a:pt x="980538" y="595120"/>
                </a:lnTo>
                <a:cubicBezTo>
                  <a:pt x="940951" y="788578"/>
                  <a:pt x="788578" y="940950"/>
                  <a:pt x="595121" y="980537"/>
                </a:cubicBezTo>
                <a:lnTo>
                  <a:pt x="495776" y="990552"/>
                </a:lnTo>
                <a:lnTo>
                  <a:pt x="494824" y="990552"/>
                </a:lnTo>
                <a:lnTo>
                  <a:pt x="395480" y="980537"/>
                </a:lnTo>
                <a:cubicBezTo>
                  <a:pt x="169780" y="934353"/>
                  <a:pt x="0" y="734654"/>
                  <a:pt x="0" y="495300"/>
                </a:cubicBezTo>
                <a:cubicBezTo>
                  <a:pt x="0" y="221753"/>
                  <a:pt x="221753" y="0"/>
                  <a:pt x="49530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270108" indent="-270108" algn="ctr" defTabSz="1088937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sz="1200"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33" name="Naam, E-mail en telefoonnummer 1">
            <a:extLst>
              <a:ext uri="{FF2B5EF4-FFF2-40B4-BE49-F238E27FC236}">
                <a16:creationId xmlns:a16="http://schemas.microsoft.com/office/drawing/2014/main" id="{85656025-CA3C-4AB6-83CE-2981CC597D68}"/>
              </a:ext>
            </a:extLst>
          </p:cNvPr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7773886" y="997019"/>
            <a:ext cx="3524352" cy="1334579"/>
          </a:xfrm>
        </p:spPr>
        <p:txBody>
          <a:bodyPr/>
          <a:lstStyle>
            <a:lvl1pPr marL="0" indent="0">
              <a:lnSpc>
                <a:spcPct val="83000"/>
              </a:lnSpc>
              <a:buFontTx/>
              <a:buNone/>
              <a:defRPr sz="2500" b="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10000"/>
              </a:lnSpc>
              <a:buFontTx/>
              <a:buNone/>
              <a:defRPr sz="1900" b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10000"/>
              </a:lnSpc>
              <a:buFontTx/>
              <a:buNone/>
              <a:defRPr sz="1900" b="0">
                <a:solidFill>
                  <a:schemeClr val="bg1"/>
                </a:solidFill>
                <a:latin typeface="+mn-lt"/>
              </a:defRPr>
            </a:lvl3pPr>
            <a:lvl4pPr marL="0">
              <a:lnSpc>
                <a:spcPct val="110000"/>
              </a:lnSpc>
              <a:buFontTx/>
              <a:buNone/>
              <a:defRPr sz="1900" b="0">
                <a:solidFill>
                  <a:schemeClr val="bg1"/>
                </a:solidFill>
                <a:latin typeface="+mn-lt"/>
              </a:defRPr>
            </a:lvl4pPr>
            <a:lvl5pPr marL="0">
              <a:lnSpc>
                <a:spcPct val="110000"/>
              </a:lnSpc>
              <a:buFontTx/>
              <a:buNone/>
              <a:defRPr sz="1900" b="0">
                <a:solidFill>
                  <a:schemeClr val="bg1"/>
                </a:solidFill>
                <a:latin typeface="+mn-lt"/>
              </a:defRPr>
            </a:lvl5pPr>
            <a:lvl6pPr marL="0">
              <a:lnSpc>
                <a:spcPct val="110000"/>
              </a:lnSpc>
              <a:defRPr sz="1900">
                <a:solidFill>
                  <a:schemeClr val="bg1"/>
                </a:solidFill>
                <a:latin typeface="+mn-lt"/>
              </a:defRPr>
            </a:lvl6pPr>
            <a:lvl7pPr marL="0">
              <a:lnSpc>
                <a:spcPct val="110000"/>
              </a:lnSpc>
              <a:defRPr sz="1900">
                <a:solidFill>
                  <a:schemeClr val="bg1"/>
                </a:solidFill>
                <a:latin typeface="+mn-lt"/>
              </a:defRPr>
            </a:lvl7pPr>
            <a:lvl8pPr marL="0">
              <a:lnSpc>
                <a:spcPct val="110000"/>
              </a:lnSpc>
              <a:defRPr sz="1900">
                <a:solidFill>
                  <a:schemeClr val="bg1"/>
                </a:solidFill>
                <a:latin typeface="+mn-lt"/>
              </a:defRPr>
            </a:lvl8pPr>
            <a:lvl9pPr marL="0">
              <a:lnSpc>
                <a:spcPct val="110000"/>
              </a:lnSpc>
              <a:defRPr sz="19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nl-NL" dirty="0"/>
              <a:t>[naam (niveau 1, daaronder E-mail en telefoonnummer op niveau 2)]</a:t>
            </a: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5057002A-21DD-4E29-B556-B50A21D9A251}"/>
              </a:ext>
            </a:extLst>
          </p:cNvPr>
          <p:cNvSpPr txBox="1">
            <a:spLocks noSelect="1"/>
          </p:cNvSpPr>
          <p:nvPr userDrawn="1"/>
        </p:nvSpPr>
        <p:spPr bwMode="gray">
          <a:xfrm>
            <a:off x="903593" y="2034057"/>
            <a:ext cx="2500349" cy="9912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nl-NL" sz="19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Groningenhaven 7</a:t>
            </a:r>
          </a:p>
          <a:p>
            <a:pPr>
              <a:lnSpc>
                <a:spcPct val="113000"/>
              </a:lnSpc>
            </a:pPr>
            <a:r>
              <a:rPr lang="nl-NL" sz="19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3433 PE Nieuwegein</a:t>
            </a:r>
          </a:p>
          <a:p>
            <a:pPr>
              <a:lnSpc>
                <a:spcPct val="113000"/>
              </a:lnSpc>
            </a:pPr>
            <a:r>
              <a:rPr lang="nl-NL" sz="19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Netherlands</a:t>
            </a:r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17A3501D-5F6E-45E6-BCD8-323E9BE54A93}"/>
              </a:ext>
            </a:extLst>
          </p:cNvPr>
          <p:cNvSpPr txBox="1">
            <a:spLocks noSelect="1"/>
          </p:cNvSpPr>
          <p:nvPr userDrawn="1"/>
        </p:nvSpPr>
        <p:spPr bwMode="gray">
          <a:xfrm>
            <a:off x="893864" y="3053471"/>
            <a:ext cx="2500349" cy="13098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2000"/>
              </a:lnSpc>
            </a:pPr>
            <a:endParaRPr lang="nl-NL" sz="19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112000"/>
              </a:lnSpc>
            </a:pPr>
            <a:r>
              <a:rPr lang="nl-NL" sz="1900" b="0" i="0" u="none" strike="noStrike" kern="12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</a:t>
            </a:r>
            <a:r>
              <a:rPr lang="nl-NL" sz="19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+31 (0)30 60 69 511</a:t>
            </a:r>
          </a:p>
          <a:p>
            <a:pPr>
              <a:lnSpc>
                <a:spcPct val="112000"/>
              </a:lnSpc>
            </a:pPr>
            <a:r>
              <a:rPr lang="nl-NL" sz="1900" b="0" i="0" u="none" strike="noStrike" kern="12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E</a:t>
            </a:r>
            <a:r>
              <a:rPr lang="nl-NL" sz="19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info@kwrwater.nl</a:t>
            </a:r>
          </a:p>
          <a:p>
            <a:pPr>
              <a:lnSpc>
                <a:spcPct val="112000"/>
              </a:lnSpc>
            </a:pPr>
            <a:r>
              <a:rPr lang="nl-NL" sz="1900" b="0" i="0" u="none" strike="noStrike" kern="12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I </a:t>
            </a:r>
            <a:r>
              <a:rPr lang="nl-NL" sz="19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www.kwrwater.nl</a:t>
            </a:r>
            <a:endParaRPr lang="nl-NL" sz="1900" dirty="0"/>
          </a:p>
        </p:txBody>
      </p:sp>
      <p:sp>
        <p:nvSpPr>
          <p:cNvPr id="54" name="Tekstvak 53">
            <a:extLst>
              <a:ext uri="{FF2B5EF4-FFF2-40B4-BE49-F238E27FC236}">
                <a16:creationId xmlns:a16="http://schemas.microsoft.com/office/drawing/2014/main" id="{E2E908B5-312E-4A13-BB30-9DB675916585}"/>
              </a:ext>
            </a:extLst>
          </p:cNvPr>
          <p:cNvSpPr txBox="1">
            <a:spLocks noSelect="1"/>
          </p:cNvSpPr>
          <p:nvPr userDrawn="1"/>
        </p:nvSpPr>
        <p:spPr bwMode="gray">
          <a:xfrm>
            <a:off x="745349" y="5765293"/>
            <a:ext cx="1404156" cy="192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12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@</a:t>
            </a:r>
            <a:r>
              <a:rPr lang="nl-NL" sz="12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KWR_Water</a:t>
            </a:r>
            <a:endParaRPr lang="nl-NL" sz="1250" dirty="0"/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4D6410B4-A3CE-42F0-9426-56C5D32D2B49}"/>
              </a:ext>
            </a:extLst>
          </p:cNvPr>
          <p:cNvSpPr txBox="1">
            <a:spLocks noSelect="1"/>
          </p:cNvSpPr>
          <p:nvPr userDrawn="1"/>
        </p:nvSpPr>
        <p:spPr bwMode="gray">
          <a:xfrm>
            <a:off x="1959844" y="5765293"/>
            <a:ext cx="1404156" cy="192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125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KWR</a:t>
            </a:r>
            <a:endParaRPr lang="nl-NL" sz="1250" dirty="0"/>
          </a:p>
        </p:txBody>
      </p:sp>
      <p:sp>
        <p:nvSpPr>
          <p:cNvPr id="56" name="Tekstvak 55">
            <a:extLst>
              <a:ext uri="{FF2B5EF4-FFF2-40B4-BE49-F238E27FC236}">
                <a16:creationId xmlns:a16="http://schemas.microsoft.com/office/drawing/2014/main" id="{27F0554F-65DF-4CA8-8414-FF210759A291}"/>
              </a:ext>
            </a:extLst>
          </p:cNvPr>
          <p:cNvSpPr txBox="1">
            <a:spLocks noSelect="1"/>
          </p:cNvSpPr>
          <p:nvPr userDrawn="1"/>
        </p:nvSpPr>
        <p:spPr bwMode="gray">
          <a:xfrm>
            <a:off x="3175265" y="5765293"/>
            <a:ext cx="1404156" cy="192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125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KWR_Water</a:t>
            </a:r>
            <a:endParaRPr lang="nl-NL" sz="1250" dirty="0"/>
          </a:p>
        </p:txBody>
      </p:sp>
      <p:sp>
        <p:nvSpPr>
          <p:cNvPr id="35" name="Naam, E-mail en telefoonnummer 2">
            <a:extLst>
              <a:ext uri="{FF2B5EF4-FFF2-40B4-BE49-F238E27FC236}">
                <a16:creationId xmlns:a16="http://schemas.microsoft.com/office/drawing/2014/main" id="{85656025-CA3C-4AB6-83CE-2981CC597D68}"/>
              </a:ext>
            </a:extLst>
          </p:cNvPr>
          <p:cNvSpPr>
            <a:spLocks noGrp="1" noSelect="1"/>
          </p:cNvSpPr>
          <p:nvPr>
            <p:ph type="body" sz="quarter" idx="14" hasCustomPrompt="1"/>
          </p:nvPr>
        </p:nvSpPr>
        <p:spPr bwMode="gray">
          <a:xfrm>
            <a:off x="7772400" y="2844000"/>
            <a:ext cx="3524352" cy="1334579"/>
          </a:xfrm>
        </p:spPr>
        <p:txBody>
          <a:bodyPr/>
          <a:lstStyle>
            <a:lvl1pPr marL="0" indent="0">
              <a:lnSpc>
                <a:spcPct val="83000"/>
              </a:lnSpc>
              <a:buFontTx/>
              <a:buNone/>
              <a:defRPr sz="2500" b="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10000"/>
              </a:lnSpc>
              <a:buFontTx/>
              <a:buNone/>
              <a:defRPr sz="1900" b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10000"/>
              </a:lnSpc>
              <a:buFontTx/>
              <a:buNone/>
              <a:defRPr sz="1900" b="0">
                <a:solidFill>
                  <a:schemeClr val="bg1"/>
                </a:solidFill>
                <a:latin typeface="+mn-lt"/>
              </a:defRPr>
            </a:lvl3pPr>
            <a:lvl4pPr marL="0">
              <a:lnSpc>
                <a:spcPct val="110000"/>
              </a:lnSpc>
              <a:buFontTx/>
              <a:buNone/>
              <a:defRPr sz="1900" b="0">
                <a:solidFill>
                  <a:schemeClr val="bg1"/>
                </a:solidFill>
                <a:latin typeface="+mn-lt"/>
              </a:defRPr>
            </a:lvl4pPr>
            <a:lvl5pPr marL="0">
              <a:lnSpc>
                <a:spcPct val="110000"/>
              </a:lnSpc>
              <a:buFontTx/>
              <a:buNone/>
              <a:defRPr sz="1900" b="0">
                <a:solidFill>
                  <a:schemeClr val="bg1"/>
                </a:solidFill>
                <a:latin typeface="+mn-lt"/>
              </a:defRPr>
            </a:lvl5pPr>
            <a:lvl6pPr marL="0">
              <a:lnSpc>
                <a:spcPct val="110000"/>
              </a:lnSpc>
              <a:defRPr sz="1900">
                <a:solidFill>
                  <a:schemeClr val="bg1"/>
                </a:solidFill>
                <a:latin typeface="+mn-lt"/>
              </a:defRPr>
            </a:lvl6pPr>
            <a:lvl7pPr marL="0">
              <a:lnSpc>
                <a:spcPct val="110000"/>
              </a:lnSpc>
              <a:defRPr sz="1900">
                <a:solidFill>
                  <a:schemeClr val="bg1"/>
                </a:solidFill>
                <a:latin typeface="+mn-lt"/>
              </a:defRPr>
            </a:lvl7pPr>
            <a:lvl8pPr marL="0">
              <a:lnSpc>
                <a:spcPct val="110000"/>
              </a:lnSpc>
              <a:defRPr sz="1900">
                <a:solidFill>
                  <a:schemeClr val="bg1"/>
                </a:solidFill>
                <a:latin typeface="+mn-lt"/>
              </a:defRPr>
            </a:lvl8pPr>
            <a:lvl9pPr marL="0">
              <a:lnSpc>
                <a:spcPct val="110000"/>
              </a:lnSpc>
              <a:defRPr sz="19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nl-NL" dirty="0"/>
              <a:t>[naam (niveau 1, daaronder E-mail en telefoonnummer op niveau 2)]</a:t>
            </a:r>
          </a:p>
        </p:txBody>
      </p:sp>
      <p:sp>
        <p:nvSpPr>
          <p:cNvPr id="37" name="Naam, E-mail en telefoonnummer 3">
            <a:extLst>
              <a:ext uri="{FF2B5EF4-FFF2-40B4-BE49-F238E27FC236}">
                <a16:creationId xmlns:a16="http://schemas.microsoft.com/office/drawing/2014/main" id="{85656025-CA3C-4AB6-83CE-2981CC597D68}"/>
              </a:ext>
            </a:extLst>
          </p:cNvPr>
          <p:cNvSpPr>
            <a:spLocks noGrp="1" noSelect="1"/>
          </p:cNvSpPr>
          <p:nvPr>
            <p:ph type="body" sz="quarter" idx="15" hasCustomPrompt="1"/>
          </p:nvPr>
        </p:nvSpPr>
        <p:spPr bwMode="gray">
          <a:xfrm>
            <a:off x="7772400" y="4694400"/>
            <a:ext cx="3524352" cy="1334579"/>
          </a:xfrm>
        </p:spPr>
        <p:txBody>
          <a:bodyPr/>
          <a:lstStyle>
            <a:lvl1pPr marL="0" indent="0">
              <a:lnSpc>
                <a:spcPct val="83000"/>
              </a:lnSpc>
              <a:buFontTx/>
              <a:buNone/>
              <a:defRPr sz="2500" b="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10000"/>
              </a:lnSpc>
              <a:buFontTx/>
              <a:buNone/>
              <a:defRPr sz="1900" b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10000"/>
              </a:lnSpc>
              <a:buFontTx/>
              <a:buNone/>
              <a:defRPr sz="1900" b="0">
                <a:solidFill>
                  <a:schemeClr val="bg1"/>
                </a:solidFill>
                <a:latin typeface="+mn-lt"/>
              </a:defRPr>
            </a:lvl3pPr>
            <a:lvl4pPr marL="0">
              <a:lnSpc>
                <a:spcPct val="110000"/>
              </a:lnSpc>
              <a:buFontTx/>
              <a:buNone/>
              <a:defRPr sz="1900" b="0">
                <a:solidFill>
                  <a:schemeClr val="bg1"/>
                </a:solidFill>
                <a:latin typeface="+mn-lt"/>
              </a:defRPr>
            </a:lvl4pPr>
            <a:lvl5pPr marL="0">
              <a:lnSpc>
                <a:spcPct val="110000"/>
              </a:lnSpc>
              <a:buFontTx/>
              <a:buNone/>
              <a:defRPr sz="1900" b="0">
                <a:solidFill>
                  <a:schemeClr val="bg1"/>
                </a:solidFill>
                <a:latin typeface="+mn-lt"/>
              </a:defRPr>
            </a:lvl5pPr>
            <a:lvl6pPr marL="0">
              <a:lnSpc>
                <a:spcPct val="110000"/>
              </a:lnSpc>
              <a:defRPr sz="1900">
                <a:solidFill>
                  <a:schemeClr val="bg1"/>
                </a:solidFill>
                <a:latin typeface="+mn-lt"/>
              </a:defRPr>
            </a:lvl6pPr>
            <a:lvl7pPr marL="0">
              <a:lnSpc>
                <a:spcPct val="110000"/>
              </a:lnSpc>
              <a:defRPr sz="1900">
                <a:solidFill>
                  <a:schemeClr val="bg1"/>
                </a:solidFill>
                <a:latin typeface="+mn-lt"/>
              </a:defRPr>
            </a:lvl7pPr>
            <a:lvl8pPr marL="0">
              <a:lnSpc>
                <a:spcPct val="110000"/>
              </a:lnSpc>
              <a:defRPr sz="1900">
                <a:solidFill>
                  <a:schemeClr val="bg1"/>
                </a:solidFill>
                <a:latin typeface="+mn-lt"/>
              </a:defRPr>
            </a:lvl8pPr>
            <a:lvl9pPr marL="0">
              <a:lnSpc>
                <a:spcPct val="110000"/>
              </a:lnSpc>
              <a:defRPr sz="19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nl-NL" dirty="0"/>
              <a:t>[naam (niveau 1, daaronder E-mail en telefoonnummer op niveau 2)]</a:t>
            </a:r>
          </a:p>
        </p:txBody>
      </p:sp>
    </p:spTree>
    <p:extLst>
      <p:ext uri="{BB962C8B-B14F-4D97-AF65-F5344CB8AC3E}">
        <p14:creationId xmlns:p14="http://schemas.microsoft.com/office/powerpoint/2010/main" val="198012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f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 noSelect="1"/>
          </p:cNvSpPr>
          <p:nvPr>
            <p:ph type="sldNum" sz="quarter" idx="18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‹#›</a:t>
            </a:fld>
            <a:endParaRPr lang="nl-NL" noProof="1"/>
          </a:p>
        </p:txBody>
      </p:sp>
      <p:sp>
        <p:nvSpPr>
          <p:cNvPr id="13" name="***Tijdelijke aanduiding voor inhoud 3">
            <a:extLst>
              <a:ext uri="{FF2B5EF4-FFF2-40B4-BE49-F238E27FC236}">
                <a16:creationId xmlns:a16="http://schemas.microsoft.com/office/drawing/2014/main" id="{4B4AD944-02B2-448B-8C50-6C3D81D8E744}"/>
              </a:ext>
            </a:extLst>
          </p:cNvPr>
          <p:cNvSpPr>
            <a:spLocks noGrp="1" noSelect="1"/>
          </p:cNvSpPr>
          <p:nvPr>
            <p:ph sz="quarter" idx="15" hasCustomPrompt="1"/>
          </p:nvPr>
        </p:nvSpPr>
        <p:spPr bwMode="gray">
          <a:xfrm>
            <a:off x="8093937" y="2029680"/>
            <a:ext cx="3204406" cy="3883320"/>
          </a:xfrm>
        </p:spPr>
        <p:txBody>
          <a:bodyPr/>
          <a:lstStyle>
            <a:lvl1pPr marL="0" indent="0">
              <a:buFontTx/>
              <a:buNone/>
              <a:defRPr sz="15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1500" b="0"/>
            </a:lvl2pPr>
            <a:lvl3pPr marL="270000" indent="-270000">
              <a:buClr>
                <a:schemeClr val="tx1"/>
              </a:buClr>
              <a:buFont typeface="Calibri" panose="020F0502020204030204" pitchFamily="34" charset="0"/>
              <a:buChar char="-"/>
              <a:defRPr sz="1500" b="0" baseline="0">
                <a:latin typeface="Calibri" panose="020F0502020204030204" pitchFamily="34" charset="0"/>
              </a:defRPr>
            </a:lvl3pPr>
            <a:lvl4pPr marL="0">
              <a:buFontTx/>
              <a:buNone/>
              <a:defRPr sz="1500" b="0">
                <a:latin typeface="Calibri" panose="020F0502020204030204" pitchFamily="34" charset="0"/>
              </a:defRPr>
            </a:lvl4pPr>
            <a:lvl5pPr marL="0">
              <a:buFontTx/>
              <a:buNone/>
              <a:defRPr sz="1500" b="0">
                <a:latin typeface="Calibri" panose="020F0502020204030204" pitchFamily="34" charset="0"/>
              </a:defRPr>
            </a:lvl5pPr>
            <a:lvl6pPr marL="0">
              <a:buFontTx/>
              <a:buNone/>
              <a:defRPr sz="1500" b="0">
                <a:latin typeface="Calibri" panose="020F0502020204030204" pitchFamily="34" charset="0"/>
              </a:defRPr>
            </a:lvl6pPr>
            <a:lvl7pPr marL="0">
              <a:buFontTx/>
              <a:buNone/>
              <a:defRPr sz="1500" b="0">
                <a:latin typeface="Calibri" panose="020F0502020204030204" pitchFamily="34" charset="0"/>
              </a:defRPr>
            </a:lvl7pPr>
            <a:lvl8pPr marL="0">
              <a:buFontTx/>
              <a:buNone/>
              <a:defRPr sz="1500" b="0">
                <a:latin typeface="Calibri" panose="020F0502020204030204" pitchFamily="34" charset="0"/>
              </a:defRPr>
            </a:lvl8pPr>
            <a:lvl9pPr marL="0">
              <a:buFontTx/>
              <a:buNone/>
              <a:defRPr sz="1500" b="0">
                <a:latin typeface="Calibri" panose="020F0502020204030204" pitchFamily="34" charset="0"/>
              </a:defRPr>
            </a:lvl9pPr>
          </a:lstStyle>
          <a:p>
            <a:pPr lvl="0"/>
            <a:r>
              <a:rPr lang="nl-NL" noProof="1"/>
              <a:t>[Tekst]</a:t>
            </a:r>
          </a:p>
        </p:txBody>
      </p:sp>
      <p:sp>
        <p:nvSpPr>
          <p:cNvPr id="12" name="***Tijdelijke aanduiding voor inhoud 2">
            <a:extLst>
              <a:ext uri="{FF2B5EF4-FFF2-40B4-BE49-F238E27FC236}">
                <a16:creationId xmlns:a16="http://schemas.microsoft.com/office/drawing/2014/main" id="{5D6CEA60-6130-48B0-8251-5F577D47722D}"/>
              </a:ext>
            </a:extLst>
          </p:cNvPr>
          <p:cNvSpPr>
            <a:spLocks noGrp="1" noSelect="1"/>
          </p:cNvSpPr>
          <p:nvPr>
            <p:ph sz="quarter" idx="14" hasCustomPrompt="1"/>
          </p:nvPr>
        </p:nvSpPr>
        <p:spPr bwMode="gray">
          <a:xfrm>
            <a:off x="4495060" y="2029680"/>
            <a:ext cx="3204406" cy="3883320"/>
          </a:xfrm>
        </p:spPr>
        <p:txBody>
          <a:bodyPr/>
          <a:lstStyle>
            <a:lvl1pPr marL="0" indent="0">
              <a:buFontTx/>
              <a:buNone/>
              <a:defRPr sz="15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1500" b="0"/>
            </a:lvl2pPr>
            <a:lvl3pPr marL="342900" indent="-342900">
              <a:buClr>
                <a:schemeClr val="tx1"/>
              </a:buClr>
              <a:buFont typeface="Calibri" panose="020F0502020204030204" pitchFamily="34" charset="0"/>
              <a:buChar char="-"/>
              <a:defRPr lang="en-US" sz="1500" b="0" kern="1200" baseline="0" noProof="1" smtClean="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0">
              <a:buFontTx/>
              <a:buNone/>
              <a:defRPr sz="1500" b="0">
                <a:latin typeface="Calibri" panose="020F0502020204030204" pitchFamily="34" charset="0"/>
              </a:defRPr>
            </a:lvl4pPr>
            <a:lvl5pPr marL="0">
              <a:buFontTx/>
              <a:buNone/>
              <a:defRPr sz="1500" b="0">
                <a:latin typeface="Calibri" panose="020F0502020204030204" pitchFamily="34" charset="0"/>
              </a:defRPr>
            </a:lvl5pPr>
            <a:lvl6pPr marL="0">
              <a:buFontTx/>
              <a:buNone/>
              <a:defRPr sz="1500" b="0">
                <a:latin typeface="Calibri" panose="020F0502020204030204" pitchFamily="34" charset="0"/>
              </a:defRPr>
            </a:lvl6pPr>
            <a:lvl7pPr marL="0">
              <a:buFontTx/>
              <a:buNone/>
              <a:defRPr sz="1500" b="0">
                <a:latin typeface="Calibri" panose="020F0502020204030204" pitchFamily="34" charset="0"/>
              </a:defRPr>
            </a:lvl7pPr>
            <a:lvl8pPr marL="0">
              <a:buFontTx/>
              <a:buNone/>
              <a:defRPr sz="1500" b="0">
                <a:latin typeface="Calibri" panose="020F0502020204030204" pitchFamily="34" charset="0"/>
              </a:defRPr>
            </a:lvl8pPr>
            <a:lvl9pPr marL="0">
              <a:buFontTx/>
              <a:buNone/>
              <a:defRPr sz="1500" b="0">
                <a:latin typeface="Calibri" panose="020F0502020204030204" pitchFamily="34" charset="0"/>
              </a:defRPr>
            </a:lvl9pPr>
          </a:lstStyle>
          <a:p>
            <a:pPr lvl="0"/>
            <a:r>
              <a:rPr lang="nl-NL" noProof="1"/>
              <a:t>[Tekst]</a:t>
            </a:r>
          </a:p>
          <a:p>
            <a:pPr lvl="0"/>
            <a:endParaRPr lang="nl-NL" noProof="1"/>
          </a:p>
        </p:txBody>
      </p:sp>
      <p:sp>
        <p:nvSpPr>
          <p:cNvPr id="9" name="***Tijdelijke aanduiding voor inhoud 1 (JU-Free)"/>
          <p:cNvSpPr>
            <a:spLocks noGrp="1"/>
          </p:cNvSpPr>
          <p:nvPr>
            <p:ph sz="quarter" idx="13" hasCustomPrompt="1"/>
          </p:nvPr>
        </p:nvSpPr>
        <p:spPr bwMode="gray">
          <a:xfrm>
            <a:off x="912961" y="2029680"/>
            <a:ext cx="3204406" cy="3883320"/>
          </a:xfrm>
        </p:spPr>
        <p:txBody>
          <a:bodyPr/>
          <a:lstStyle>
            <a:lvl1pPr marL="0" indent="0">
              <a:buFontTx/>
              <a:buNone/>
              <a:defRPr sz="15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buFontTx/>
              <a:buNone/>
              <a:defRPr sz="1500" b="0"/>
            </a:lvl2pPr>
            <a:lvl3pPr marL="342900" indent="-342900">
              <a:buClr>
                <a:schemeClr val="tx1"/>
              </a:buClr>
              <a:buFont typeface="Calibri" panose="020F0502020204030204" pitchFamily="34" charset="0"/>
              <a:buChar char="-"/>
              <a:defRPr sz="1500" b="0">
                <a:latin typeface="Calibri" panose="020F0502020204030204" pitchFamily="34" charset="0"/>
              </a:defRPr>
            </a:lvl3pPr>
            <a:lvl4pPr marL="0">
              <a:buFontTx/>
              <a:buNone/>
              <a:defRPr sz="1500" b="0">
                <a:latin typeface="Calibri" panose="020F0502020204030204" pitchFamily="34" charset="0"/>
              </a:defRPr>
            </a:lvl4pPr>
            <a:lvl5pPr marL="0">
              <a:buFontTx/>
              <a:buNone/>
              <a:defRPr sz="1500" b="0">
                <a:latin typeface="Calibri" panose="020F0502020204030204" pitchFamily="34" charset="0"/>
              </a:defRPr>
            </a:lvl5pPr>
            <a:lvl6pPr marL="0">
              <a:buFontTx/>
              <a:buNone/>
              <a:defRPr sz="1500" b="0">
                <a:latin typeface="Calibri" panose="020F0502020204030204" pitchFamily="34" charset="0"/>
              </a:defRPr>
            </a:lvl6pPr>
            <a:lvl7pPr marL="0">
              <a:buFontTx/>
              <a:buNone/>
              <a:defRPr sz="1500" b="0">
                <a:latin typeface="Calibri" panose="020F0502020204030204" pitchFamily="34" charset="0"/>
              </a:defRPr>
            </a:lvl7pPr>
            <a:lvl8pPr marL="0">
              <a:buFontTx/>
              <a:buNone/>
              <a:defRPr sz="1500" b="0">
                <a:latin typeface="Calibri" panose="020F0502020204030204" pitchFamily="34" charset="0"/>
              </a:defRPr>
            </a:lvl8pPr>
            <a:lvl9pPr marL="0">
              <a:buFontTx/>
              <a:buNone/>
              <a:defRPr sz="1500" b="0">
                <a:latin typeface="Calibri" panose="020F0502020204030204" pitchFamily="34" charset="0"/>
              </a:defRPr>
            </a:lvl9pPr>
          </a:lstStyle>
          <a:p>
            <a:pPr lvl="0"/>
            <a:r>
              <a:rPr lang="nl-NL" noProof="1"/>
              <a:t>[Tekst]</a:t>
            </a:r>
          </a:p>
          <a:p>
            <a:pPr lvl="0"/>
            <a:r>
              <a:rPr lang="nl-NL" noProof="1"/>
              <a:t>JU-LEVEL1=Kopje</a:t>
            </a:r>
          </a:p>
          <a:p>
            <a:pPr lvl="1"/>
            <a:r>
              <a:rPr lang="nl-NL" noProof="1"/>
              <a:t>JU-LEVEL2=Tekst</a:t>
            </a:r>
          </a:p>
          <a:p>
            <a:pPr lvl="2"/>
            <a:r>
              <a:rPr lang="nl-NL" noProof="1"/>
              <a:t>JU-LEVEL3= Opsomming streepje</a:t>
            </a:r>
          </a:p>
          <a:p>
            <a:pPr lvl="3"/>
            <a:r>
              <a:rPr lang="nl-NL" noProof="1"/>
              <a:t>JU-LEVEL4=</a:t>
            </a:r>
          </a:p>
          <a:p>
            <a:pPr lvl="4"/>
            <a:r>
              <a:rPr lang="nl-NL" noProof="1"/>
              <a:t>JU-LEVEL5=</a:t>
            </a:r>
          </a:p>
          <a:p>
            <a:pPr lvl="5"/>
            <a:r>
              <a:rPr lang="nl-NL" noProof="1"/>
              <a:t>JU-LEVEL6=</a:t>
            </a:r>
          </a:p>
          <a:p>
            <a:pPr lvl="6"/>
            <a:r>
              <a:rPr lang="nl-NL" noProof="1"/>
              <a:t>JU-LEVEL7=</a:t>
            </a:r>
          </a:p>
          <a:p>
            <a:pPr lvl="7"/>
            <a:r>
              <a:rPr lang="nl-NL" noProof="1"/>
              <a:t>JU-LEVEL8=</a:t>
            </a:r>
          </a:p>
          <a:p>
            <a:pPr lvl="8"/>
            <a:r>
              <a:rPr lang="nl-NL" noProof="1"/>
              <a:t>JU-LEVEL9=</a:t>
            </a:r>
          </a:p>
        </p:txBody>
      </p:sp>
      <p:sp>
        <p:nvSpPr>
          <p:cNvPr id="2" name="Tekstvak 1 Colofon">
            <a:extLst>
              <a:ext uri="{FF2B5EF4-FFF2-40B4-BE49-F238E27FC236}">
                <a16:creationId xmlns:a16="http://schemas.microsoft.com/office/drawing/2014/main" id="{C69073A7-B86B-465C-85F5-1A9D77486AEE}"/>
              </a:ext>
            </a:extLst>
          </p:cNvPr>
          <p:cNvSpPr txBox="1">
            <a:spLocks noSelect="1"/>
          </p:cNvSpPr>
          <p:nvPr userDrawn="1"/>
        </p:nvSpPr>
        <p:spPr>
          <a:xfrm>
            <a:off x="893654" y="887800"/>
            <a:ext cx="2628292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3000" noProof="1">
                <a:solidFill>
                  <a:schemeClr val="tx1"/>
                </a:solidFill>
                <a:latin typeface="+mj-lt"/>
              </a:rPr>
              <a:t>Colofon</a:t>
            </a:r>
            <a:endParaRPr lang="nl-NL" sz="3000" dirty="0" err="1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865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 noSelect="1"/>
          </p:cNvSpPr>
          <p:nvPr>
            <p:ph type="sldNum" sz="quarter" idx="12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‹#›</a:t>
            </a:fld>
            <a:endParaRPr lang="nl-NL" noProof="1"/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pagina (enabling technologies) ß foto lab-instru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3F8625C9-4E66-4343-9A0A-37ED2476D07B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0" y="0"/>
            <a:ext cx="12195175" cy="5771530"/>
          </a:xfrm>
          <a:prstGeom prst="rect">
            <a:avLst/>
          </a:prstGeom>
        </p:spPr>
      </p:pic>
      <p:sp>
        <p:nvSpPr>
          <p:cNvPr id="21" name="Vrije vorm: vorm 20">
            <a:extLst>
              <a:ext uri="{FF2B5EF4-FFF2-40B4-BE49-F238E27FC236}">
                <a16:creationId xmlns:a16="http://schemas.microsoft.com/office/drawing/2014/main" id="{5E60CF94-C0D7-49CE-8F0B-97D6DE27E119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5232497"/>
            <a:ext cx="12193200" cy="1625504"/>
          </a:xfrm>
          <a:custGeom>
            <a:avLst/>
            <a:gdLst>
              <a:gd name="connsiteX0" fmla="*/ 0 w 12193200"/>
              <a:gd name="connsiteY0" fmla="*/ 0 h 1625504"/>
              <a:gd name="connsiteX1" fmla="*/ 5206 w 12193200"/>
              <a:gd name="connsiteY1" fmla="*/ 0 h 1625504"/>
              <a:gd name="connsiteX2" fmla="*/ 2666076 w 12193200"/>
              <a:gd name="connsiteY2" fmla="*/ 0 h 1625504"/>
              <a:gd name="connsiteX3" fmla="*/ 2786857 w 12193200"/>
              <a:gd name="connsiteY3" fmla="*/ 0 h 1625504"/>
              <a:gd name="connsiteX4" fmla="*/ 3152060 w 12193200"/>
              <a:gd name="connsiteY4" fmla="*/ 191686 h 1625504"/>
              <a:gd name="connsiteX5" fmla="*/ 3297951 w 12193200"/>
              <a:gd name="connsiteY5" fmla="*/ 382737 h 1625504"/>
              <a:gd name="connsiteX6" fmla="*/ 3571932 w 12193200"/>
              <a:gd name="connsiteY6" fmla="*/ 547130 h 1625504"/>
              <a:gd name="connsiteX7" fmla="*/ 11088311 w 12193200"/>
              <a:gd name="connsiteY7" fmla="*/ 547130 h 1625504"/>
              <a:gd name="connsiteX8" fmla="*/ 12009660 w 12193200"/>
              <a:gd name="connsiteY8" fmla="*/ 547130 h 1625504"/>
              <a:gd name="connsiteX9" fmla="*/ 12193200 w 12193200"/>
              <a:gd name="connsiteY9" fmla="*/ 547130 h 1625504"/>
              <a:gd name="connsiteX10" fmla="*/ 12193200 w 12193200"/>
              <a:gd name="connsiteY10" fmla="*/ 1625504 h 1625504"/>
              <a:gd name="connsiteX11" fmla="*/ 0 w 12193200"/>
              <a:gd name="connsiteY11" fmla="*/ 1625504 h 162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3200" h="1625504">
                <a:moveTo>
                  <a:pt x="0" y="0"/>
                </a:moveTo>
                <a:lnTo>
                  <a:pt x="5206" y="0"/>
                </a:lnTo>
                <a:cubicBezTo>
                  <a:pt x="41657" y="0"/>
                  <a:pt x="333259" y="0"/>
                  <a:pt x="2666076" y="0"/>
                </a:cubicBezTo>
                <a:cubicBezTo>
                  <a:pt x="2666076" y="0"/>
                  <a:pt x="2666076" y="0"/>
                  <a:pt x="2786857" y="0"/>
                </a:cubicBezTo>
                <a:cubicBezTo>
                  <a:pt x="3015069" y="0"/>
                  <a:pt x="3069738" y="84418"/>
                  <a:pt x="3152060" y="191686"/>
                </a:cubicBezTo>
                <a:cubicBezTo>
                  <a:pt x="3152060" y="191686"/>
                  <a:pt x="3152060" y="191686"/>
                  <a:pt x="3297951" y="382737"/>
                </a:cubicBezTo>
                <a:cubicBezTo>
                  <a:pt x="3380272" y="490005"/>
                  <a:pt x="3426042" y="547130"/>
                  <a:pt x="3571932" y="547130"/>
                </a:cubicBezTo>
                <a:cubicBezTo>
                  <a:pt x="3571932" y="547130"/>
                  <a:pt x="3571932" y="547130"/>
                  <a:pt x="11088311" y="547130"/>
                </a:cubicBezTo>
                <a:cubicBezTo>
                  <a:pt x="11088311" y="547130"/>
                  <a:pt x="11088311" y="547130"/>
                  <a:pt x="12009660" y="547130"/>
                </a:cubicBezTo>
                <a:lnTo>
                  <a:pt x="12193200" y="547130"/>
                </a:lnTo>
                <a:lnTo>
                  <a:pt x="12193200" y="1625504"/>
                </a:lnTo>
                <a:lnTo>
                  <a:pt x="0" y="1625504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100A02FB-6B15-452E-B384-4E89C5DBB821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3897749" y="6176347"/>
            <a:ext cx="2496276" cy="203389"/>
          </a:xfrm>
          <a:custGeom>
            <a:avLst/>
            <a:gdLst>
              <a:gd name="T0" fmla="*/ 7723 w 7850"/>
              <a:gd name="T1" fmla="*/ 168 h 640"/>
              <a:gd name="T2" fmla="*/ 7660 w 7850"/>
              <a:gd name="T3" fmla="*/ 433 h 640"/>
              <a:gd name="T4" fmla="*/ 7484 w 7850"/>
              <a:gd name="T5" fmla="*/ 452 h 640"/>
              <a:gd name="T6" fmla="*/ 7468 w 7850"/>
              <a:gd name="T7" fmla="*/ 228 h 640"/>
              <a:gd name="T8" fmla="*/ 7085 w 7850"/>
              <a:gd name="T9" fmla="*/ 174 h 640"/>
              <a:gd name="T10" fmla="*/ 7118 w 7850"/>
              <a:gd name="T11" fmla="*/ 96 h 640"/>
              <a:gd name="T12" fmla="*/ 7040 w 7850"/>
              <a:gd name="T13" fmla="*/ 445 h 640"/>
              <a:gd name="T14" fmla="*/ 6794 w 7850"/>
              <a:gd name="T15" fmla="*/ 193 h 640"/>
              <a:gd name="T16" fmla="*/ 6646 w 7850"/>
              <a:gd name="T17" fmla="*/ 434 h 640"/>
              <a:gd name="T18" fmla="*/ 6312 w 7850"/>
              <a:gd name="T19" fmla="*/ 437 h 640"/>
              <a:gd name="T20" fmla="*/ 6526 w 7850"/>
              <a:gd name="T21" fmla="*/ 434 h 640"/>
              <a:gd name="T22" fmla="*/ 6324 w 7850"/>
              <a:gd name="T23" fmla="*/ 242 h 640"/>
              <a:gd name="T24" fmla="*/ 6318 w 7850"/>
              <a:gd name="T25" fmla="*/ 478 h 640"/>
              <a:gd name="T26" fmla="*/ 6138 w 7850"/>
              <a:gd name="T27" fmla="*/ 232 h 640"/>
              <a:gd name="T28" fmla="*/ 6009 w 7850"/>
              <a:gd name="T29" fmla="*/ 455 h 640"/>
              <a:gd name="T30" fmla="*/ 5921 w 7850"/>
              <a:gd name="T31" fmla="*/ 152 h 640"/>
              <a:gd name="T32" fmla="*/ 5688 w 7850"/>
              <a:gd name="T33" fmla="*/ 293 h 640"/>
              <a:gd name="T34" fmla="*/ 5240 w 7850"/>
              <a:gd name="T35" fmla="*/ 478 h 640"/>
              <a:gd name="T36" fmla="*/ 5304 w 7850"/>
              <a:gd name="T37" fmla="*/ 434 h 640"/>
              <a:gd name="T38" fmla="*/ 5065 w 7850"/>
              <a:gd name="T39" fmla="*/ 445 h 640"/>
              <a:gd name="T40" fmla="*/ 4653 w 7850"/>
              <a:gd name="T41" fmla="*/ 280 h 640"/>
              <a:gd name="T42" fmla="*/ 4673 w 7850"/>
              <a:gd name="T43" fmla="*/ 453 h 640"/>
              <a:gd name="T44" fmla="*/ 4357 w 7850"/>
              <a:gd name="T45" fmla="*/ 193 h 640"/>
              <a:gd name="T46" fmla="*/ 4208 w 7850"/>
              <a:gd name="T47" fmla="*/ 434 h 640"/>
              <a:gd name="T48" fmla="*/ 4050 w 7850"/>
              <a:gd name="T49" fmla="*/ 455 h 640"/>
              <a:gd name="T50" fmla="*/ 3751 w 7850"/>
              <a:gd name="T51" fmla="*/ 472 h 640"/>
              <a:gd name="T52" fmla="*/ 4090 w 7850"/>
              <a:gd name="T53" fmla="*/ 472 h 640"/>
              <a:gd name="T54" fmla="*/ 3586 w 7850"/>
              <a:gd name="T55" fmla="*/ 168 h 640"/>
              <a:gd name="T56" fmla="*/ 3523 w 7850"/>
              <a:gd name="T57" fmla="*/ 433 h 640"/>
              <a:gd name="T58" fmla="*/ 3305 w 7850"/>
              <a:gd name="T59" fmla="*/ 191 h 640"/>
              <a:gd name="T60" fmla="*/ 3192 w 7850"/>
              <a:gd name="T61" fmla="*/ 296 h 640"/>
              <a:gd name="T62" fmla="*/ 3213 w 7850"/>
              <a:gd name="T63" fmla="*/ 384 h 640"/>
              <a:gd name="T64" fmla="*/ 3165 w 7850"/>
              <a:gd name="T65" fmla="*/ 285 h 640"/>
              <a:gd name="T66" fmla="*/ 2756 w 7850"/>
              <a:gd name="T67" fmla="*/ 471 h 640"/>
              <a:gd name="T68" fmla="*/ 2803 w 7850"/>
              <a:gd name="T69" fmla="*/ 210 h 640"/>
              <a:gd name="T70" fmla="*/ 2821 w 7850"/>
              <a:gd name="T71" fmla="*/ 18 h 640"/>
              <a:gd name="T72" fmla="*/ 2384 w 7850"/>
              <a:gd name="T73" fmla="*/ 535 h 640"/>
              <a:gd name="T74" fmla="*/ 2363 w 7850"/>
              <a:gd name="T75" fmla="*/ 603 h 640"/>
              <a:gd name="T76" fmla="*/ 2374 w 7850"/>
              <a:gd name="T77" fmla="*/ 280 h 640"/>
              <a:gd name="T78" fmla="*/ 2336 w 7850"/>
              <a:gd name="T79" fmla="*/ 194 h 640"/>
              <a:gd name="T80" fmla="*/ 2086 w 7850"/>
              <a:gd name="T81" fmla="*/ 460 h 640"/>
              <a:gd name="T82" fmla="*/ 1746 w 7850"/>
              <a:gd name="T83" fmla="*/ 460 h 640"/>
              <a:gd name="T84" fmla="*/ 1953 w 7850"/>
              <a:gd name="T85" fmla="*/ 472 h 640"/>
              <a:gd name="T86" fmla="*/ 1566 w 7850"/>
              <a:gd name="T87" fmla="*/ 186 h 640"/>
              <a:gd name="T88" fmla="*/ 1414 w 7850"/>
              <a:gd name="T89" fmla="*/ 353 h 640"/>
              <a:gd name="T90" fmla="*/ 1459 w 7850"/>
              <a:gd name="T91" fmla="*/ 600 h 640"/>
              <a:gd name="T92" fmla="*/ 1511 w 7850"/>
              <a:gd name="T93" fmla="*/ 510 h 640"/>
              <a:gd name="T94" fmla="*/ 1456 w 7850"/>
              <a:gd name="T95" fmla="*/ 204 h 640"/>
              <a:gd name="T96" fmla="*/ 1364 w 7850"/>
              <a:gd name="T97" fmla="*/ 168 h 640"/>
              <a:gd name="T98" fmla="*/ 1097 w 7850"/>
              <a:gd name="T99" fmla="*/ 290 h 640"/>
              <a:gd name="T100" fmla="*/ 1057 w 7850"/>
              <a:gd name="T101" fmla="*/ 11 h 640"/>
              <a:gd name="T102" fmla="*/ 1195 w 7850"/>
              <a:gd name="T103" fmla="*/ 472 h 640"/>
              <a:gd name="T104" fmla="*/ 728 w 7850"/>
              <a:gd name="T105" fmla="*/ 191 h 640"/>
              <a:gd name="T106" fmla="*/ 560 w 7850"/>
              <a:gd name="T107" fmla="*/ 460 h 640"/>
              <a:gd name="T108" fmla="*/ 596 w 7850"/>
              <a:gd name="T109" fmla="*/ 168 h 640"/>
              <a:gd name="T110" fmla="*/ 275 w 7850"/>
              <a:gd name="T111" fmla="*/ 123 h 640"/>
              <a:gd name="T112" fmla="*/ 203 w 7850"/>
              <a:gd name="T113" fmla="*/ 458 h 640"/>
              <a:gd name="T114" fmla="*/ 0 w 7850"/>
              <a:gd name="T115" fmla="*/ 24 h 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850" h="640">
                <a:moveTo>
                  <a:pt x="7787" y="280"/>
                </a:moveTo>
                <a:cubicBezTo>
                  <a:pt x="7639" y="280"/>
                  <a:pt x="7639" y="280"/>
                  <a:pt x="7639" y="280"/>
                </a:cubicBezTo>
                <a:cubicBezTo>
                  <a:pt x="7640" y="250"/>
                  <a:pt x="7649" y="226"/>
                  <a:pt x="7663" y="208"/>
                </a:cubicBezTo>
                <a:cubicBezTo>
                  <a:pt x="7677" y="190"/>
                  <a:pt x="7697" y="181"/>
                  <a:pt x="7723" y="181"/>
                </a:cubicBezTo>
                <a:cubicBezTo>
                  <a:pt x="7765" y="181"/>
                  <a:pt x="7787" y="214"/>
                  <a:pt x="7787" y="280"/>
                </a:cubicBezTo>
                <a:close/>
                <a:moveTo>
                  <a:pt x="7660" y="433"/>
                </a:moveTo>
                <a:cubicBezTo>
                  <a:pt x="7645" y="413"/>
                  <a:pt x="7638" y="386"/>
                  <a:pt x="7638" y="352"/>
                </a:cubicBezTo>
                <a:cubicBezTo>
                  <a:pt x="7638" y="295"/>
                  <a:pt x="7638" y="295"/>
                  <a:pt x="7638" y="295"/>
                </a:cubicBezTo>
                <a:cubicBezTo>
                  <a:pt x="7850" y="295"/>
                  <a:pt x="7850" y="295"/>
                  <a:pt x="7850" y="295"/>
                </a:cubicBezTo>
                <a:cubicBezTo>
                  <a:pt x="7849" y="258"/>
                  <a:pt x="7837" y="228"/>
                  <a:pt x="7814" y="204"/>
                </a:cubicBezTo>
                <a:cubicBezTo>
                  <a:pt x="7791" y="180"/>
                  <a:pt x="7760" y="168"/>
                  <a:pt x="7723" y="168"/>
                </a:cubicBezTo>
                <a:cubicBezTo>
                  <a:pt x="7681" y="168"/>
                  <a:pt x="7645" y="183"/>
                  <a:pt x="7618" y="211"/>
                </a:cubicBezTo>
                <a:cubicBezTo>
                  <a:pt x="7589" y="240"/>
                  <a:pt x="7575" y="277"/>
                  <a:pt x="7575" y="323"/>
                </a:cubicBezTo>
                <a:cubicBezTo>
                  <a:pt x="7575" y="369"/>
                  <a:pt x="7589" y="407"/>
                  <a:pt x="7618" y="435"/>
                </a:cubicBezTo>
                <a:cubicBezTo>
                  <a:pt x="7647" y="463"/>
                  <a:pt x="7683" y="478"/>
                  <a:pt x="7727" y="478"/>
                </a:cubicBezTo>
                <a:cubicBezTo>
                  <a:pt x="7758" y="478"/>
                  <a:pt x="7785" y="469"/>
                  <a:pt x="7807" y="453"/>
                </a:cubicBezTo>
                <a:cubicBezTo>
                  <a:pt x="7829" y="436"/>
                  <a:pt x="7842" y="413"/>
                  <a:pt x="7848" y="384"/>
                </a:cubicBezTo>
                <a:cubicBezTo>
                  <a:pt x="7834" y="384"/>
                  <a:pt x="7834" y="384"/>
                  <a:pt x="7834" y="384"/>
                </a:cubicBezTo>
                <a:cubicBezTo>
                  <a:pt x="7830" y="408"/>
                  <a:pt x="7817" y="427"/>
                  <a:pt x="7797" y="442"/>
                </a:cubicBezTo>
                <a:cubicBezTo>
                  <a:pt x="7787" y="449"/>
                  <a:pt x="7776" y="455"/>
                  <a:pt x="7764" y="459"/>
                </a:cubicBezTo>
                <a:cubicBezTo>
                  <a:pt x="7752" y="463"/>
                  <a:pt x="7739" y="465"/>
                  <a:pt x="7726" y="465"/>
                </a:cubicBezTo>
                <a:cubicBezTo>
                  <a:pt x="7698" y="465"/>
                  <a:pt x="7677" y="454"/>
                  <a:pt x="7660" y="433"/>
                </a:cubicBezTo>
                <a:close/>
                <a:moveTo>
                  <a:pt x="7463" y="285"/>
                </a:moveTo>
                <a:cubicBezTo>
                  <a:pt x="7470" y="292"/>
                  <a:pt x="7479" y="296"/>
                  <a:pt x="7489" y="296"/>
                </a:cubicBezTo>
                <a:cubicBezTo>
                  <a:pt x="7500" y="296"/>
                  <a:pt x="7508" y="292"/>
                  <a:pt x="7515" y="286"/>
                </a:cubicBezTo>
                <a:cubicBezTo>
                  <a:pt x="7521" y="279"/>
                  <a:pt x="7525" y="269"/>
                  <a:pt x="7525" y="257"/>
                </a:cubicBezTo>
                <a:cubicBezTo>
                  <a:pt x="7525" y="231"/>
                  <a:pt x="7513" y="210"/>
                  <a:pt x="7490" y="193"/>
                </a:cubicBezTo>
                <a:cubicBezTo>
                  <a:pt x="7468" y="177"/>
                  <a:pt x="7439" y="168"/>
                  <a:pt x="7406" y="168"/>
                </a:cubicBezTo>
                <a:cubicBezTo>
                  <a:pt x="7366" y="168"/>
                  <a:pt x="7331" y="182"/>
                  <a:pt x="7301" y="210"/>
                </a:cubicBezTo>
                <a:cubicBezTo>
                  <a:pt x="7272" y="238"/>
                  <a:pt x="7257" y="275"/>
                  <a:pt x="7257" y="322"/>
                </a:cubicBezTo>
                <a:cubicBezTo>
                  <a:pt x="7257" y="368"/>
                  <a:pt x="7271" y="406"/>
                  <a:pt x="7300" y="435"/>
                </a:cubicBezTo>
                <a:cubicBezTo>
                  <a:pt x="7328" y="463"/>
                  <a:pt x="7364" y="478"/>
                  <a:pt x="7406" y="478"/>
                </a:cubicBezTo>
                <a:cubicBezTo>
                  <a:pt x="7436" y="478"/>
                  <a:pt x="7462" y="469"/>
                  <a:pt x="7484" y="452"/>
                </a:cubicBezTo>
                <a:cubicBezTo>
                  <a:pt x="7505" y="435"/>
                  <a:pt x="7518" y="413"/>
                  <a:pt x="7524" y="384"/>
                </a:cubicBezTo>
                <a:cubicBezTo>
                  <a:pt x="7510" y="384"/>
                  <a:pt x="7510" y="384"/>
                  <a:pt x="7510" y="384"/>
                </a:cubicBezTo>
                <a:cubicBezTo>
                  <a:pt x="7506" y="409"/>
                  <a:pt x="7494" y="428"/>
                  <a:pt x="7474" y="443"/>
                </a:cubicBezTo>
                <a:cubicBezTo>
                  <a:pt x="7455" y="458"/>
                  <a:pt x="7432" y="465"/>
                  <a:pt x="7404" y="465"/>
                </a:cubicBezTo>
                <a:cubicBezTo>
                  <a:pt x="7377" y="465"/>
                  <a:pt x="7356" y="455"/>
                  <a:pt x="7342" y="434"/>
                </a:cubicBezTo>
                <a:cubicBezTo>
                  <a:pt x="7327" y="413"/>
                  <a:pt x="7320" y="386"/>
                  <a:pt x="7320" y="352"/>
                </a:cubicBezTo>
                <a:cubicBezTo>
                  <a:pt x="7320" y="294"/>
                  <a:pt x="7320" y="294"/>
                  <a:pt x="7320" y="294"/>
                </a:cubicBezTo>
                <a:cubicBezTo>
                  <a:pt x="7320" y="258"/>
                  <a:pt x="7328" y="231"/>
                  <a:pt x="7342" y="211"/>
                </a:cubicBezTo>
                <a:cubicBezTo>
                  <a:pt x="7357" y="191"/>
                  <a:pt x="7378" y="181"/>
                  <a:pt x="7406" y="181"/>
                </a:cubicBezTo>
                <a:cubicBezTo>
                  <a:pt x="7425" y="181"/>
                  <a:pt x="7440" y="186"/>
                  <a:pt x="7451" y="195"/>
                </a:cubicBezTo>
                <a:cubicBezTo>
                  <a:pt x="7463" y="204"/>
                  <a:pt x="7468" y="215"/>
                  <a:pt x="7468" y="228"/>
                </a:cubicBezTo>
                <a:cubicBezTo>
                  <a:pt x="7468" y="242"/>
                  <a:pt x="7463" y="252"/>
                  <a:pt x="7453" y="259"/>
                </a:cubicBezTo>
                <a:cubicBezTo>
                  <a:pt x="7453" y="270"/>
                  <a:pt x="7456" y="278"/>
                  <a:pt x="7463" y="285"/>
                </a:cubicBezTo>
                <a:close/>
                <a:moveTo>
                  <a:pt x="7125" y="191"/>
                </a:moveTo>
                <a:cubicBezTo>
                  <a:pt x="7125" y="455"/>
                  <a:pt x="7125" y="455"/>
                  <a:pt x="7125" y="455"/>
                </a:cubicBezTo>
                <a:cubicBezTo>
                  <a:pt x="7085" y="460"/>
                  <a:pt x="7085" y="460"/>
                  <a:pt x="7085" y="460"/>
                </a:cubicBezTo>
                <a:cubicBezTo>
                  <a:pt x="7085" y="472"/>
                  <a:pt x="7085" y="472"/>
                  <a:pt x="7085" y="472"/>
                </a:cubicBezTo>
                <a:cubicBezTo>
                  <a:pt x="7223" y="472"/>
                  <a:pt x="7223" y="472"/>
                  <a:pt x="7223" y="472"/>
                </a:cubicBezTo>
                <a:cubicBezTo>
                  <a:pt x="7223" y="460"/>
                  <a:pt x="7223" y="460"/>
                  <a:pt x="7223" y="460"/>
                </a:cubicBezTo>
                <a:cubicBezTo>
                  <a:pt x="7183" y="455"/>
                  <a:pt x="7183" y="455"/>
                  <a:pt x="7183" y="455"/>
                </a:cubicBezTo>
                <a:cubicBezTo>
                  <a:pt x="7183" y="174"/>
                  <a:pt x="7183" y="174"/>
                  <a:pt x="7183" y="174"/>
                </a:cubicBezTo>
                <a:cubicBezTo>
                  <a:pt x="7085" y="174"/>
                  <a:pt x="7085" y="174"/>
                  <a:pt x="7085" y="174"/>
                </a:cubicBezTo>
                <a:cubicBezTo>
                  <a:pt x="7085" y="186"/>
                  <a:pt x="7085" y="186"/>
                  <a:pt x="7085" y="186"/>
                </a:cubicBezTo>
                <a:lnTo>
                  <a:pt x="7125" y="191"/>
                </a:lnTo>
                <a:close/>
                <a:moveTo>
                  <a:pt x="7118" y="96"/>
                </a:moveTo>
                <a:cubicBezTo>
                  <a:pt x="7126" y="103"/>
                  <a:pt x="7135" y="107"/>
                  <a:pt x="7146" y="107"/>
                </a:cubicBezTo>
                <a:cubicBezTo>
                  <a:pt x="7156" y="107"/>
                  <a:pt x="7165" y="103"/>
                  <a:pt x="7172" y="96"/>
                </a:cubicBezTo>
                <a:cubicBezTo>
                  <a:pt x="7180" y="88"/>
                  <a:pt x="7183" y="79"/>
                  <a:pt x="7183" y="68"/>
                </a:cubicBezTo>
                <a:cubicBezTo>
                  <a:pt x="7183" y="57"/>
                  <a:pt x="7180" y="48"/>
                  <a:pt x="7172" y="41"/>
                </a:cubicBezTo>
                <a:cubicBezTo>
                  <a:pt x="7165" y="34"/>
                  <a:pt x="7156" y="30"/>
                  <a:pt x="7145" y="30"/>
                </a:cubicBezTo>
                <a:cubicBezTo>
                  <a:pt x="7135" y="30"/>
                  <a:pt x="7125" y="34"/>
                  <a:pt x="7118" y="41"/>
                </a:cubicBezTo>
                <a:cubicBezTo>
                  <a:pt x="7111" y="48"/>
                  <a:pt x="7107" y="57"/>
                  <a:pt x="7107" y="68"/>
                </a:cubicBezTo>
                <a:cubicBezTo>
                  <a:pt x="7107" y="79"/>
                  <a:pt x="7111" y="88"/>
                  <a:pt x="7118" y="96"/>
                </a:cubicBezTo>
                <a:close/>
                <a:moveTo>
                  <a:pt x="6959" y="174"/>
                </a:moveTo>
                <a:cubicBezTo>
                  <a:pt x="6959" y="111"/>
                  <a:pt x="6959" y="111"/>
                  <a:pt x="6959" y="111"/>
                </a:cubicBezTo>
                <a:cubicBezTo>
                  <a:pt x="6902" y="126"/>
                  <a:pt x="6902" y="126"/>
                  <a:pt x="6902" y="126"/>
                </a:cubicBezTo>
                <a:cubicBezTo>
                  <a:pt x="6902" y="174"/>
                  <a:pt x="6902" y="174"/>
                  <a:pt x="6902" y="174"/>
                </a:cubicBezTo>
                <a:cubicBezTo>
                  <a:pt x="6861" y="174"/>
                  <a:pt x="6861" y="174"/>
                  <a:pt x="6861" y="174"/>
                </a:cubicBezTo>
                <a:cubicBezTo>
                  <a:pt x="6861" y="185"/>
                  <a:pt x="6861" y="185"/>
                  <a:pt x="6861" y="185"/>
                </a:cubicBezTo>
                <a:cubicBezTo>
                  <a:pt x="6902" y="191"/>
                  <a:pt x="6902" y="191"/>
                  <a:pt x="6902" y="191"/>
                </a:cubicBezTo>
                <a:cubicBezTo>
                  <a:pt x="6902" y="398"/>
                  <a:pt x="6902" y="398"/>
                  <a:pt x="6902" y="398"/>
                </a:cubicBezTo>
                <a:cubicBezTo>
                  <a:pt x="6902" y="451"/>
                  <a:pt x="6929" y="478"/>
                  <a:pt x="6985" y="478"/>
                </a:cubicBezTo>
                <a:cubicBezTo>
                  <a:pt x="7009" y="478"/>
                  <a:pt x="7030" y="470"/>
                  <a:pt x="7047" y="455"/>
                </a:cubicBezTo>
                <a:cubicBezTo>
                  <a:pt x="7040" y="445"/>
                  <a:pt x="7040" y="445"/>
                  <a:pt x="7040" y="445"/>
                </a:cubicBezTo>
                <a:cubicBezTo>
                  <a:pt x="7029" y="454"/>
                  <a:pt x="7016" y="458"/>
                  <a:pt x="7003" y="458"/>
                </a:cubicBezTo>
                <a:cubicBezTo>
                  <a:pt x="6974" y="458"/>
                  <a:pt x="6959" y="438"/>
                  <a:pt x="6959" y="397"/>
                </a:cubicBezTo>
                <a:cubicBezTo>
                  <a:pt x="6959" y="191"/>
                  <a:pt x="6959" y="191"/>
                  <a:pt x="6959" y="191"/>
                </a:cubicBezTo>
                <a:cubicBezTo>
                  <a:pt x="7034" y="185"/>
                  <a:pt x="7034" y="185"/>
                  <a:pt x="7034" y="185"/>
                </a:cubicBezTo>
                <a:cubicBezTo>
                  <a:pt x="7034" y="174"/>
                  <a:pt x="7034" y="174"/>
                  <a:pt x="7034" y="174"/>
                </a:cubicBezTo>
                <a:lnTo>
                  <a:pt x="6959" y="174"/>
                </a:lnTo>
                <a:close/>
                <a:moveTo>
                  <a:pt x="6767" y="285"/>
                </a:moveTo>
                <a:cubicBezTo>
                  <a:pt x="6774" y="292"/>
                  <a:pt x="6783" y="296"/>
                  <a:pt x="6793" y="296"/>
                </a:cubicBezTo>
                <a:cubicBezTo>
                  <a:pt x="6804" y="296"/>
                  <a:pt x="6812" y="292"/>
                  <a:pt x="6819" y="286"/>
                </a:cubicBezTo>
                <a:cubicBezTo>
                  <a:pt x="6825" y="279"/>
                  <a:pt x="6829" y="269"/>
                  <a:pt x="6829" y="257"/>
                </a:cubicBezTo>
                <a:cubicBezTo>
                  <a:pt x="6829" y="231"/>
                  <a:pt x="6817" y="210"/>
                  <a:pt x="6794" y="193"/>
                </a:cubicBezTo>
                <a:cubicBezTo>
                  <a:pt x="6772" y="177"/>
                  <a:pt x="6743" y="168"/>
                  <a:pt x="6710" y="168"/>
                </a:cubicBezTo>
                <a:cubicBezTo>
                  <a:pt x="6670" y="168"/>
                  <a:pt x="6635" y="182"/>
                  <a:pt x="6605" y="210"/>
                </a:cubicBezTo>
                <a:cubicBezTo>
                  <a:pt x="6576" y="238"/>
                  <a:pt x="6561" y="275"/>
                  <a:pt x="6561" y="322"/>
                </a:cubicBezTo>
                <a:cubicBezTo>
                  <a:pt x="6561" y="368"/>
                  <a:pt x="6575" y="406"/>
                  <a:pt x="6604" y="435"/>
                </a:cubicBezTo>
                <a:cubicBezTo>
                  <a:pt x="6632" y="463"/>
                  <a:pt x="6668" y="478"/>
                  <a:pt x="6710" y="478"/>
                </a:cubicBezTo>
                <a:cubicBezTo>
                  <a:pt x="6740" y="478"/>
                  <a:pt x="6766" y="469"/>
                  <a:pt x="6787" y="452"/>
                </a:cubicBezTo>
                <a:cubicBezTo>
                  <a:pt x="6809" y="435"/>
                  <a:pt x="6822" y="413"/>
                  <a:pt x="6828" y="384"/>
                </a:cubicBezTo>
                <a:cubicBezTo>
                  <a:pt x="6814" y="384"/>
                  <a:pt x="6814" y="384"/>
                  <a:pt x="6814" y="384"/>
                </a:cubicBezTo>
                <a:cubicBezTo>
                  <a:pt x="6810" y="409"/>
                  <a:pt x="6798" y="428"/>
                  <a:pt x="6778" y="443"/>
                </a:cubicBezTo>
                <a:cubicBezTo>
                  <a:pt x="6759" y="458"/>
                  <a:pt x="6736" y="465"/>
                  <a:pt x="6708" y="465"/>
                </a:cubicBezTo>
                <a:cubicBezTo>
                  <a:pt x="6681" y="465"/>
                  <a:pt x="6660" y="455"/>
                  <a:pt x="6646" y="434"/>
                </a:cubicBezTo>
                <a:cubicBezTo>
                  <a:pt x="6631" y="413"/>
                  <a:pt x="6624" y="386"/>
                  <a:pt x="6624" y="352"/>
                </a:cubicBezTo>
                <a:cubicBezTo>
                  <a:pt x="6624" y="294"/>
                  <a:pt x="6624" y="294"/>
                  <a:pt x="6624" y="294"/>
                </a:cubicBezTo>
                <a:cubicBezTo>
                  <a:pt x="6624" y="258"/>
                  <a:pt x="6632" y="231"/>
                  <a:pt x="6646" y="211"/>
                </a:cubicBezTo>
                <a:cubicBezTo>
                  <a:pt x="6661" y="191"/>
                  <a:pt x="6682" y="181"/>
                  <a:pt x="6710" y="181"/>
                </a:cubicBezTo>
                <a:cubicBezTo>
                  <a:pt x="6729" y="181"/>
                  <a:pt x="6744" y="186"/>
                  <a:pt x="6755" y="195"/>
                </a:cubicBezTo>
                <a:cubicBezTo>
                  <a:pt x="6767" y="204"/>
                  <a:pt x="6772" y="215"/>
                  <a:pt x="6772" y="228"/>
                </a:cubicBezTo>
                <a:cubicBezTo>
                  <a:pt x="6772" y="242"/>
                  <a:pt x="6767" y="252"/>
                  <a:pt x="6757" y="259"/>
                </a:cubicBezTo>
                <a:cubicBezTo>
                  <a:pt x="6757" y="270"/>
                  <a:pt x="6760" y="278"/>
                  <a:pt x="6767" y="285"/>
                </a:cubicBezTo>
                <a:close/>
                <a:moveTo>
                  <a:pt x="6398" y="430"/>
                </a:moveTo>
                <a:cubicBezTo>
                  <a:pt x="6383" y="444"/>
                  <a:pt x="6366" y="451"/>
                  <a:pt x="6350" y="451"/>
                </a:cubicBezTo>
                <a:cubicBezTo>
                  <a:pt x="6333" y="451"/>
                  <a:pt x="6320" y="446"/>
                  <a:pt x="6312" y="437"/>
                </a:cubicBezTo>
                <a:cubicBezTo>
                  <a:pt x="6303" y="429"/>
                  <a:pt x="6299" y="416"/>
                  <a:pt x="6299" y="401"/>
                </a:cubicBezTo>
                <a:cubicBezTo>
                  <a:pt x="6299" y="372"/>
                  <a:pt x="6309" y="350"/>
                  <a:pt x="6329" y="336"/>
                </a:cubicBezTo>
                <a:cubicBezTo>
                  <a:pt x="6350" y="322"/>
                  <a:pt x="6375" y="315"/>
                  <a:pt x="6405" y="315"/>
                </a:cubicBezTo>
                <a:cubicBezTo>
                  <a:pt x="6426" y="315"/>
                  <a:pt x="6426" y="315"/>
                  <a:pt x="6426" y="315"/>
                </a:cubicBezTo>
                <a:cubicBezTo>
                  <a:pt x="6426" y="374"/>
                  <a:pt x="6426" y="374"/>
                  <a:pt x="6426" y="374"/>
                </a:cubicBezTo>
                <a:cubicBezTo>
                  <a:pt x="6424" y="397"/>
                  <a:pt x="6414" y="416"/>
                  <a:pt x="6398" y="430"/>
                </a:cubicBezTo>
                <a:close/>
                <a:moveTo>
                  <a:pt x="6444" y="462"/>
                </a:moveTo>
                <a:cubicBezTo>
                  <a:pt x="6456" y="472"/>
                  <a:pt x="6470" y="478"/>
                  <a:pt x="6487" y="478"/>
                </a:cubicBezTo>
                <a:cubicBezTo>
                  <a:pt x="6503" y="478"/>
                  <a:pt x="6516" y="474"/>
                  <a:pt x="6525" y="466"/>
                </a:cubicBezTo>
                <a:cubicBezTo>
                  <a:pt x="6534" y="458"/>
                  <a:pt x="6538" y="448"/>
                  <a:pt x="6538" y="434"/>
                </a:cubicBezTo>
                <a:cubicBezTo>
                  <a:pt x="6526" y="434"/>
                  <a:pt x="6526" y="434"/>
                  <a:pt x="6526" y="434"/>
                </a:cubicBezTo>
                <a:cubicBezTo>
                  <a:pt x="6526" y="451"/>
                  <a:pt x="6519" y="459"/>
                  <a:pt x="6505" y="459"/>
                </a:cubicBezTo>
                <a:cubicBezTo>
                  <a:pt x="6491" y="459"/>
                  <a:pt x="6483" y="451"/>
                  <a:pt x="6483" y="433"/>
                </a:cubicBezTo>
                <a:cubicBezTo>
                  <a:pt x="6483" y="257"/>
                  <a:pt x="6483" y="257"/>
                  <a:pt x="6483" y="257"/>
                </a:cubicBezTo>
                <a:cubicBezTo>
                  <a:pt x="6483" y="198"/>
                  <a:pt x="6445" y="168"/>
                  <a:pt x="6367" y="168"/>
                </a:cubicBezTo>
                <a:cubicBezTo>
                  <a:pt x="6335" y="168"/>
                  <a:pt x="6308" y="175"/>
                  <a:pt x="6286" y="189"/>
                </a:cubicBezTo>
                <a:cubicBezTo>
                  <a:pt x="6276" y="195"/>
                  <a:pt x="6267" y="203"/>
                  <a:pt x="6261" y="212"/>
                </a:cubicBezTo>
                <a:cubicBezTo>
                  <a:pt x="6254" y="221"/>
                  <a:pt x="6251" y="231"/>
                  <a:pt x="6251" y="241"/>
                </a:cubicBezTo>
                <a:cubicBezTo>
                  <a:pt x="6251" y="252"/>
                  <a:pt x="6255" y="261"/>
                  <a:pt x="6262" y="268"/>
                </a:cubicBezTo>
                <a:cubicBezTo>
                  <a:pt x="6269" y="275"/>
                  <a:pt x="6277" y="278"/>
                  <a:pt x="6287" y="278"/>
                </a:cubicBezTo>
                <a:cubicBezTo>
                  <a:pt x="6297" y="278"/>
                  <a:pt x="6306" y="275"/>
                  <a:pt x="6313" y="267"/>
                </a:cubicBezTo>
                <a:cubicBezTo>
                  <a:pt x="6320" y="260"/>
                  <a:pt x="6324" y="252"/>
                  <a:pt x="6324" y="242"/>
                </a:cubicBezTo>
                <a:cubicBezTo>
                  <a:pt x="6313" y="239"/>
                  <a:pt x="6308" y="232"/>
                  <a:pt x="6308" y="221"/>
                </a:cubicBezTo>
                <a:cubicBezTo>
                  <a:pt x="6308" y="211"/>
                  <a:pt x="6313" y="201"/>
                  <a:pt x="6324" y="193"/>
                </a:cubicBezTo>
                <a:cubicBezTo>
                  <a:pt x="6336" y="185"/>
                  <a:pt x="6350" y="181"/>
                  <a:pt x="6367" y="181"/>
                </a:cubicBezTo>
                <a:cubicBezTo>
                  <a:pt x="6406" y="181"/>
                  <a:pt x="6426" y="203"/>
                  <a:pt x="6426" y="246"/>
                </a:cubicBezTo>
                <a:cubicBezTo>
                  <a:pt x="6426" y="300"/>
                  <a:pt x="6426" y="300"/>
                  <a:pt x="6426" y="300"/>
                </a:cubicBezTo>
                <a:cubicBezTo>
                  <a:pt x="6405" y="300"/>
                  <a:pt x="6405" y="300"/>
                  <a:pt x="6405" y="300"/>
                </a:cubicBezTo>
                <a:cubicBezTo>
                  <a:pt x="6355" y="300"/>
                  <a:pt x="6317" y="307"/>
                  <a:pt x="6289" y="321"/>
                </a:cubicBezTo>
                <a:cubicBezTo>
                  <a:pt x="6273" y="329"/>
                  <a:pt x="6260" y="340"/>
                  <a:pt x="6251" y="352"/>
                </a:cubicBezTo>
                <a:cubicBezTo>
                  <a:pt x="6241" y="365"/>
                  <a:pt x="6236" y="383"/>
                  <a:pt x="6236" y="405"/>
                </a:cubicBezTo>
                <a:cubicBezTo>
                  <a:pt x="6236" y="428"/>
                  <a:pt x="6244" y="446"/>
                  <a:pt x="6259" y="458"/>
                </a:cubicBezTo>
                <a:cubicBezTo>
                  <a:pt x="6275" y="471"/>
                  <a:pt x="6294" y="478"/>
                  <a:pt x="6318" y="478"/>
                </a:cubicBezTo>
                <a:cubicBezTo>
                  <a:pt x="6342" y="478"/>
                  <a:pt x="6363" y="472"/>
                  <a:pt x="6383" y="461"/>
                </a:cubicBezTo>
                <a:cubicBezTo>
                  <a:pt x="6402" y="450"/>
                  <a:pt x="6416" y="434"/>
                  <a:pt x="6426" y="415"/>
                </a:cubicBezTo>
                <a:cubicBezTo>
                  <a:pt x="6426" y="436"/>
                  <a:pt x="6432" y="452"/>
                  <a:pt x="6444" y="462"/>
                </a:cubicBezTo>
                <a:close/>
                <a:moveTo>
                  <a:pt x="6112" y="472"/>
                </a:moveTo>
                <a:cubicBezTo>
                  <a:pt x="6112" y="460"/>
                  <a:pt x="6112" y="460"/>
                  <a:pt x="6112" y="460"/>
                </a:cubicBezTo>
                <a:cubicBezTo>
                  <a:pt x="6066" y="455"/>
                  <a:pt x="6066" y="455"/>
                  <a:pt x="6066" y="455"/>
                </a:cubicBezTo>
                <a:cubicBezTo>
                  <a:pt x="6066" y="239"/>
                  <a:pt x="6066" y="239"/>
                  <a:pt x="6066" y="239"/>
                </a:cubicBezTo>
                <a:cubicBezTo>
                  <a:pt x="6088" y="209"/>
                  <a:pt x="6105" y="193"/>
                  <a:pt x="6120" y="193"/>
                </a:cubicBezTo>
                <a:cubicBezTo>
                  <a:pt x="6127" y="193"/>
                  <a:pt x="6133" y="195"/>
                  <a:pt x="6138" y="199"/>
                </a:cubicBezTo>
                <a:cubicBezTo>
                  <a:pt x="6142" y="203"/>
                  <a:pt x="6144" y="208"/>
                  <a:pt x="6144" y="215"/>
                </a:cubicBezTo>
                <a:cubicBezTo>
                  <a:pt x="6144" y="221"/>
                  <a:pt x="6142" y="227"/>
                  <a:pt x="6138" y="232"/>
                </a:cubicBezTo>
                <a:cubicBezTo>
                  <a:pt x="6145" y="242"/>
                  <a:pt x="6155" y="247"/>
                  <a:pt x="6167" y="247"/>
                </a:cubicBezTo>
                <a:cubicBezTo>
                  <a:pt x="6178" y="247"/>
                  <a:pt x="6187" y="243"/>
                  <a:pt x="6194" y="237"/>
                </a:cubicBezTo>
                <a:cubicBezTo>
                  <a:pt x="6200" y="230"/>
                  <a:pt x="6203" y="221"/>
                  <a:pt x="6203" y="209"/>
                </a:cubicBezTo>
                <a:cubicBezTo>
                  <a:pt x="6203" y="197"/>
                  <a:pt x="6198" y="187"/>
                  <a:pt x="6187" y="180"/>
                </a:cubicBezTo>
                <a:cubicBezTo>
                  <a:pt x="6176" y="172"/>
                  <a:pt x="6163" y="168"/>
                  <a:pt x="6148" y="168"/>
                </a:cubicBezTo>
                <a:cubicBezTo>
                  <a:pt x="6118" y="168"/>
                  <a:pt x="6091" y="185"/>
                  <a:pt x="6066" y="218"/>
                </a:cubicBezTo>
                <a:cubicBezTo>
                  <a:pt x="6066" y="174"/>
                  <a:pt x="6066" y="174"/>
                  <a:pt x="6066" y="174"/>
                </a:cubicBezTo>
                <a:cubicBezTo>
                  <a:pt x="5969" y="174"/>
                  <a:pt x="5969" y="174"/>
                  <a:pt x="5969" y="174"/>
                </a:cubicBezTo>
                <a:cubicBezTo>
                  <a:pt x="5969" y="185"/>
                  <a:pt x="5969" y="185"/>
                  <a:pt x="5969" y="185"/>
                </a:cubicBezTo>
                <a:cubicBezTo>
                  <a:pt x="6009" y="191"/>
                  <a:pt x="6009" y="191"/>
                  <a:pt x="6009" y="191"/>
                </a:cubicBezTo>
                <a:cubicBezTo>
                  <a:pt x="6009" y="455"/>
                  <a:pt x="6009" y="455"/>
                  <a:pt x="6009" y="455"/>
                </a:cubicBezTo>
                <a:cubicBezTo>
                  <a:pt x="5969" y="460"/>
                  <a:pt x="5969" y="460"/>
                  <a:pt x="5969" y="460"/>
                </a:cubicBezTo>
                <a:cubicBezTo>
                  <a:pt x="5969" y="472"/>
                  <a:pt x="5969" y="472"/>
                  <a:pt x="5969" y="472"/>
                </a:cubicBezTo>
                <a:lnTo>
                  <a:pt x="6112" y="472"/>
                </a:lnTo>
                <a:close/>
                <a:moveTo>
                  <a:pt x="5851" y="141"/>
                </a:moveTo>
                <a:cubicBezTo>
                  <a:pt x="5851" y="164"/>
                  <a:pt x="5851" y="164"/>
                  <a:pt x="5851" y="164"/>
                </a:cubicBezTo>
                <a:cubicBezTo>
                  <a:pt x="5851" y="241"/>
                  <a:pt x="5815" y="280"/>
                  <a:pt x="5744" y="280"/>
                </a:cubicBezTo>
                <a:cubicBezTo>
                  <a:pt x="5688" y="280"/>
                  <a:pt x="5688" y="280"/>
                  <a:pt x="5688" y="280"/>
                </a:cubicBezTo>
                <a:cubicBezTo>
                  <a:pt x="5688" y="26"/>
                  <a:pt x="5688" y="26"/>
                  <a:pt x="5688" y="26"/>
                </a:cubicBezTo>
                <a:cubicBezTo>
                  <a:pt x="5744" y="26"/>
                  <a:pt x="5744" y="26"/>
                  <a:pt x="5744" y="26"/>
                </a:cubicBezTo>
                <a:cubicBezTo>
                  <a:pt x="5815" y="26"/>
                  <a:pt x="5851" y="64"/>
                  <a:pt x="5851" y="141"/>
                </a:cubicBezTo>
                <a:close/>
                <a:moveTo>
                  <a:pt x="5921" y="152"/>
                </a:moveTo>
                <a:cubicBezTo>
                  <a:pt x="5921" y="58"/>
                  <a:pt x="5865" y="11"/>
                  <a:pt x="5752" y="11"/>
                </a:cubicBezTo>
                <a:cubicBezTo>
                  <a:pt x="5572" y="11"/>
                  <a:pt x="5572" y="11"/>
                  <a:pt x="5572" y="11"/>
                </a:cubicBezTo>
                <a:cubicBezTo>
                  <a:pt x="5572" y="24"/>
                  <a:pt x="5572" y="24"/>
                  <a:pt x="5572" y="24"/>
                </a:cubicBezTo>
                <a:cubicBezTo>
                  <a:pt x="5625" y="32"/>
                  <a:pt x="5625" y="32"/>
                  <a:pt x="5625" y="32"/>
                </a:cubicBezTo>
                <a:cubicBezTo>
                  <a:pt x="5625" y="451"/>
                  <a:pt x="5625" y="451"/>
                  <a:pt x="5625" y="451"/>
                </a:cubicBezTo>
                <a:cubicBezTo>
                  <a:pt x="5572" y="460"/>
                  <a:pt x="5572" y="460"/>
                  <a:pt x="5572" y="460"/>
                </a:cubicBezTo>
                <a:cubicBezTo>
                  <a:pt x="5572" y="472"/>
                  <a:pt x="5572" y="472"/>
                  <a:pt x="5572" y="472"/>
                </a:cubicBezTo>
                <a:cubicBezTo>
                  <a:pt x="5741" y="472"/>
                  <a:pt x="5741" y="472"/>
                  <a:pt x="5741" y="472"/>
                </a:cubicBezTo>
                <a:cubicBezTo>
                  <a:pt x="5741" y="460"/>
                  <a:pt x="5741" y="460"/>
                  <a:pt x="5741" y="460"/>
                </a:cubicBezTo>
                <a:cubicBezTo>
                  <a:pt x="5688" y="451"/>
                  <a:pt x="5688" y="451"/>
                  <a:pt x="5688" y="451"/>
                </a:cubicBezTo>
                <a:cubicBezTo>
                  <a:pt x="5688" y="293"/>
                  <a:pt x="5688" y="293"/>
                  <a:pt x="5688" y="293"/>
                </a:cubicBezTo>
                <a:cubicBezTo>
                  <a:pt x="5752" y="293"/>
                  <a:pt x="5752" y="293"/>
                  <a:pt x="5752" y="293"/>
                </a:cubicBezTo>
                <a:cubicBezTo>
                  <a:pt x="5865" y="293"/>
                  <a:pt x="5921" y="246"/>
                  <a:pt x="5921" y="152"/>
                </a:cubicBezTo>
                <a:close/>
                <a:moveTo>
                  <a:pt x="5240" y="478"/>
                </a:moveTo>
                <a:cubicBezTo>
                  <a:pt x="5282" y="478"/>
                  <a:pt x="5317" y="463"/>
                  <a:pt x="5345" y="434"/>
                </a:cubicBezTo>
                <a:cubicBezTo>
                  <a:pt x="5374" y="405"/>
                  <a:pt x="5388" y="368"/>
                  <a:pt x="5388" y="323"/>
                </a:cubicBezTo>
                <a:cubicBezTo>
                  <a:pt x="5388" y="278"/>
                  <a:pt x="5374" y="241"/>
                  <a:pt x="5345" y="212"/>
                </a:cubicBezTo>
                <a:cubicBezTo>
                  <a:pt x="5317" y="183"/>
                  <a:pt x="5282" y="168"/>
                  <a:pt x="5239" y="168"/>
                </a:cubicBezTo>
                <a:cubicBezTo>
                  <a:pt x="5196" y="168"/>
                  <a:pt x="5161" y="182"/>
                  <a:pt x="5133" y="210"/>
                </a:cubicBezTo>
                <a:cubicBezTo>
                  <a:pt x="5105" y="240"/>
                  <a:pt x="5090" y="277"/>
                  <a:pt x="5090" y="323"/>
                </a:cubicBezTo>
                <a:cubicBezTo>
                  <a:pt x="5090" y="368"/>
                  <a:pt x="5104" y="406"/>
                  <a:pt x="5133" y="435"/>
                </a:cubicBezTo>
                <a:cubicBezTo>
                  <a:pt x="5162" y="463"/>
                  <a:pt x="5198" y="478"/>
                  <a:pt x="5240" y="478"/>
                </a:cubicBezTo>
                <a:close/>
                <a:moveTo>
                  <a:pt x="5304" y="434"/>
                </a:moveTo>
                <a:cubicBezTo>
                  <a:pt x="5289" y="455"/>
                  <a:pt x="5268" y="465"/>
                  <a:pt x="5239" y="465"/>
                </a:cubicBezTo>
                <a:cubicBezTo>
                  <a:pt x="5211" y="465"/>
                  <a:pt x="5189" y="455"/>
                  <a:pt x="5175" y="434"/>
                </a:cubicBezTo>
                <a:cubicBezTo>
                  <a:pt x="5161" y="413"/>
                  <a:pt x="5153" y="386"/>
                  <a:pt x="5153" y="352"/>
                </a:cubicBezTo>
                <a:cubicBezTo>
                  <a:pt x="5153" y="294"/>
                  <a:pt x="5153" y="294"/>
                  <a:pt x="5153" y="294"/>
                </a:cubicBezTo>
                <a:cubicBezTo>
                  <a:pt x="5153" y="259"/>
                  <a:pt x="5161" y="232"/>
                  <a:pt x="5175" y="212"/>
                </a:cubicBezTo>
                <a:cubicBezTo>
                  <a:pt x="5189" y="191"/>
                  <a:pt x="5211" y="181"/>
                  <a:pt x="5239" y="181"/>
                </a:cubicBezTo>
                <a:cubicBezTo>
                  <a:pt x="5268" y="181"/>
                  <a:pt x="5290" y="191"/>
                  <a:pt x="5304" y="212"/>
                </a:cubicBezTo>
                <a:cubicBezTo>
                  <a:pt x="5318" y="232"/>
                  <a:pt x="5325" y="259"/>
                  <a:pt x="5325" y="294"/>
                </a:cubicBezTo>
                <a:cubicBezTo>
                  <a:pt x="5325" y="352"/>
                  <a:pt x="5325" y="352"/>
                  <a:pt x="5325" y="352"/>
                </a:cubicBezTo>
                <a:cubicBezTo>
                  <a:pt x="5325" y="386"/>
                  <a:pt x="5318" y="413"/>
                  <a:pt x="5304" y="434"/>
                </a:cubicBezTo>
                <a:close/>
                <a:moveTo>
                  <a:pt x="4984" y="174"/>
                </a:moveTo>
                <a:cubicBezTo>
                  <a:pt x="4984" y="111"/>
                  <a:pt x="4984" y="111"/>
                  <a:pt x="4984" y="111"/>
                </a:cubicBezTo>
                <a:cubicBezTo>
                  <a:pt x="4927" y="126"/>
                  <a:pt x="4927" y="126"/>
                  <a:pt x="4927" y="126"/>
                </a:cubicBezTo>
                <a:cubicBezTo>
                  <a:pt x="4927" y="174"/>
                  <a:pt x="4927" y="174"/>
                  <a:pt x="4927" y="174"/>
                </a:cubicBezTo>
                <a:cubicBezTo>
                  <a:pt x="4886" y="174"/>
                  <a:pt x="4886" y="174"/>
                  <a:pt x="4886" y="174"/>
                </a:cubicBezTo>
                <a:cubicBezTo>
                  <a:pt x="4886" y="185"/>
                  <a:pt x="4886" y="185"/>
                  <a:pt x="4886" y="185"/>
                </a:cubicBezTo>
                <a:cubicBezTo>
                  <a:pt x="4927" y="191"/>
                  <a:pt x="4927" y="191"/>
                  <a:pt x="4927" y="191"/>
                </a:cubicBezTo>
                <a:cubicBezTo>
                  <a:pt x="4927" y="398"/>
                  <a:pt x="4927" y="398"/>
                  <a:pt x="4927" y="398"/>
                </a:cubicBezTo>
                <a:cubicBezTo>
                  <a:pt x="4927" y="451"/>
                  <a:pt x="4954" y="478"/>
                  <a:pt x="5010" y="478"/>
                </a:cubicBezTo>
                <a:cubicBezTo>
                  <a:pt x="5034" y="478"/>
                  <a:pt x="5055" y="470"/>
                  <a:pt x="5072" y="455"/>
                </a:cubicBezTo>
                <a:cubicBezTo>
                  <a:pt x="5065" y="445"/>
                  <a:pt x="5065" y="445"/>
                  <a:pt x="5065" y="445"/>
                </a:cubicBezTo>
                <a:cubicBezTo>
                  <a:pt x="5054" y="454"/>
                  <a:pt x="5041" y="458"/>
                  <a:pt x="5028" y="458"/>
                </a:cubicBezTo>
                <a:cubicBezTo>
                  <a:pt x="4999" y="458"/>
                  <a:pt x="4984" y="438"/>
                  <a:pt x="4984" y="397"/>
                </a:cubicBezTo>
                <a:cubicBezTo>
                  <a:pt x="4984" y="191"/>
                  <a:pt x="4984" y="191"/>
                  <a:pt x="4984" y="191"/>
                </a:cubicBezTo>
                <a:cubicBezTo>
                  <a:pt x="5059" y="185"/>
                  <a:pt x="5059" y="185"/>
                  <a:pt x="5059" y="185"/>
                </a:cubicBezTo>
                <a:cubicBezTo>
                  <a:pt x="5059" y="174"/>
                  <a:pt x="5059" y="174"/>
                  <a:pt x="5059" y="174"/>
                </a:cubicBezTo>
                <a:lnTo>
                  <a:pt x="4984" y="174"/>
                </a:lnTo>
                <a:close/>
                <a:moveTo>
                  <a:pt x="4653" y="280"/>
                </a:moveTo>
                <a:cubicBezTo>
                  <a:pt x="4505" y="280"/>
                  <a:pt x="4505" y="280"/>
                  <a:pt x="4505" y="280"/>
                </a:cubicBezTo>
                <a:cubicBezTo>
                  <a:pt x="4507" y="250"/>
                  <a:pt x="4515" y="226"/>
                  <a:pt x="4529" y="208"/>
                </a:cubicBezTo>
                <a:cubicBezTo>
                  <a:pt x="4543" y="190"/>
                  <a:pt x="4563" y="181"/>
                  <a:pt x="4589" y="181"/>
                </a:cubicBezTo>
                <a:cubicBezTo>
                  <a:pt x="4632" y="181"/>
                  <a:pt x="4653" y="214"/>
                  <a:pt x="4653" y="280"/>
                </a:cubicBezTo>
                <a:close/>
                <a:moveTo>
                  <a:pt x="4527" y="433"/>
                </a:moveTo>
                <a:cubicBezTo>
                  <a:pt x="4512" y="413"/>
                  <a:pt x="4504" y="386"/>
                  <a:pt x="4504" y="352"/>
                </a:cubicBezTo>
                <a:cubicBezTo>
                  <a:pt x="4504" y="295"/>
                  <a:pt x="4504" y="295"/>
                  <a:pt x="4504" y="295"/>
                </a:cubicBezTo>
                <a:cubicBezTo>
                  <a:pt x="4716" y="295"/>
                  <a:pt x="4716" y="295"/>
                  <a:pt x="4716" y="295"/>
                </a:cubicBezTo>
                <a:cubicBezTo>
                  <a:pt x="4716" y="258"/>
                  <a:pt x="4703" y="228"/>
                  <a:pt x="4680" y="204"/>
                </a:cubicBezTo>
                <a:cubicBezTo>
                  <a:pt x="4657" y="180"/>
                  <a:pt x="4627" y="168"/>
                  <a:pt x="4590" y="168"/>
                </a:cubicBezTo>
                <a:cubicBezTo>
                  <a:pt x="4547" y="168"/>
                  <a:pt x="4512" y="183"/>
                  <a:pt x="4484" y="211"/>
                </a:cubicBezTo>
                <a:cubicBezTo>
                  <a:pt x="4455" y="240"/>
                  <a:pt x="4441" y="277"/>
                  <a:pt x="4441" y="323"/>
                </a:cubicBezTo>
                <a:cubicBezTo>
                  <a:pt x="4441" y="369"/>
                  <a:pt x="4455" y="407"/>
                  <a:pt x="4484" y="435"/>
                </a:cubicBezTo>
                <a:cubicBezTo>
                  <a:pt x="4513" y="463"/>
                  <a:pt x="4550" y="478"/>
                  <a:pt x="4593" y="478"/>
                </a:cubicBezTo>
                <a:cubicBezTo>
                  <a:pt x="4625" y="478"/>
                  <a:pt x="4651" y="469"/>
                  <a:pt x="4673" y="453"/>
                </a:cubicBezTo>
                <a:cubicBezTo>
                  <a:pt x="4695" y="436"/>
                  <a:pt x="4709" y="413"/>
                  <a:pt x="4714" y="384"/>
                </a:cubicBezTo>
                <a:cubicBezTo>
                  <a:pt x="4701" y="384"/>
                  <a:pt x="4701" y="384"/>
                  <a:pt x="4701" y="384"/>
                </a:cubicBezTo>
                <a:cubicBezTo>
                  <a:pt x="4696" y="408"/>
                  <a:pt x="4684" y="427"/>
                  <a:pt x="4663" y="442"/>
                </a:cubicBezTo>
                <a:cubicBezTo>
                  <a:pt x="4654" y="449"/>
                  <a:pt x="4643" y="455"/>
                  <a:pt x="4631" y="459"/>
                </a:cubicBezTo>
                <a:cubicBezTo>
                  <a:pt x="4619" y="463"/>
                  <a:pt x="4606" y="465"/>
                  <a:pt x="4592" y="465"/>
                </a:cubicBezTo>
                <a:cubicBezTo>
                  <a:pt x="4565" y="465"/>
                  <a:pt x="4543" y="454"/>
                  <a:pt x="4527" y="433"/>
                </a:cubicBezTo>
                <a:close/>
                <a:moveTo>
                  <a:pt x="4329" y="285"/>
                </a:moveTo>
                <a:cubicBezTo>
                  <a:pt x="4336" y="292"/>
                  <a:pt x="4345" y="296"/>
                  <a:pt x="4356" y="296"/>
                </a:cubicBezTo>
                <a:cubicBezTo>
                  <a:pt x="4366" y="296"/>
                  <a:pt x="4375" y="292"/>
                  <a:pt x="4381" y="286"/>
                </a:cubicBezTo>
                <a:cubicBezTo>
                  <a:pt x="4388" y="279"/>
                  <a:pt x="4391" y="269"/>
                  <a:pt x="4391" y="257"/>
                </a:cubicBezTo>
                <a:cubicBezTo>
                  <a:pt x="4391" y="231"/>
                  <a:pt x="4380" y="210"/>
                  <a:pt x="4357" y="193"/>
                </a:cubicBezTo>
                <a:cubicBezTo>
                  <a:pt x="4334" y="177"/>
                  <a:pt x="4306" y="168"/>
                  <a:pt x="4272" y="168"/>
                </a:cubicBezTo>
                <a:cubicBezTo>
                  <a:pt x="4232" y="168"/>
                  <a:pt x="4197" y="182"/>
                  <a:pt x="4168" y="210"/>
                </a:cubicBezTo>
                <a:cubicBezTo>
                  <a:pt x="4138" y="238"/>
                  <a:pt x="4123" y="275"/>
                  <a:pt x="4123" y="322"/>
                </a:cubicBezTo>
                <a:cubicBezTo>
                  <a:pt x="4123" y="368"/>
                  <a:pt x="4138" y="406"/>
                  <a:pt x="4166" y="435"/>
                </a:cubicBezTo>
                <a:cubicBezTo>
                  <a:pt x="4195" y="463"/>
                  <a:pt x="4230" y="478"/>
                  <a:pt x="4272" y="478"/>
                </a:cubicBezTo>
                <a:cubicBezTo>
                  <a:pt x="4303" y="478"/>
                  <a:pt x="4329" y="469"/>
                  <a:pt x="4350" y="452"/>
                </a:cubicBezTo>
                <a:cubicBezTo>
                  <a:pt x="4371" y="435"/>
                  <a:pt x="4385" y="413"/>
                  <a:pt x="4390" y="384"/>
                </a:cubicBezTo>
                <a:cubicBezTo>
                  <a:pt x="4377" y="384"/>
                  <a:pt x="4377" y="384"/>
                  <a:pt x="4377" y="384"/>
                </a:cubicBezTo>
                <a:cubicBezTo>
                  <a:pt x="4372" y="409"/>
                  <a:pt x="4360" y="428"/>
                  <a:pt x="4341" y="443"/>
                </a:cubicBezTo>
                <a:cubicBezTo>
                  <a:pt x="4321" y="458"/>
                  <a:pt x="4298" y="465"/>
                  <a:pt x="4271" y="465"/>
                </a:cubicBezTo>
                <a:cubicBezTo>
                  <a:pt x="4243" y="465"/>
                  <a:pt x="4223" y="455"/>
                  <a:pt x="4208" y="434"/>
                </a:cubicBezTo>
                <a:cubicBezTo>
                  <a:pt x="4194" y="413"/>
                  <a:pt x="4187" y="386"/>
                  <a:pt x="4187" y="352"/>
                </a:cubicBezTo>
                <a:cubicBezTo>
                  <a:pt x="4187" y="294"/>
                  <a:pt x="4187" y="294"/>
                  <a:pt x="4187" y="294"/>
                </a:cubicBezTo>
                <a:cubicBezTo>
                  <a:pt x="4187" y="258"/>
                  <a:pt x="4194" y="231"/>
                  <a:pt x="4209" y="211"/>
                </a:cubicBezTo>
                <a:cubicBezTo>
                  <a:pt x="4224" y="191"/>
                  <a:pt x="4245" y="181"/>
                  <a:pt x="4272" y="181"/>
                </a:cubicBezTo>
                <a:cubicBezTo>
                  <a:pt x="4291" y="181"/>
                  <a:pt x="4306" y="186"/>
                  <a:pt x="4318" y="195"/>
                </a:cubicBezTo>
                <a:cubicBezTo>
                  <a:pt x="4329" y="204"/>
                  <a:pt x="4335" y="215"/>
                  <a:pt x="4335" y="228"/>
                </a:cubicBezTo>
                <a:cubicBezTo>
                  <a:pt x="4335" y="242"/>
                  <a:pt x="4329" y="252"/>
                  <a:pt x="4319" y="259"/>
                </a:cubicBezTo>
                <a:cubicBezTo>
                  <a:pt x="4319" y="270"/>
                  <a:pt x="4323" y="278"/>
                  <a:pt x="4329" y="285"/>
                </a:cubicBezTo>
                <a:close/>
                <a:moveTo>
                  <a:pt x="4090" y="472"/>
                </a:moveTo>
                <a:cubicBezTo>
                  <a:pt x="4090" y="460"/>
                  <a:pt x="4090" y="460"/>
                  <a:pt x="4090" y="460"/>
                </a:cubicBezTo>
                <a:cubicBezTo>
                  <a:pt x="4050" y="455"/>
                  <a:pt x="4050" y="455"/>
                  <a:pt x="4050" y="455"/>
                </a:cubicBezTo>
                <a:cubicBezTo>
                  <a:pt x="4050" y="251"/>
                  <a:pt x="4050" y="251"/>
                  <a:pt x="4050" y="251"/>
                </a:cubicBezTo>
                <a:cubicBezTo>
                  <a:pt x="4050" y="224"/>
                  <a:pt x="4042" y="203"/>
                  <a:pt x="4026" y="189"/>
                </a:cubicBezTo>
                <a:cubicBezTo>
                  <a:pt x="4010" y="175"/>
                  <a:pt x="3988" y="168"/>
                  <a:pt x="3961" y="168"/>
                </a:cubicBezTo>
                <a:cubicBezTo>
                  <a:pt x="3917" y="168"/>
                  <a:pt x="3880" y="191"/>
                  <a:pt x="3848" y="236"/>
                </a:cubicBezTo>
                <a:cubicBezTo>
                  <a:pt x="3848" y="174"/>
                  <a:pt x="3848" y="174"/>
                  <a:pt x="3848" y="174"/>
                </a:cubicBezTo>
                <a:cubicBezTo>
                  <a:pt x="3751" y="174"/>
                  <a:pt x="3751" y="174"/>
                  <a:pt x="3751" y="174"/>
                </a:cubicBezTo>
                <a:cubicBezTo>
                  <a:pt x="3751" y="185"/>
                  <a:pt x="3751" y="185"/>
                  <a:pt x="3751" y="185"/>
                </a:cubicBezTo>
                <a:cubicBezTo>
                  <a:pt x="3791" y="191"/>
                  <a:pt x="3791" y="191"/>
                  <a:pt x="3791" y="191"/>
                </a:cubicBezTo>
                <a:cubicBezTo>
                  <a:pt x="3791" y="455"/>
                  <a:pt x="3791" y="455"/>
                  <a:pt x="3791" y="455"/>
                </a:cubicBezTo>
                <a:cubicBezTo>
                  <a:pt x="3751" y="460"/>
                  <a:pt x="3751" y="460"/>
                  <a:pt x="3751" y="460"/>
                </a:cubicBezTo>
                <a:cubicBezTo>
                  <a:pt x="3751" y="472"/>
                  <a:pt x="3751" y="472"/>
                  <a:pt x="3751" y="472"/>
                </a:cubicBezTo>
                <a:cubicBezTo>
                  <a:pt x="3883" y="472"/>
                  <a:pt x="3883" y="472"/>
                  <a:pt x="3883" y="472"/>
                </a:cubicBezTo>
                <a:cubicBezTo>
                  <a:pt x="3883" y="460"/>
                  <a:pt x="3883" y="460"/>
                  <a:pt x="3883" y="460"/>
                </a:cubicBezTo>
                <a:cubicBezTo>
                  <a:pt x="3848" y="455"/>
                  <a:pt x="3848" y="455"/>
                  <a:pt x="3848" y="455"/>
                </a:cubicBezTo>
                <a:cubicBezTo>
                  <a:pt x="3848" y="256"/>
                  <a:pt x="3848" y="256"/>
                  <a:pt x="3848" y="256"/>
                </a:cubicBezTo>
                <a:cubicBezTo>
                  <a:pt x="3861" y="237"/>
                  <a:pt x="3876" y="221"/>
                  <a:pt x="3892" y="208"/>
                </a:cubicBezTo>
                <a:cubicBezTo>
                  <a:pt x="3908" y="196"/>
                  <a:pt x="3925" y="189"/>
                  <a:pt x="3943" y="189"/>
                </a:cubicBezTo>
                <a:cubicBezTo>
                  <a:pt x="3976" y="189"/>
                  <a:pt x="3992" y="210"/>
                  <a:pt x="3992" y="252"/>
                </a:cubicBezTo>
                <a:cubicBezTo>
                  <a:pt x="3992" y="455"/>
                  <a:pt x="3992" y="455"/>
                  <a:pt x="3992" y="455"/>
                </a:cubicBezTo>
                <a:cubicBezTo>
                  <a:pt x="3958" y="460"/>
                  <a:pt x="3958" y="460"/>
                  <a:pt x="3958" y="460"/>
                </a:cubicBezTo>
                <a:cubicBezTo>
                  <a:pt x="3958" y="472"/>
                  <a:pt x="3958" y="472"/>
                  <a:pt x="3958" y="472"/>
                </a:cubicBezTo>
                <a:lnTo>
                  <a:pt x="4090" y="472"/>
                </a:lnTo>
                <a:close/>
                <a:moveTo>
                  <a:pt x="3649" y="280"/>
                </a:moveTo>
                <a:cubicBezTo>
                  <a:pt x="3501" y="280"/>
                  <a:pt x="3501" y="280"/>
                  <a:pt x="3501" y="280"/>
                </a:cubicBezTo>
                <a:cubicBezTo>
                  <a:pt x="3503" y="250"/>
                  <a:pt x="3511" y="226"/>
                  <a:pt x="3525" y="208"/>
                </a:cubicBezTo>
                <a:cubicBezTo>
                  <a:pt x="3539" y="190"/>
                  <a:pt x="3559" y="181"/>
                  <a:pt x="3585" y="181"/>
                </a:cubicBezTo>
                <a:cubicBezTo>
                  <a:pt x="3628" y="181"/>
                  <a:pt x="3649" y="214"/>
                  <a:pt x="3649" y="280"/>
                </a:cubicBezTo>
                <a:close/>
                <a:moveTo>
                  <a:pt x="3523" y="433"/>
                </a:moveTo>
                <a:cubicBezTo>
                  <a:pt x="3508" y="413"/>
                  <a:pt x="3501" y="386"/>
                  <a:pt x="3501" y="352"/>
                </a:cubicBezTo>
                <a:cubicBezTo>
                  <a:pt x="3501" y="295"/>
                  <a:pt x="3501" y="295"/>
                  <a:pt x="3501" y="295"/>
                </a:cubicBezTo>
                <a:cubicBezTo>
                  <a:pt x="3712" y="295"/>
                  <a:pt x="3712" y="295"/>
                  <a:pt x="3712" y="295"/>
                </a:cubicBezTo>
                <a:cubicBezTo>
                  <a:pt x="3712" y="258"/>
                  <a:pt x="3700" y="228"/>
                  <a:pt x="3676" y="204"/>
                </a:cubicBezTo>
                <a:cubicBezTo>
                  <a:pt x="3653" y="180"/>
                  <a:pt x="3623" y="168"/>
                  <a:pt x="3586" y="168"/>
                </a:cubicBezTo>
                <a:cubicBezTo>
                  <a:pt x="3543" y="168"/>
                  <a:pt x="3508" y="183"/>
                  <a:pt x="3480" y="211"/>
                </a:cubicBezTo>
                <a:cubicBezTo>
                  <a:pt x="3452" y="240"/>
                  <a:pt x="3437" y="277"/>
                  <a:pt x="3437" y="323"/>
                </a:cubicBezTo>
                <a:cubicBezTo>
                  <a:pt x="3437" y="369"/>
                  <a:pt x="3452" y="407"/>
                  <a:pt x="3480" y="435"/>
                </a:cubicBezTo>
                <a:cubicBezTo>
                  <a:pt x="3510" y="463"/>
                  <a:pt x="3546" y="478"/>
                  <a:pt x="3589" y="478"/>
                </a:cubicBezTo>
                <a:cubicBezTo>
                  <a:pt x="3621" y="478"/>
                  <a:pt x="3647" y="469"/>
                  <a:pt x="3669" y="453"/>
                </a:cubicBezTo>
                <a:cubicBezTo>
                  <a:pt x="3691" y="436"/>
                  <a:pt x="3705" y="413"/>
                  <a:pt x="3710" y="384"/>
                </a:cubicBezTo>
                <a:cubicBezTo>
                  <a:pt x="3697" y="384"/>
                  <a:pt x="3697" y="384"/>
                  <a:pt x="3697" y="384"/>
                </a:cubicBezTo>
                <a:cubicBezTo>
                  <a:pt x="3692" y="408"/>
                  <a:pt x="3680" y="427"/>
                  <a:pt x="3659" y="442"/>
                </a:cubicBezTo>
                <a:cubicBezTo>
                  <a:pt x="3650" y="449"/>
                  <a:pt x="3639" y="455"/>
                  <a:pt x="3627" y="459"/>
                </a:cubicBezTo>
                <a:cubicBezTo>
                  <a:pt x="3615" y="463"/>
                  <a:pt x="3602" y="465"/>
                  <a:pt x="3588" y="465"/>
                </a:cubicBezTo>
                <a:cubicBezTo>
                  <a:pt x="3561" y="465"/>
                  <a:pt x="3539" y="454"/>
                  <a:pt x="3523" y="433"/>
                </a:cubicBezTo>
                <a:close/>
                <a:moveTo>
                  <a:pt x="3305" y="191"/>
                </a:moveTo>
                <a:cubicBezTo>
                  <a:pt x="3305" y="455"/>
                  <a:pt x="3305" y="455"/>
                  <a:pt x="3305" y="455"/>
                </a:cubicBezTo>
                <a:cubicBezTo>
                  <a:pt x="3265" y="460"/>
                  <a:pt x="3265" y="460"/>
                  <a:pt x="3265" y="460"/>
                </a:cubicBezTo>
                <a:cubicBezTo>
                  <a:pt x="3265" y="472"/>
                  <a:pt x="3265" y="472"/>
                  <a:pt x="3265" y="472"/>
                </a:cubicBezTo>
                <a:cubicBezTo>
                  <a:pt x="3403" y="472"/>
                  <a:pt x="3403" y="472"/>
                  <a:pt x="3403" y="472"/>
                </a:cubicBezTo>
                <a:cubicBezTo>
                  <a:pt x="3403" y="460"/>
                  <a:pt x="3403" y="460"/>
                  <a:pt x="3403" y="460"/>
                </a:cubicBezTo>
                <a:cubicBezTo>
                  <a:pt x="3363" y="455"/>
                  <a:pt x="3363" y="455"/>
                  <a:pt x="3363" y="455"/>
                </a:cubicBezTo>
                <a:cubicBezTo>
                  <a:pt x="3363" y="174"/>
                  <a:pt x="3363" y="174"/>
                  <a:pt x="3363" y="174"/>
                </a:cubicBezTo>
                <a:cubicBezTo>
                  <a:pt x="3265" y="174"/>
                  <a:pt x="3265" y="174"/>
                  <a:pt x="3265" y="174"/>
                </a:cubicBezTo>
                <a:cubicBezTo>
                  <a:pt x="3265" y="186"/>
                  <a:pt x="3265" y="186"/>
                  <a:pt x="3265" y="186"/>
                </a:cubicBezTo>
                <a:lnTo>
                  <a:pt x="3305" y="191"/>
                </a:lnTo>
                <a:close/>
                <a:moveTo>
                  <a:pt x="3299" y="96"/>
                </a:moveTo>
                <a:cubicBezTo>
                  <a:pt x="3306" y="103"/>
                  <a:pt x="3315" y="107"/>
                  <a:pt x="3326" y="107"/>
                </a:cubicBezTo>
                <a:cubicBezTo>
                  <a:pt x="3336" y="107"/>
                  <a:pt x="3345" y="103"/>
                  <a:pt x="3353" y="96"/>
                </a:cubicBezTo>
                <a:cubicBezTo>
                  <a:pt x="3360" y="88"/>
                  <a:pt x="3364" y="79"/>
                  <a:pt x="3364" y="68"/>
                </a:cubicBezTo>
                <a:cubicBezTo>
                  <a:pt x="3364" y="57"/>
                  <a:pt x="3360" y="48"/>
                  <a:pt x="3353" y="41"/>
                </a:cubicBezTo>
                <a:cubicBezTo>
                  <a:pt x="3345" y="34"/>
                  <a:pt x="3336" y="30"/>
                  <a:pt x="3326" y="30"/>
                </a:cubicBezTo>
                <a:cubicBezTo>
                  <a:pt x="3315" y="30"/>
                  <a:pt x="3306" y="34"/>
                  <a:pt x="3298" y="41"/>
                </a:cubicBezTo>
                <a:cubicBezTo>
                  <a:pt x="3291" y="48"/>
                  <a:pt x="3287" y="57"/>
                  <a:pt x="3287" y="68"/>
                </a:cubicBezTo>
                <a:cubicBezTo>
                  <a:pt x="3287" y="79"/>
                  <a:pt x="3291" y="88"/>
                  <a:pt x="3299" y="96"/>
                </a:cubicBezTo>
                <a:close/>
                <a:moveTo>
                  <a:pt x="3165" y="285"/>
                </a:moveTo>
                <a:cubicBezTo>
                  <a:pt x="3172" y="292"/>
                  <a:pt x="3181" y="296"/>
                  <a:pt x="3192" y="296"/>
                </a:cubicBezTo>
                <a:cubicBezTo>
                  <a:pt x="3202" y="296"/>
                  <a:pt x="3211" y="292"/>
                  <a:pt x="3217" y="286"/>
                </a:cubicBezTo>
                <a:cubicBezTo>
                  <a:pt x="3224" y="279"/>
                  <a:pt x="3227" y="269"/>
                  <a:pt x="3227" y="257"/>
                </a:cubicBezTo>
                <a:cubicBezTo>
                  <a:pt x="3227" y="231"/>
                  <a:pt x="3216" y="210"/>
                  <a:pt x="3193" y="193"/>
                </a:cubicBezTo>
                <a:cubicBezTo>
                  <a:pt x="3170" y="177"/>
                  <a:pt x="3142" y="168"/>
                  <a:pt x="3108" y="168"/>
                </a:cubicBezTo>
                <a:cubicBezTo>
                  <a:pt x="3068" y="168"/>
                  <a:pt x="3033" y="182"/>
                  <a:pt x="3004" y="210"/>
                </a:cubicBezTo>
                <a:cubicBezTo>
                  <a:pt x="2974" y="238"/>
                  <a:pt x="2959" y="275"/>
                  <a:pt x="2959" y="322"/>
                </a:cubicBezTo>
                <a:cubicBezTo>
                  <a:pt x="2959" y="368"/>
                  <a:pt x="2974" y="406"/>
                  <a:pt x="3002" y="435"/>
                </a:cubicBezTo>
                <a:cubicBezTo>
                  <a:pt x="3031" y="463"/>
                  <a:pt x="3066" y="478"/>
                  <a:pt x="3108" y="478"/>
                </a:cubicBezTo>
                <a:cubicBezTo>
                  <a:pt x="3139" y="478"/>
                  <a:pt x="3165" y="469"/>
                  <a:pt x="3186" y="452"/>
                </a:cubicBezTo>
                <a:cubicBezTo>
                  <a:pt x="3207" y="435"/>
                  <a:pt x="3221" y="413"/>
                  <a:pt x="3226" y="384"/>
                </a:cubicBezTo>
                <a:cubicBezTo>
                  <a:pt x="3213" y="384"/>
                  <a:pt x="3213" y="384"/>
                  <a:pt x="3213" y="384"/>
                </a:cubicBezTo>
                <a:cubicBezTo>
                  <a:pt x="3208" y="409"/>
                  <a:pt x="3196" y="428"/>
                  <a:pt x="3177" y="443"/>
                </a:cubicBezTo>
                <a:cubicBezTo>
                  <a:pt x="3157" y="458"/>
                  <a:pt x="3134" y="465"/>
                  <a:pt x="3107" y="465"/>
                </a:cubicBezTo>
                <a:cubicBezTo>
                  <a:pt x="3079" y="465"/>
                  <a:pt x="3059" y="455"/>
                  <a:pt x="3044" y="434"/>
                </a:cubicBezTo>
                <a:cubicBezTo>
                  <a:pt x="3030" y="413"/>
                  <a:pt x="3023" y="386"/>
                  <a:pt x="3023" y="352"/>
                </a:cubicBezTo>
                <a:cubicBezTo>
                  <a:pt x="3023" y="294"/>
                  <a:pt x="3023" y="294"/>
                  <a:pt x="3023" y="294"/>
                </a:cubicBezTo>
                <a:cubicBezTo>
                  <a:pt x="3023" y="258"/>
                  <a:pt x="3030" y="231"/>
                  <a:pt x="3045" y="211"/>
                </a:cubicBezTo>
                <a:cubicBezTo>
                  <a:pt x="3060" y="191"/>
                  <a:pt x="3081" y="181"/>
                  <a:pt x="3108" y="181"/>
                </a:cubicBezTo>
                <a:cubicBezTo>
                  <a:pt x="3127" y="181"/>
                  <a:pt x="3142" y="186"/>
                  <a:pt x="3154" y="195"/>
                </a:cubicBezTo>
                <a:cubicBezTo>
                  <a:pt x="3165" y="204"/>
                  <a:pt x="3171" y="215"/>
                  <a:pt x="3171" y="228"/>
                </a:cubicBezTo>
                <a:cubicBezTo>
                  <a:pt x="3171" y="242"/>
                  <a:pt x="3165" y="252"/>
                  <a:pt x="3155" y="259"/>
                </a:cubicBezTo>
                <a:cubicBezTo>
                  <a:pt x="3155" y="270"/>
                  <a:pt x="3159" y="278"/>
                  <a:pt x="3165" y="285"/>
                </a:cubicBezTo>
                <a:close/>
                <a:moveTo>
                  <a:pt x="2821" y="18"/>
                </a:moveTo>
                <a:cubicBezTo>
                  <a:pt x="2793" y="6"/>
                  <a:pt x="2762" y="0"/>
                  <a:pt x="2727" y="0"/>
                </a:cubicBezTo>
                <a:cubicBezTo>
                  <a:pt x="2684" y="0"/>
                  <a:pt x="2651" y="12"/>
                  <a:pt x="2628" y="37"/>
                </a:cubicBezTo>
                <a:cubicBezTo>
                  <a:pt x="2604" y="62"/>
                  <a:pt x="2592" y="94"/>
                  <a:pt x="2592" y="135"/>
                </a:cubicBezTo>
                <a:cubicBezTo>
                  <a:pt x="2592" y="164"/>
                  <a:pt x="2600" y="189"/>
                  <a:pt x="2617" y="211"/>
                </a:cubicBezTo>
                <a:cubicBezTo>
                  <a:pt x="2634" y="232"/>
                  <a:pt x="2659" y="247"/>
                  <a:pt x="2693" y="256"/>
                </a:cubicBezTo>
                <a:cubicBezTo>
                  <a:pt x="2788" y="281"/>
                  <a:pt x="2788" y="281"/>
                  <a:pt x="2788" y="281"/>
                </a:cubicBezTo>
                <a:cubicBezTo>
                  <a:pt x="2820" y="289"/>
                  <a:pt x="2843" y="300"/>
                  <a:pt x="2857" y="313"/>
                </a:cubicBezTo>
                <a:cubicBezTo>
                  <a:pt x="2872" y="327"/>
                  <a:pt x="2879" y="345"/>
                  <a:pt x="2879" y="369"/>
                </a:cubicBezTo>
                <a:cubicBezTo>
                  <a:pt x="2879" y="401"/>
                  <a:pt x="2868" y="426"/>
                  <a:pt x="2846" y="444"/>
                </a:cubicBezTo>
                <a:cubicBezTo>
                  <a:pt x="2823" y="462"/>
                  <a:pt x="2794" y="471"/>
                  <a:pt x="2756" y="471"/>
                </a:cubicBezTo>
                <a:cubicBezTo>
                  <a:pt x="2719" y="471"/>
                  <a:pt x="2684" y="459"/>
                  <a:pt x="2652" y="437"/>
                </a:cubicBezTo>
                <a:cubicBezTo>
                  <a:pt x="2603" y="330"/>
                  <a:pt x="2603" y="330"/>
                  <a:pt x="2603" y="330"/>
                </a:cubicBezTo>
                <a:cubicBezTo>
                  <a:pt x="2590" y="330"/>
                  <a:pt x="2590" y="330"/>
                  <a:pt x="2590" y="330"/>
                </a:cubicBezTo>
                <a:cubicBezTo>
                  <a:pt x="2590" y="478"/>
                  <a:pt x="2590" y="478"/>
                  <a:pt x="2590" y="478"/>
                </a:cubicBezTo>
                <a:cubicBezTo>
                  <a:pt x="2603" y="478"/>
                  <a:pt x="2603" y="478"/>
                  <a:pt x="2603" y="478"/>
                </a:cubicBezTo>
                <a:cubicBezTo>
                  <a:pt x="2652" y="453"/>
                  <a:pt x="2652" y="453"/>
                  <a:pt x="2652" y="453"/>
                </a:cubicBezTo>
                <a:cubicBezTo>
                  <a:pt x="2686" y="473"/>
                  <a:pt x="2721" y="483"/>
                  <a:pt x="2757" y="483"/>
                </a:cubicBezTo>
                <a:cubicBezTo>
                  <a:pt x="2801" y="483"/>
                  <a:pt x="2837" y="471"/>
                  <a:pt x="2863" y="447"/>
                </a:cubicBezTo>
                <a:cubicBezTo>
                  <a:pt x="2889" y="423"/>
                  <a:pt x="2902" y="390"/>
                  <a:pt x="2902" y="348"/>
                </a:cubicBezTo>
                <a:cubicBezTo>
                  <a:pt x="2902" y="305"/>
                  <a:pt x="2894" y="274"/>
                  <a:pt x="2878" y="253"/>
                </a:cubicBezTo>
                <a:cubicBezTo>
                  <a:pt x="2861" y="233"/>
                  <a:pt x="2837" y="218"/>
                  <a:pt x="2803" y="210"/>
                </a:cubicBezTo>
                <a:cubicBezTo>
                  <a:pt x="2700" y="183"/>
                  <a:pt x="2700" y="183"/>
                  <a:pt x="2700" y="183"/>
                </a:cubicBezTo>
                <a:cubicBezTo>
                  <a:pt x="2674" y="176"/>
                  <a:pt x="2654" y="166"/>
                  <a:pt x="2640" y="155"/>
                </a:cubicBezTo>
                <a:cubicBezTo>
                  <a:pt x="2626" y="143"/>
                  <a:pt x="2620" y="126"/>
                  <a:pt x="2620" y="106"/>
                </a:cubicBezTo>
                <a:cubicBezTo>
                  <a:pt x="2620" y="78"/>
                  <a:pt x="2629" y="55"/>
                  <a:pt x="2648" y="38"/>
                </a:cubicBezTo>
                <a:cubicBezTo>
                  <a:pt x="2668" y="21"/>
                  <a:pt x="2694" y="12"/>
                  <a:pt x="2727" y="12"/>
                </a:cubicBezTo>
                <a:cubicBezTo>
                  <a:pt x="2761" y="12"/>
                  <a:pt x="2792" y="19"/>
                  <a:pt x="2821" y="33"/>
                </a:cubicBezTo>
                <a:cubicBezTo>
                  <a:pt x="2863" y="117"/>
                  <a:pt x="2863" y="117"/>
                  <a:pt x="2863" y="117"/>
                </a:cubicBezTo>
                <a:cubicBezTo>
                  <a:pt x="2875" y="117"/>
                  <a:pt x="2875" y="117"/>
                  <a:pt x="2875" y="117"/>
                </a:cubicBezTo>
                <a:cubicBezTo>
                  <a:pt x="2875" y="0"/>
                  <a:pt x="2875" y="0"/>
                  <a:pt x="2875" y="0"/>
                </a:cubicBezTo>
                <a:cubicBezTo>
                  <a:pt x="2863" y="0"/>
                  <a:pt x="2863" y="0"/>
                  <a:pt x="2863" y="0"/>
                </a:cubicBezTo>
                <a:lnTo>
                  <a:pt x="2821" y="18"/>
                </a:lnTo>
                <a:close/>
                <a:moveTo>
                  <a:pt x="2304" y="353"/>
                </a:moveTo>
                <a:cubicBezTo>
                  <a:pt x="2293" y="368"/>
                  <a:pt x="2277" y="376"/>
                  <a:pt x="2256" y="376"/>
                </a:cubicBezTo>
                <a:cubicBezTo>
                  <a:pt x="2235" y="376"/>
                  <a:pt x="2219" y="368"/>
                  <a:pt x="2208" y="353"/>
                </a:cubicBezTo>
                <a:cubicBezTo>
                  <a:pt x="2198" y="338"/>
                  <a:pt x="2193" y="318"/>
                  <a:pt x="2193" y="291"/>
                </a:cubicBezTo>
                <a:cubicBezTo>
                  <a:pt x="2193" y="263"/>
                  <a:pt x="2193" y="263"/>
                  <a:pt x="2193" y="263"/>
                </a:cubicBezTo>
                <a:cubicBezTo>
                  <a:pt x="2193" y="206"/>
                  <a:pt x="2214" y="178"/>
                  <a:pt x="2256" y="178"/>
                </a:cubicBezTo>
                <a:cubicBezTo>
                  <a:pt x="2298" y="178"/>
                  <a:pt x="2319" y="206"/>
                  <a:pt x="2319" y="263"/>
                </a:cubicBezTo>
                <a:cubicBezTo>
                  <a:pt x="2319" y="291"/>
                  <a:pt x="2319" y="291"/>
                  <a:pt x="2319" y="291"/>
                </a:cubicBezTo>
                <a:cubicBezTo>
                  <a:pt x="2319" y="318"/>
                  <a:pt x="2314" y="338"/>
                  <a:pt x="2304" y="353"/>
                </a:cubicBezTo>
                <a:close/>
                <a:moveTo>
                  <a:pt x="2371" y="499"/>
                </a:moveTo>
                <a:cubicBezTo>
                  <a:pt x="2380" y="506"/>
                  <a:pt x="2384" y="518"/>
                  <a:pt x="2384" y="535"/>
                </a:cubicBezTo>
                <a:cubicBezTo>
                  <a:pt x="2384" y="559"/>
                  <a:pt x="2372" y="581"/>
                  <a:pt x="2349" y="600"/>
                </a:cubicBezTo>
                <a:cubicBezTo>
                  <a:pt x="2326" y="619"/>
                  <a:pt x="2298" y="629"/>
                  <a:pt x="2264" y="629"/>
                </a:cubicBezTo>
                <a:cubicBezTo>
                  <a:pt x="2231" y="629"/>
                  <a:pt x="2207" y="622"/>
                  <a:pt x="2194" y="607"/>
                </a:cubicBezTo>
                <a:cubicBezTo>
                  <a:pt x="2180" y="592"/>
                  <a:pt x="2173" y="575"/>
                  <a:pt x="2173" y="556"/>
                </a:cubicBezTo>
                <a:cubicBezTo>
                  <a:pt x="2173" y="537"/>
                  <a:pt x="2179" y="521"/>
                  <a:pt x="2191" y="509"/>
                </a:cubicBezTo>
                <a:cubicBezTo>
                  <a:pt x="2180" y="507"/>
                  <a:pt x="2173" y="506"/>
                  <a:pt x="2170" y="506"/>
                </a:cubicBezTo>
                <a:cubicBezTo>
                  <a:pt x="2152" y="506"/>
                  <a:pt x="2139" y="512"/>
                  <a:pt x="2129" y="522"/>
                </a:cubicBezTo>
                <a:cubicBezTo>
                  <a:pt x="2119" y="533"/>
                  <a:pt x="2114" y="545"/>
                  <a:pt x="2114" y="559"/>
                </a:cubicBezTo>
                <a:cubicBezTo>
                  <a:pt x="2114" y="584"/>
                  <a:pt x="2126" y="603"/>
                  <a:pt x="2149" y="618"/>
                </a:cubicBezTo>
                <a:cubicBezTo>
                  <a:pt x="2173" y="633"/>
                  <a:pt x="2208" y="640"/>
                  <a:pt x="2255" y="640"/>
                </a:cubicBezTo>
                <a:cubicBezTo>
                  <a:pt x="2302" y="640"/>
                  <a:pt x="2338" y="628"/>
                  <a:pt x="2363" y="603"/>
                </a:cubicBezTo>
                <a:cubicBezTo>
                  <a:pt x="2388" y="578"/>
                  <a:pt x="2401" y="547"/>
                  <a:pt x="2401" y="510"/>
                </a:cubicBezTo>
                <a:cubicBezTo>
                  <a:pt x="2401" y="482"/>
                  <a:pt x="2393" y="462"/>
                  <a:pt x="2377" y="450"/>
                </a:cubicBezTo>
                <a:cubicBezTo>
                  <a:pt x="2361" y="438"/>
                  <a:pt x="2338" y="432"/>
                  <a:pt x="2307" y="432"/>
                </a:cubicBezTo>
                <a:cubicBezTo>
                  <a:pt x="2212" y="432"/>
                  <a:pt x="2212" y="432"/>
                  <a:pt x="2212" y="432"/>
                </a:cubicBezTo>
                <a:cubicBezTo>
                  <a:pt x="2197" y="432"/>
                  <a:pt x="2185" y="430"/>
                  <a:pt x="2175" y="425"/>
                </a:cubicBezTo>
                <a:cubicBezTo>
                  <a:pt x="2165" y="420"/>
                  <a:pt x="2161" y="413"/>
                  <a:pt x="2161" y="404"/>
                </a:cubicBezTo>
                <a:cubicBezTo>
                  <a:pt x="2161" y="395"/>
                  <a:pt x="2164" y="388"/>
                  <a:pt x="2171" y="383"/>
                </a:cubicBezTo>
                <a:cubicBezTo>
                  <a:pt x="2178" y="378"/>
                  <a:pt x="2188" y="375"/>
                  <a:pt x="2199" y="375"/>
                </a:cubicBezTo>
                <a:cubicBezTo>
                  <a:pt x="2215" y="382"/>
                  <a:pt x="2234" y="386"/>
                  <a:pt x="2256" y="386"/>
                </a:cubicBezTo>
                <a:cubicBezTo>
                  <a:pt x="2290" y="386"/>
                  <a:pt x="2318" y="376"/>
                  <a:pt x="2340" y="356"/>
                </a:cubicBezTo>
                <a:cubicBezTo>
                  <a:pt x="2362" y="337"/>
                  <a:pt x="2374" y="312"/>
                  <a:pt x="2374" y="280"/>
                </a:cubicBezTo>
                <a:cubicBezTo>
                  <a:pt x="2374" y="249"/>
                  <a:pt x="2365" y="223"/>
                  <a:pt x="2347" y="204"/>
                </a:cubicBezTo>
                <a:cubicBezTo>
                  <a:pt x="2376" y="202"/>
                  <a:pt x="2398" y="195"/>
                  <a:pt x="2411" y="183"/>
                </a:cubicBezTo>
                <a:cubicBezTo>
                  <a:pt x="2425" y="172"/>
                  <a:pt x="2432" y="158"/>
                  <a:pt x="2432" y="141"/>
                </a:cubicBezTo>
                <a:cubicBezTo>
                  <a:pt x="2432" y="131"/>
                  <a:pt x="2428" y="122"/>
                  <a:pt x="2421" y="116"/>
                </a:cubicBezTo>
                <a:cubicBezTo>
                  <a:pt x="2414" y="109"/>
                  <a:pt x="2406" y="106"/>
                  <a:pt x="2396" y="106"/>
                </a:cubicBezTo>
                <a:cubicBezTo>
                  <a:pt x="2386" y="106"/>
                  <a:pt x="2378" y="110"/>
                  <a:pt x="2370" y="117"/>
                </a:cubicBezTo>
                <a:cubicBezTo>
                  <a:pt x="2363" y="123"/>
                  <a:pt x="2360" y="132"/>
                  <a:pt x="2360" y="141"/>
                </a:cubicBezTo>
                <a:cubicBezTo>
                  <a:pt x="2365" y="141"/>
                  <a:pt x="2370" y="143"/>
                  <a:pt x="2374" y="147"/>
                </a:cubicBezTo>
                <a:cubicBezTo>
                  <a:pt x="2377" y="150"/>
                  <a:pt x="2379" y="156"/>
                  <a:pt x="2379" y="163"/>
                </a:cubicBezTo>
                <a:cubicBezTo>
                  <a:pt x="2379" y="171"/>
                  <a:pt x="2376" y="177"/>
                  <a:pt x="2368" y="183"/>
                </a:cubicBezTo>
                <a:cubicBezTo>
                  <a:pt x="2361" y="189"/>
                  <a:pt x="2350" y="193"/>
                  <a:pt x="2336" y="194"/>
                </a:cubicBezTo>
                <a:cubicBezTo>
                  <a:pt x="2314" y="177"/>
                  <a:pt x="2287" y="168"/>
                  <a:pt x="2254" y="168"/>
                </a:cubicBezTo>
                <a:cubicBezTo>
                  <a:pt x="2222" y="168"/>
                  <a:pt x="2194" y="178"/>
                  <a:pt x="2172" y="197"/>
                </a:cubicBezTo>
                <a:cubicBezTo>
                  <a:pt x="2150" y="217"/>
                  <a:pt x="2139" y="243"/>
                  <a:pt x="2139" y="277"/>
                </a:cubicBezTo>
                <a:cubicBezTo>
                  <a:pt x="2139" y="317"/>
                  <a:pt x="2154" y="347"/>
                  <a:pt x="2184" y="367"/>
                </a:cubicBezTo>
                <a:cubicBezTo>
                  <a:pt x="2167" y="370"/>
                  <a:pt x="2155" y="377"/>
                  <a:pt x="2145" y="388"/>
                </a:cubicBezTo>
                <a:cubicBezTo>
                  <a:pt x="2136" y="399"/>
                  <a:pt x="2131" y="413"/>
                  <a:pt x="2131" y="430"/>
                </a:cubicBezTo>
                <a:cubicBezTo>
                  <a:pt x="2131" y="468"/>
                  <a:pt x="2158" y="487"/>
                  <a:pt x="2212" y="487"/>
                </a:cubicBezTo>
                <a:cubicBezTo>
                  <a:pt x="2325" y="487"/>
                  <a:pt x="2325" y="487"/>
                  <a:pt x="2325" y="487"/>
                </a:cubicBezTo>
                <a:cubicBezTo>
                  <a:pt x="2347" y="487"/>
                  <a:pt x="2363" y="491"/>
                  <a:pt x="2371" y="499"/>
                </a:cubicBezTo>
                <a:close/>
                <a:moveTo>
                  <a:pt x="2086" y="472"/>
                </a:moveTo>
                <a:cubicBezTo>
                  <a:pt x="2086" y="460"/>
                  <a:pt x="2086" y="460"/>
                  <a:pt x="2086" y="460"/>
                </a:cubicBezTo>
                <a:cubicBezTo>
                  <a:pt x="2046" y="455"/>
                  <a:pt x="2046" y="455"/>
                  <a:pt x="2046" y="455"/>
                </a:cubicBezTo>
                <a:cubicBezTo>
                  <a:pt x="2046" y="251"/>
                  <a:pt x="2046" y="251"/>
                  <a:pt x="2046" y="251"/>
                </a:cubicBezTo>
                <a:cubicBezTo>
                  <a:pt x="2046" y="224"/>
                  <a:pt x="2038" y="203"/>
                  <a:pt x="2022" y="189"/>
                </a:cubicBezTo>
                <a:cubicBezTo>
                  <a:pt x="2006" y="175"/>
                  <a:pt x="1984" y="168"/>
                  <a:pt x="1956" y="168"/>
                </a:cubicBezTo>
                <a:cubicBezTo>
                  <a:pt x="1913" y="168"/>
                  <a:pt x="1875" y="191"/>
                  <a:pt x="1844" y="236"/>
                </a:cubicBezTo>
                <a:cubicBezTo>
                  <a:pt x="1844" y="174"/>
                  <a:pt x="1844" y="174"/>
                  <a:pt x="1844" y="174"/>
                </a:cubicBezTo>
                <a:cubicBezTo>
                  <a:pt x="1746" y="174"/>
                  <a:pt x="1746" y="174"/>
                  <a:pt x="1746" y="174"/>
                </a:cubicBezTo>
                <a:cubicBezTo>
                  <a:pt x="1746" y="185"/>
                  <a:pt x="1746" y="185"/>
                  <a:pt x="1746" y="185"/>
                </a:cubicBezTo>
                <a:cubicBezTo>
                  <a:pt x="1786" y="191"/>
                  <a:pt x="1786" y="191"/>
                  <a:pt x="1786" y="191"/>
                </a:cubicBezTo>
                <a:cubicBezTo>
                  <a:pt x="1786" y="455"/>
                  <a:pt x="1786" y="455"/>
                  <a:pt x="1786" y="455"/>
                </a:cubicBezTo>
                <a:cubicBezTo>
                  <a:pt x="1746" y="460"/>
                  <a:pt x="1746" y="460"/>
                  <a:pt x="1746" y="460"/>
                </a:cubicBezTo>
                <a:cubicBezTo>
                  <a:pt x="1746" y="472"/>
                  <a:pt x="1746" y="472"/>
                  <a:pt x="1746" y="472"/>
                </a:cubicBezTo>
                <a:cubicBezTo>
                  <a:pt x="1879" y="472"/>
                  <a:pt x="1879" y="472"/>
                  <a:pt x="1879" y="472"/>
                </a:cubicBezTo>
                <a:cubicBezTo>
                  <a:pt x="1879" y="460"/>
                  <a:pt x="1879" y="460"/>
                  <a:pt x="1879" y="460"/>
                </a:cubicBezTo>
                <a:cubicBezTo>
                  <a:pt x="1844" y="455"/>
                  <a:pt x="1844" y="455"/>
                  <a:pt x="1844" y="455"/>
                </a:cubicBezTo>
                <a:cubicBezTo>
                  <a:pt x="1844" y="256"/>
                  <a:pt x="1844" y="256"/>
                  <a:pt x="1844" y="256"/>
                </a:cubicBezTo>
                <a:cubicBezTo>
                  <a:pt x="1857" y="237"/>
                  <a:pt x="1871" y="221"/>
                  <a:pt x="1888" y="208"/>
                </a:cubicBezTo>
                <a:cubicBezTo>
                  <a:pt x="1904" y="196"/>
                  <a:pt x="1921" y="189"/>
                  <a:pt x="1939" y="189"/>
                </a:cubicBezTo>
                <a:cubicBezTo>
                  <a:pt x="1972" y="189"/>
                  <a:pt x="1988" y="210"/>
                  <a:pt x="1988" y="252"/>
                </a:cubicBezTo>
                <a:cubicBezTo>
                  <a:pt x="1988" y="455"/>
                  <a:pt x="1988" y="455"/>
                  <a:pt x="1988" y="455"/>
                </a:cubicBezTo>
                <a:cubicBezTo>
                  <a:pt x="1953" y="460"/>
                  <a:pt x="1953" y="460"/>
                  <a:pt x="1953" y="460"/>
                </a:cubicBezTo>
                <a:cubicBezTo>
                  <a:pt x="1953" y="472"/>
                  <a:pt x="1953" y="472"/>
                  <a:pt x="1953" y="472"/>
                </a:cubicBezTo>
                <a:lnTo>
                  <a:pt x="2086" y="472"/>
                </a:lnTo>
                <a:close/>
                <a:moveTo>
                  <a:pt x="1606" y="191"/>
                </a:moveTo>
                <a:cubicBezTo>
                  <a:pt x="1606" y="455"/>
                  <a:pt x="1606" y="455"/>
                  <a:pt x="1606" y="455"/>
                </a:cubicBezTo>
                <a:cubicBezTo>
                  <a:pt x="1566" y="460"/>
                  <a:pt x="1566" y="460"/>
                  <a:pt x="1566" y="460"/>
                </a:cubicBezTo>
                <a:cubicBezTo>
                  <a:pt x="1566" y="472"/>
                  <a:pt x="1566" y="472"/>
                  <a:pt x="1566" y="472"/>
                </a:cubicBezTo>
                <a:cubicBezTo>
                  <a:pt x="1704" y="472"/>
                  <a:pt x="1704" y="472"/>
                  <a:pt x="1704" y="472"/>
                </a:cubicBezTo>
                <a:cubicBezTo>
                  <a:pt x="1704" y="460"/>
                  <a:pt x="1704" y="460"/>
                  <a:pt x="1704" y="460"/>
                </a:cubicBezTo>
                <a:cubicBezTo>
                  <a:pt x="1664" y="455"/>
                  <a:pt x="1664" y="455"/>
                  <a:pt x="1664" y="455"/>
                </a:cubicBezTo>
                <a:cubicBezTo>
                  <a:pt x="1664" y="174"/>
                  <a:pt x="1664" y="174"/>
                  <a:pt x="1664" y="174"/>
                </a:cubicBezTo>
                <a:cubicBezTo>
                  <a:pt x="1566" y="174"/>
                  <a:pt x="1566" y="174"/>
                  <a:pt x="1566" y="174"/>
                </a:cubicBezTo>
                <a:cubicBezTo>
                  <a:pt x="1566" y="186"/>
                  <a:pt x="1566" y="186"/>
                  <a:pt x="1566" y="186"/>
                </a:cubicBezTo>
                <a:lnTo>
                  <a:pt x="1606" y="191"/>
                </a:lnTo>
                <a:close/>
                <a:moveTo>
                  <a:pt x="1600" y="96"/>
                </a:moveTo>
                <a:cubicBezTo>
                  <a:pt x="1607" y="103"/>
                  <a:pt x="1616" y="107"/>
                  <a:pt x="1627" y="107"/>
                </a:cubicBezTo>
                <a:cubicBezTo>
                  <a:pt x="1637" y="107"/>
                  <a:pt x="1646" y="103"/>
                  <a:pt x="1654" y="96"/>
                </a:cubicBezTo>
                <a:cubicBezTo>
                  <a:pt x="1661" y="88"/>
                  <a:pt x="1665" y="79"/>
                  <a:pt x="1665" y="68"/>
                </a:cubicBezTo>
                <a:cubicBezTo>
                  <a:pt x="1665" y="57"/>
                  <a:pt x="1661" y="48"/>
                  <a:pt x="1654" y="41"/>
                </a:cubicBezTo>
                <a:cubicBezTo>
                  <a:pt x="1646" y="34"/>
                  <a:pt x="1637" y="30"/>
                  <a:pt x="1627" y="30"/>
                </a:cubicBezTo>
                <a:cubicBezTo>
                  <a:pt x="1616" y="30"/>
                  <a:pt x="1607" y="34"/>
                  <a:pt x="1599" y="41"/>
                </a:cubicBezTo>
                <a:cubicBezTo>
                  <a:pt x="1592" y="48"/>
                  <a:pt x="1588" y="57"/>
                  <a:pt x="1588" y="68"/>
                </a:cubicBezTo>
                <a:cubicBezTo>
                  <a:pt x="1588" y="79"/>
                  <a:pt x="1592" y="88"/>
                  <a:pt x="1600" y="96"/>
                </a:cubicBezTo>
                <a:close/>
                <a:moveTo>
                  <a:pt x="1414" y="353"/>
                </a:moveTo>
                <a:cubicBezTo>
                  <a:pt x="1403" y="368"/>
                  <a:pt x="1387" y="376"/>
                  <a:pt x="1366" y="376"/>
                </a:cubicBezTo>
                <a:cubicBezTo>
                  <a:pt x="1344" y="376"/>
                  <a:pt x="1329" y="368"/>
                  <a:pt x="1318" y="353"/>
                </a:cubicBezTo>
                <a:cubicBezTo>
                  <a:pt x="1308" y="338"/>
                  <a:pt x="1303" y="318"/>
                  <a:pt x="1303" y="291"/>
                </a:cubicBezTo>
                <a:cubicBezTo>
                  <a:pt x="1303" y="263"/>
                  <a:pt x="1303" y="263"/>
                  <a:pt x="1303" y="263"/>
                </a:cubicBezTo>
                <a:cubicBezTo>
                  <a:pt x="1303" y="206"/>
                  <a:pt x="1324" y="178"/>
                  <a:pt x="1365" y="178"/>
                </a:cubicBezTo>
                <a:cubicBezTo>
                  <a:pt x="1408" y="178"/>
                  <a:pt x="1429" y="206"/>
                  <a:pt x="1429" y="263"/>
                </a:cubicBezTo>
                <a:cubicBezTo>
                  <a:pt x="1429" y="291"/>
                  <a:pt x="1429" y="291"/>
                  <a:pt x="1429" y="291"/>
                </a:cubicBezTo>
                <a:cubicBezTo>
                  <a:pt x="1429" y="318"/>
                  <a:pt x="1424" y="338"/>
                  <a:pt x="1414" y="353"/>
                </a:cubicBezTo>
                <a:close/>
                <a:moveTo>
                  <a:pt x="1481" y="499"/>
                </a:moveTo>
                <a:cubicBezTo>
                  <a:pt x="1490" y="506"/>
                  <a:pt x="1494" y="518"/>
                  <a:pt x="1494" y="535"/>
                </a:cubicBezTo>
                <a:cubicBezTo>
                  <a:pt x="1494" y="559"/>
                  <a:pt x="1482" y="581"/>
                  <a:pt x="1459" y="600"/>
                </a:cubicBezTo>
                <a:cubicBezTo>
                  <a:pt x="1436" y="619"/>
                  <a:pt x="1407" y="629"/>
                  <a:pt x="1374" y="629"/>
                </a:cubicBezTo>
                <a:cubicBezTo>
                  <a:pt x="1341" y="629"/>
                  <a:pt x="1317" y="622"/>
                  <a:pt x="1304" y="607"/>
                </a:cubicBezTo>
                <a:cubicBezTo>
                  <a:pt x="1290" y="592"/>
                  <a:pt x="1283" y="575"/>
                  <a:pt x="1283" y="556"/>
                </a:cubicBezTo>
                <a:cubicBezTo>
                  <a:pt x="1283" y="537"/>
                  <a:pt x="1289" y="521"/>
                  <a:pt x="1301" y="509"/>
                </a:cubicBezTo>
                <a:cubicBezTo>
                  <a:pt x="1290" y="507"/>
                  <a:pt x="1283" y="506"/>
                  <a:pt x="1280" y="506"/>
                </a:cubicBezTo>
                <a:cubicBezTo>
                  <a:pt x="1262" y="506"/>
                  <a:pt x="1249" y="512"/>
                  <a:pt x="1239" y="522"/>
                </a:cubicBezTo>
                <a:cubicBezTo>
                  <a:pt x="1229" y="533"/>
                  <a:pt x="1224" y="545"/>
                  <a:pt x="1224" y="559"/>
                </a:cubicBezTo>
                <a:cubicBezTo>
                  <a:pt x="1224" y="584"/>
                  <a:pt x="1236" y="603"/>
                  <a:pt x="1259" y="618"/>
                </a:cubicBezTo>
                <a:cubicBezTo>
                  <a:pt x="1283" y="633"/>
                  <a:pt x="1318" y="640"/>
                  <a:pt x="1365" y="640"/>
                </a:cubicBezTo>
                <a:cubicBezTo>
                  <a:pt x="1412" y="640"/>
                  <a:pt x="1448" y="628"/>
                  <a:pt x="1473" y="603"/>
                </a:cubicBezTo>
                <a:cubicBezTo>
                  <a:pt x="1498" y="578"/>
                  <a:pt x="1511" y="547"/>
                  <a:pt x="1511" y="510"/>
                </a:cubicBezTo>
                <a:cubicBezTo>
                  <a:pt x="1511" y="482"/>
                  <a:pt x="1503" y="462"/>
                  <a:pt x="1487" y="450"/>
                </a:cubicBezTo>
                <a:cubicBezTo>
                  <a:pt x="1471" y="438"/>
                  <a:pt x="1448" y="432"/>
                  <a:pt x="1417" y="432"/>
                </a:cubicBezTo>
                <a:cubicBezTo>
                  <a:pt x="1322" y="432"/>
                  <a:pt x="1322" y="432"/>
                  <a:pt x="1322" y="432"/>
                </a:cubicBezTo>
                <a:cubicBezTo>
                  <a:pt x="1307" y="432"/>
                  <a:pt x="1295" y="430"/>
                  <a:pt x="1285" y="425"/>
                </a:cubicBezTo>
                <a:cubicBezTo>
                  <a:pt x="1275" y="420"/>
                  <a:pt x="1270" y="413"/>
                  <a:pt x="1270" y="404"/>
                </a:cubicBezTo>
                <a:cubicBezTo>
                  <a:pt x="1270" y="395"/>
                  <a:pt x="1274" y="388"/>
                  <a:pt x="1281" y="383"/>
                </a:cubicBezTo>
                <a:cubicBezTo>
                  <a:pt x="1288" y="378"/>
                  <a:pt x="1297" y="375"/>
                  <a:pt x="1309" y="375"/>
                </a:cubicBezTo>
                <a:cubicBezTo>
                  <a:pt x="1325" y="382"/>
                  <a:pt x="1344" y="386"/>
                  <a:pt x="1365" y="386"/>
                </a:cubicBezTo>
                <a:cubicBezTo>
                  <a:pt x="1400" y="386"/>
                  <a:pt x="1428" y="376"/>
                  <a:pt x="1450" y="356"/>
                </a:cubicBezTo>
                <a:cubicBezTo>
                  <a:pt x="1472" y="337"/>
                  <a:pt x="1483" y="312"/>
                  <a:pt x="1483" y="280"/>
                </a:cubicBezTo>
                <a:cubicBezTo>
                  <a:pt x="1483" y="249"/>
                  <a:pt x="1474" y="223"/>
                  <a:pt x="1456" y="204"/>
                </a:cubicBezTo>
                <a:cubicBezTo>
                  <a:pt x="1486" y="202"/>
                  <a:pt x="1508" y="195"/>
                  <a:pt x="1521" y="183"/>
                </a:cubicBezTo>
                <a:cubicBezTo>
                  <a:pt x="1535" y="172"/>
                  <a:pt x="1542" y="158"/>
                  <a:pt x="1542" y="141"/>
                </a:cubicBezTo>
                <a:cubicBezTo>
                  <a:pt x="1542" y="131"/>
                  <a:pt x="1538" y="122"/>
                  <a:pt x="1531" y="116"/>
                </a:cubicBezTo>
                <a:cubicBezTo>
                  <a:pt x="1524" y="109"/>
                  <a:pt x="1516" y="106"/>
                  <a:pt x="1506" y="106"/>
                </a:cubicBezTo>
                <a:cubicBezTo>
                  <a:pt x="1496" y="106"/>
                  <a:pt x="1487" y="110"/>
                  <a:pt x="1480" y="117"/>
                </a:cubicBezTo>
                <a:cubicBezTo>
                  <a:pt x="1473" y="123"/>
                  <a:pt x="1470" y="132"/>
                  <a:pt x="1470" y="141"/>
                </a:cubicBezTo>
                <a:cubicBezTo>
                  <a:pt x="1475" y="141"/>
                  <a:pt x="1480" y="143"/>
                  <a:pt x="1483" y="147"/>
                </a:cubicBezTo>
                <a:cubicBezTo>
                  <a:pt x="1487" y="150"/>
                  <a:pt x="1489" y="156"/>
                  <a:pt x="1489" y="163"/>
                </a:cubicBezTo>
                <a:cubicBezTo>
                  <a:pt x="1489" y="171"/>
                  <a:pt x="1486" y="177"/>
                  <a:pt x="1478" y="183"/>
                </a:cubicBezTo>
                <a:cubicBezTo>
                  <a:pt x="1471" y="189"/>
                  <a:pt x="1460" y="193"/>
                  <a:pt x="1445" y="194"/>
                </a:cubicBezTo>
                <a:cubicBezTo>
                  <a:pt x="1424" y="177"/>
                  <a:pt x="1397" y="168"/>
                  <a:pt x="1364" y="168"/>
                </a:cubicBezTo>
                <a:cubicBezTo>
                  <a:pt x="1332" y="168"/>
                  <a:pt x="1304" y="178"/>
                  <a:pt x="1282" y="197"/>
                </a:cubicBezTo>
                <a:cubicBezTo>
                  <a:pt x="1260" y="217"/>
                  <a:pt x="1249" y="243"/>
                  <a:pt x="1249" y="277"/>
                </a:cubicBezTo>
                <a:cubicBezTo>
                  <a:pt x="1249" y="317"/>
                  <a:pt x="1263" y="347"/>
                  <a:pt x="1293" y="367"/>
                </a:cubicBezTo>
                <a:cubicBezTo>
                  <a:pt x="1277" y="370"/>
                  <a:pt x="1265" y="377"/>
                  <a:pt x="1255" y="388"/>
                </a:cubicBezTo>
                <a:cubicBezTo>
                  <a:pt x="1246" y="399"/>
                  <a:pt x="1241" y="413"/>
                  <a:pt x="1241" y="430"/>
                </a:cubicBezTo>
                <a:cubicBezTo>
                  <a:pt x="1241" y="468"/>
                  <a:pt x="1268" y="487"/>
                  <a:pt x="1322" y="487"/>
                </a:cubicBezTo>
                <a:cubicBezTo>
                  <a:pt x="1435" y="487"/>
                  <a:pt x="1435" y="487"/>
                  <a:pt x="1435" y="487"/>
                </a:cubicBezTo>
                <a:cubicBezTo>
                  <a:pt x="1457" y="487"/>
                  <a:pt x="1473" y="491"/>
                  <a:pt x="1481" y="499"/>
                </a:cubicBezTo>
                <a:close/>
                <a:moveTo>
                  <a:pt x="1005" y="183"/>
                </a:moveTo>
                <a:cubicBezTo>
                  <a:pt x="1031" y="183"/>
                  <a:pt x="1052" y="193"/>
                  <a:pt x="1070" y="214"/>
                </a:cubicBezTo>
                <a:cubicBezTo>
                  <a:pt x="1087" y="235"/>
                  <a:pt x="1096" y="260"/>
                  <a:pt x="1097" y="290"/>
                </a:cubicBezTo>
                <a:cubicBezTo>
                  <a:pt x="1097" y="356"/>
                  <a:pt x="1097" y="356"/>
                  <a:pt x="1097" y="356"/>
                </a:cubicBezTo>
                <a:cubicBezTo>
                  <a:pt x="1096" y="386"/>
                  <a:pt x="1087" y="411"/>
                  <a:pt x="1070" y="432"/>
                </a:cubicBezTo>
                <a:cubicBezTo>
                  <a:pt x="1052" y="453"/>
                  <a:pt x="1031" y="463"/>
                  <a:pt x="1005" y="463"/>
                </a:cubicBezTo>
                <a:cubicBezTo>
                  <a:pt x="952" y="463"/>
                  <a:pt x="925" y="426"/>
                  <a:pt x="925" y="352"/>
                </a:cubicBezTo>
                <a:cubicBezTo>
                  <a:pt x="925" y="294"/>
                  <a:pt x="925" y="294"/>
                  <a:pt x="925" y="294"/>
                </a:cubicBezTo>
                <a:cubicBezTo>
                  <a:pt x="925" y="220"/>
                  <a:pt x="952" y="183"/>
                  <a:pt x="1005" y="183"/>
                </a:cubicBezTo>
                <a:close/>
                <a:moveTo>
                  <a:pt x="1195" y="472"/>
                </a:moveTo>
                <a:cubicBezTo>
                  <a:pt x="1195" y="460"/>
                  <a:pt x="1195" y="460"/>
                  <a:pt x="1195" y="460"/>
                </a:cubicBezTo>
                <a:cubicBezTo>
                  <a:pt x="1155" y="455"/>
                  <a:pt x="1155" y="455"/>
                  <a:pt x="1155" y="455"/>
                </a:cubicBezTo>
                <a:cubicBezTo>
                  <a:pt x="1155" y="11"/>
                  <a:pt x="1155" y="11"/>
                  <a:pt x="1155" y="11"/>
                </a:cubicBezTo>
                <a:cubicBezTo>
                  <a:pt x="1057" y="11"/>
                  <a:pt x="1057" y="11"/>
                  <a:pt x="1057" y="11"/>
                </a:cubicBezTo>
                <a:cubicBezTo>
                  <a:pt x="1057" y="23"/>
                  <a:pt x="1057" y="23"/>
                  <a:pt x="1057" y="23"/>
                </a:cubicBezTo>
                <a:cubicBezTo>
                  <a:pt x="1097" y="28"/>
                  <a:pt x="1097" y="28"/>
                  <a:pt x="1097" y="28"/>
                </a:cubicBezTo>
                <a:cubicBezTo>
                  <a:pt x="1097" y="234"/>
                  <a:pt x="1097" y="234"/>
                  <a:pt x="1097" y="234"/>
                </a:cubicBezTo>
                <a:cubicBezTo>
                  <a:pt x="1076" y="190"/>
                  <a:pt x="1045" y="168"/>
                  <a:pt x="1002" y="168"/>
                </a:cubicBezTo>
                <a:cubicBezTo>
                  <a:pt x="959" y="168"/>
                  <a:pt x="925" y="182"/>
                  <a:pt x="900" y="210"/>
                </a:cubicBezTo>
                <a:cubicBezTo>
                  <a:pt x="875" y="238"/>
                  <a:pt x="862" y="276"/>
                  <a:pt x="862" y="323"/>
                </a:cubicBezTo>
                <a:cubicBezTo>
                  <a:pt x="862" y="370"/>
                  <a:pt x="875" y="407"/>
                  <a:pt x="900" y="435"/>
                </a:cubicBezTo>
                <a:cubicBezTo>
                  <a:pt x="925" y="463"/>
                  <a:pt x="958" y="478"/>
                  <a:pt x="1000" y="478"/>
                </a:cubicBezTo>
                <a:cubicBezTo>
                  <a:pt x="1044" y="478"/>
                  <a:pt x="1076" y="456"/>
                  <a:pt x="1097" y="412"/>
                </a:cubicBezTo>
                <a:cubicBezTo>
                  <a:pt x="1097" y="472"/>
                  <a:pt x="1097" y="472"/>
                  <a:pt x="1097" y="472"/>
                </a:cubicBezTo>
                <a:lnTo>
                  <a:pt x="1195" y="472"/>
                </a:lnTo>
                <a:close/>
                <a:moveTo>
                  <a:pt x="728" y="191"/>
                </a:moveTo>
                <a:cubicBezTo>
                  <a:pt x="728" y="455"/>
                  <a:pt x="728" y="455"/>
                  <a:pt x="728" y="455"/>
                </a:cubicBezTo>
                <a:cubicBezTo>
                  <a:pt x="688" y="460"/>
                  <a:pt x="688" y="460"/>
                  <a:pt x="688" y="460"/>
                </a:cubicBezTo>
                <a:cubicBezTo>
                  <a:pt x="688" y="472"/>
                  <a:pt x="688" y="472"/>
                  <a:pt x="688" y="472"/>
                </a:cubicBezTo>
                <a:cubicBezTo>
                  <a:pt x="826" y="472"/>
                  <a:pt x="826" y="472"/>
                  <a:pt x="826" y="472"/>
                </a:cubicBezTo>
                <a:cubicBezTo>
                  <a:pt x="826" y="460"/>
                  <a:pt x="826" y="460"/>
                  <a:pt x="826" y="460"/>
                </a:cubicBezTo>
                <a:cubicBezTo>
                  <a:pt x="786" y="455"/>
                  <a:pt x="786" y="455"/>
                  <a:pt x="786" y="455"/>
                </a:cubicBezTo>
                <a:cubicBezTo>
                  <a:pt x="786" y="174"/>
                  <a:pt x="786" y="174"/>
                  <a:pt x="786" y="174"/>
                </a:cubicBezTo>
                <a:cubicBezTo>
                  <a:pt x="688" y="174"/>
                  <a:pt x="688" y="174"/>
                  <a:pt x="688" y="174"/>
                </a:cubicBezTo>
                <a:cubicBezTo>
                  <a:pt x="688" y="186"/>
                  <a:pt x="688" y="186"/>
                  <a:pt x="688" y="186"/>
                </a:cubicBezTo>
                <a:lnTo>
                  <a:pt x="728" y="191"/>
                </a:lnTo>
                <a:close/>
                <a:moveTo>
                  <a:pt x="722" y="96"/>
                </a:moveTo>
                <a:cubicBezTo>
                  <a:pt x="729" y="103"/>
                  <a:pt x="738" y="107"/>
                  <a:pt x="749" y="107"/>
                </a:cubicBezTo>
                <a:cubicBezTo>
                  <a:pt x="759" y="107"/>
                  <a:pt x="768" y="103"/>
                  <a:pt x="776" y="96"/>
                </a:cubicBezTo>
                <a:cubicBezTo>
                  <a:pt x="783" y="88"/>
                  <a:pt x="787" y="79"/>
                  <a:pt x="787" y="68"/>
                </a:cubicBezTo>
                <a:cubicBezTo>
                  <a:pt x="787" y="57"/>
                  <a:pt x="783" y="48"/>
                  <a:pt x="776" y="41"/>
                </a:cubicBezTo>
                <a:cubicBezTo>
                  <a:pt x="768" y="34"/>
                  <a:pt x="759" y="30"/>
                  <a:pt x="749" y="30"/>
                </a:cubicBezTo>
                <a:cubicBezTo>
                  <a:pt x="738" y="30"/>
                  <a:pt x="729" y="34"/>
                  <a:pt x="721" y="41"/>
                </a:cubicBezTo>
                <a:cubicBezTo>
                  <a:pt x="714" y="48"/>
                  <a:pt x="710" y="57"/>
                  <a:pt x="710" y="68"/>
                </a:cubicBezTo>
                <a:cubicBezTo>
                  <a:pt x="710" y="79"/>
                  <a:pt x="714" y="88"/>
                  <a:pt x="722" y="96"/>
                </a:cubicBezTo>
                <a:close/>
                <a:moveTo>
                  <a:pt x="560" y="472"/>
                </a:moveTo>
                <a:cubicBezTo>
                  <a:pt x="560" y="460"/>
                  <a:pt x="560" y="460"/>
                  <a:pt x="560" y="460"/>
                </a:cubicBezTo>
                <a:cubicBezTo>
                  <a:pt x="514" y="455"/>
                  <a:pt x="514" y="455"/>
                  <a:pt x="514" y="455"/>
                </a:cubicBezTo>
                <a:cubicBezTo>
                  <a:pt x="514" y="239"/>
                  <a:pt x="514" y="239"/>
                  <a:pt x="514" y="239"/>
                </a:cubicBezTo>
                <a:cubicBezTo>
                  <a:pt x="535" y="209"/>
                  <a:pt x="553" y="193"/>
                  <a:pt x="568" y="193"/>
                </a:cubicBezTo>
                <a:cubicBezTo>
                  <a:pt x="575" y="193"/>
                  <a:pt x="581" y="195"/>
                  <a:pt x="585" y="199"/>
                </a:cubicBezTo>
                <a:cubicBezTo>
                  <a:pt x="590" y="203"/>
                  <a:pt x="592" y="208"/>
                  <a:pt x="592" y="215"/>
                </a:cubicBezTo>
                <a:cubicBezTo>
                  <a:pt x="592" y="221"/>
                  <a:pt x="590" y="227"/>
                  <a:pt x="586" y="232"/>
                </a:cubicBezTo>
                <a:cubicBezTo>
                  <a:pt x="593" y="242"/>
                  <a:pt x="603" y="247"/>
                  <a:pt x="614" y="247"/>
                </a:cubicBezTo>
                <a:cubicBezTo>
                  <a:pt x="626" y="247"/>
                  <a:pt x="635" y="243"/>
                  <a:pt x="642" y="237"/>
                </a:cubicBezTo>
                <a:cubicBezTo>
                  <a:pt x="648" y="230"/>
                  <a:pt x="651" y="221"/>
                  <a:pt x="651" y="209"/>
                </a:cubicBezTo>
                <a:cubicBezTo>
                  <a:pt x="651" y="197"/>
                  <a:pt x="646" y="187"/>
                  <a:pt x="635" y="180"/>
                </a:cubicBezTo>
                <a:cubicBezTo>
                  <a:pt x="623" y="172"/>
                  <a:pt x="611" y="168"/>
                  <a:pt x="596" y="168"/>
                </a:cubicBezTo>
                <a:cubicBezTo>
                  <a:pt x="566" y="168"/>
                  <a:pt x="538" y="185"/>
                  <a:pt x="514" y="218"/>
                </a:cubicBezTo>
                <a:cubicBezTo>
                  <a:pt x="514" y="174"/>
                  <a:pt x="514" y="174"/>
                  <a:pt x="514" y="174"/>
                </a:cubicBezTo>
                <a:cubicBezTo>
                  <a:pt x="416" y="174"/>
                  <a:pt x="416" y="174"/>
                  <a:pt x="416" y="174"/>
                </a:cubicBezTo>
                <a:cubicBezTo>
                  <a:pt x="416" y="185"/>
                  <a:pt x="416" y="185"/>
                  <a:pt x="416" y="185"/>
                </a:cubicBezTo>
                <a:cubicBezTo>
                  <a:pt x="457" y="191"/>
                  <a:pt x="457" y="191"/>
                  <a:pt x="457" y="191"/>
                </a:cubicBezTo>
                <a:cubicBezTo>
                  <a:pt x="457" y="455"/>
                  <a:pt x="457" y="455"/>
                  <a:pt x="457" y="455"/>
                </a:cubicBezTo>
                <a:cubicBezTo>
                  <a:pt x="416" y="460"/>
                  <a:pt x="416" y="460"/>
                  <a:pt x="416" y="460"/>
                </a:cubicBezTo>
                <a:cubicBezTo>
                  <a:pt x="416" y="472"/>
                  <a:pt x="416" y="472"/>
                  <a:pt x="416" y="472"/>
                </a:cubicBezTo>
                <a:lnTo>
                  <a:pt x="560" y="472"/>
                </a:lnTo>
                <a:close/>
                <a:moveTo>
                  <a:pt x="275" y="120"/>
                </a:moveTo>
                <a:cubicBezTo>
                  <a:pt x="275" y="123"/>
                  <a:pt x="275" y="123"/>
                  <a:pt x="275" y="123"/>
                </a:cubicBezTo>
                <a:cubicBezTo>
                  <a:pt x="275" y="155"/>
                  <a:pt x="267" y="180"/>
                  <a:pt x="251" y="197"/>
                </a:cubicBezTo>
                <a:cubicBezTo>
                  <a:pt x="234" y="214"/>
                  <a:pt x="211" y="223"/>
                  <a:pt x="180" y="223"/>
                </a:cubicBezTo>
                <a:cubicBezTo>
                  <a:pt x="116" y="223"/>
                  <a:pt x="116" y="223"/>
                  <a:pt x="116" y="223"/>
                </a:cubicBezTo>
                <a:cubicBezTo>
                  <a:pt x="116" y="26"/>
                  <a:pt x="116" y="26"/>
                  <a:pt x="116" y="26"/>
                </a:cubicBezTo>
                <a:cubicBezTo>
                  <a:pt x="175" y="26"/>
                  <a:pt x="175" y="26"/>
                  <a:pt x="175" y="26"/>
                </a:cubicBezTo>
                <a:cubicBezTo>
                  <a:pt x="242" y="26"/>
                  <a:pt x="275" y="57"/>
                  <a:pt x="275" y="120"/>
                </a:cubicBezTo>
                <a:close/>
                <a:moveTo>
                  <a:pt x="279" y="263"/>
                </a:moveTo>
                <a:cubicBezTo>
                  <a:pt x="297" y="281"/>
                  <a:pt x="306" y="307"/>
                  <a:pt x="306" y="342"/>
                </a:cubicBezTo>
                <a:cubicBezTo>
                  <a:pt x="306" y="348"/>
                  <a:pt x="306" y="348"/>
                  <a:pt x="306" y="348"/>
                </a:cubicBezTo>
                <a:cubicBezTo>
                  <a:pt x="306" y="383"/>
                  <a:pt x="297" y="411"/>
                  <a:pt x="279" y="430"/>
                </a:cubicBezTo>
                <a:cubicBezTo>
                  <a:pt x="261" y="449"/>
                  <a:pt x="236" y="458"/>
                  <a:pt x="203" y="458"/>
                </a:cubicBezTo>
                <a:cubicBezTo>
                  <a:pt x="116" y="458"/>
                  <a:pt x="116" y="458"/>
                  <a:pt x="116" y="458"/>
                </a:cubicBezTo>
                <a:cubicBezTo>
                  <a:pt x="116" y="238"/>
                  <a:pt x="116" y="238"/>
                  <a:pt x="116" y="238"/>
                </a:cubicBezTo>
                <a:cubicBezTo>
                  <a:pt x="203" y="238"/>
                  <a:pt x="203" y="238"/>
                  <a:pt x="203" y="238"/>
                </a:cubicBezTo>
                <a:cubicBezTo>
                  <a:pt x="236" y="238"/>
                  <a:pt x="261" y="246"/>
                  <a:pt x="279" y="263"/>
                </a:cubicBezTo>
                <a:close/>
                <a:moveTo>
                  <a:pt x="240" y="228"/>
                </a:moveTo>
                <a:cubicBezTo>
                  <a:pt x="240" y="225"/>
                  <a:pt x="240" y="225"/>
                  <a:pt x="240" y="225"/>
                </a:cubicBezTo>
                <a:cubicBezTo>
                  <a:pt x="310" y="209"/>
                  <a:pt x="345" y="174"/>
                  <a:pt x="345" y="119"/>
                </a:cubicBezTo>
                <a:cubicBezTo>
                  <a:pt x="345" y="81"/>
                  <a:pt x="332" y="54"/>
                  <a:pt x="306" y="37"/>
                </a:cubicBezTo>
                <a:cubicBezTo>
                  <a:pt x="280" y="20"/>
                  <a:pt x="236" y="11"/>
                  <a:pt x="175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24"/>
                  <a:pt x="0" y="24"/>
                  <a:pt x="0" y="24"/>
                </a:cubicBezTo>
                <a:cubicBezTo>
                  <a:pt x="53" y="32"/>
                  <a:pt x="53" y="32"/>
                  <a:pt x="53" y="32"/>
                </a:cubicBezTo>
                <a:cubicBezTo>
                  <a:pt x="53" y="451"/>
                  <a:pt x="53" y="451"/>
                  <a:pt x="53" y="451"/>
                </a:cubicBezTo>
                <a:cubicBezTo>
                  <a:pt x="0" y="460"/>
                  <a:pt x="0" y="460"/>
                  <a:pt x="0" y="460"/>
                </a:cubicBezTo>
                <a:cubicBezTo>
                  <a:pt x="0" y="472"/>
                  <a:pt x="0" y="472"/>
                  <a:pt x="0" y="472"/>
                </a:cubicBezTo>
                <a:cubicBezTo>
                  <a:pt x="203" y="472"/>
                  <a:pt x="203" y="472"/>
                  <a:pt x="203" y="472"/>
                </a:cubicBezTo>
                <a:cubicBezTo>
                  <a:pt x="256" y="472"/>
                  <a:pt x="297" y="462"/>
                  <a:pt x="328" y="441"/>
                </a:cubicBezTo>
                <a:cubicBezTo>
                  <a:pt x="359" y="421"/>
                  <a:pt x="375" y="390"/>
                  <a:pt x="375" y="348"/>
                </a:cubicBezTo>
                <a:cubicBezTo>
                  <a:pt x="375" y="280"/>
                  <a:pt x="330" y="240"/>
                  <a:pt x="240" y="228"/>
                </a:cubicBezTo>
                <a:close/>
              </a:path>
            </a:pathLst>
          </a:custGeom>
          <a:solidFill>
            <a:srgbClr val="0031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C4442678-9679-47B3-AB4E-F462A362E945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521182" y="5779104"/>
            <a:ext cx="2092677" cy="546608"/>
          </a:xfrm>
          <a:custGeom>
            <a:avLst/>
            <a:gdLst>
              <a:gd name="T0" fmla="*/ 4785 w 6587"/>
              <a:gd name="T1" fmla="*/ 0 h 1724"/>
              <a:gd name="T2" fmla="*/ 3855 w 6587"/>
              <a:gd name="T3" fmla="*/ 1724 h 1724"/>
              <a:gd name="T4" fmla="*/ 3393 w 6587"/>
              <a:gd name="T5" fmla="*/ 825 h 1724"/>
              <a:gd name="T6" fmla="*/ 2809 w 6587"/>
              <a:gd name="T7" fmla="*/ 1724 h 1724"/>
              <a:gd name="T8" fmla="*/ 2187 w 6587"/>
              <a:gd name="T9" fmla="*/ 242 h 1724"/>
              <a:gd name="T10" fmla="*/ 1935 w 6587"/>
              <a:gd name="T11" fmla="*/ 223 h 1724"/>
              <a:gd name="T12" fmla="*/ 1966 w 6587"/>
              <a:gd name="T13" fmla="*/ 0 h 1724"/>
              <a:gd name="T14" fmla="*/ 2843 w 6587"/>
              <a:gd name="T15" fmla="*/ 1428 h 1724"/>
              <a:gd name="T16" fmla="*/ 3233 w 6587"/>
              <a:gd name="T17" fmla="*/ 242 h 1724"/>
              <a:gd name="T18" fmla="*/ 2981 w 6587"/>
              <a:gd name="T19" fmla="*/ 223 h 1724"/>
              <a:gd name="T20" fmla="*/ 3012 w 6587"/>
              <a:gd name="T21" fmla="*/ 0 h 1724"/>
              <a:gd name="T22" fmla="*/ 3748 w 6587"/>
              <a:gd name="T23" fmla="*/ 19 h 1724"/>
              <a:gd name="T24" fmla="*/ 3717 w 6587"/>
              <a:gd name="T25" fmla="*/ 242 h 1724"/>
              <a:gd name="T26" fmla="*/ 3889 w 6587"/>
              <a:gd name="T27" fmla="*/ 1424 h 1724"/>
              <a:gd name="T28" fmla="*/ 4117 w 6587"/>
              <a:gd name="T29" fmla="*/ 242 h 1724"/>
              <a:gd name="T30" fmla="*/ 4109 w 6587"/>
              <a:gd name="T31" fmla="*/ 19 h 1724"/>
              <a:gd name="T32" fmla="*/ 5899 w 6587"/>
              <a:gd name="T33" fmla="*/ 0 h 1724"/>
              <a:gd name="T34" fmla="*/ 5000 w 6587"/>
              <a:gd name="T35" fmla="*/ 19 h 1724"/>
              <a:gd name="T36" fmla="*/ 5008 w 6587"/>
              <a:gd name="T37" fmla="*/ 242 h 1724"/>
              <a:gd name="T38" fmla="*/ 5197 w 6587"/>
              <a:gd name="T39" fmla="*/ 1482 h 1724"/>
              <a:gd name="T40" fmla="*/ 4916 w 6587"/>
              <a:gd name="T41" fmla="*/ 1501 h 1724"/>
              <a:gd name="T42" fmla="*/ 4923 w 6587"/>
              <a:gd name="T43" fmla="*/ 1724 h 1724"/>
              <a:gd name="T44" fmla="*/ 5724 w 6587"/>
              <a:gd name="T45" fmla="*/ 1704 h 1724"/>
              <a:gd name="T46" fmla="*/ 5717 w 6587"/>
              <a:gd name="T47" fmla="*/ 1482 h 1724"/>
              <a:gd name="T48" fmla="*/ 5586 w 6587"/>
              <a:gd name="T49" fmla="*/ 242 h 1724"/>
              <a:gd name="T50" fmla="*/ 6238 w 6587"/>
              <a:gd name="T51" fmla="*/ 455 h 1724"/>
              <a:gd name="T52" fmla="*/ 5695 w 6587"/>
              <a:gd name="T53" fmla="*/ 978 h 1724"/>
              <a:gd name="T54" fmla="*/ 6587 w 6587"/>
              <a:gd name="T55" fmla="*/ 436 h 1724"/>
              <a:gd name="T56" fmla="*/ 813 w 6587"/>
              <a:gd name="T57" fmla="*/ 1482 h 1724"/>
              <a:gd name="T58" fmla="*/ 697 w 6587"/>
              <a:gd name="T59" fmla="*/ 0 h 1724"/>
              <a:gd name="T60" fmla="*/ 97 w 6587"/>
              <a:gd name="T61" fmla="*/ 19 h 1724"/>
              <a:gd name="T62" fmla="*/ 104 w 6587"/>
              <a:gd name="T63" fmla="*/ 242 h 1724"/>
              <a:gd name="T64" fmla="*/ 293 w 6587"/>
              <a:gd name="T65" fmla="*/ 1482 h 1724"/>
              <a:gd name="T66" fmla="*/ 12 w 6587"/>
              <a:gd name="T67" fmla="*/ 1501 h 1724"/>
              <a:gd name="T68" fmla="*/ 19 w 6587"/>
              <a:gd name="T69" fmla="*/ 1724 h 1724"/>
              <a:gd name="T70" fmla="*/ 821 w 6587"/>
              <a:gd name="T71" fmla="*/ 1704 h 1724"/>
              <a:gd name="T72" fmla="*/ 813 w 6587"/>
              <a:gd name="T73" fmla="*/ 1482 h 1724"/>
              <a:gd name="T74" fmla="*/ 1116 w 6587"/>
              <a:gd name="T75" fmla="*/ 0 h 1724"/>
              <a:gd name="T76" fmla="*/ 1085 w 6587"/>
              <a:gd name="T77" fmla="*/ 223 h 1724"/>
              <a:gd name="T78" fmla="*/ 1249 w 6587"/>
              <a:gd name="T79" fmla="*/ 242 h 1724"/>
              <a:gd name="T80" fmla="*/ 949 w 6587"/>
              <a:gd name="T81" fmla="*/ 900 h 1724"/>
              <a:gd name="T82" fmla="*/ 1598 w 6587"/>
              <a:gd name="T83" fmla="*/ 242 h 1724"/>
              <a:gd name="T84" fmla="*/ 1751 w 6587"/>
              <a:gd name="T85" fmla="*/ 223 h 1724"/>
              <a:gd name="T86" fmla="*/ 1743 w 6587"/>
              <a:gd name="T87" fmla="*/ 0 h 17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587" h="1724">
                <a:moveTo>
                  <a:pt x="4129" y="0"/>
                </a:moveTo>
                <a:cubicBezTo>
                  <a:pt x="4785" y="0"/>
                  <a:pt x="4785" y="0"/>
                  <a:pt x="4785" y="0"/>
                </a:cubicBezTo>
                <a:cubicBezTo>
                  <a:pt x="4175" y="1482"/>
                  <a:pt x="4175" y="1482"/>
                  <a:pt x="4175" y="1482"/>
                </a:cubicBezTo>
                <a:cubicBezTo>
                  <a:pt x="4119" y="1617"/>
                  <a:pt x="4020" y="1724"/>
                  <a:pt x="3855" y="1724"/>
                </a:cubicBezTo>
                <a:cubicBezTo>
                  <a:pt x="3642" y="1724"/>
                  <a:pt x="3642" y="1724"/>
                  <a:pt x="3642" y="1724"/>
                </a:cubicBezTo>
                <a:cubicBezTo>
                  <a:pt x="3393" y="825"/>
                  <a:pt x="3393" y="825"/>
                  <a:pt x="3393" y="825"/>
                </a:cubicBezTo>
                <a:cubicBezTo>
                  <a:pt x="3128" y="1482"/>
                  <a:pt x="3128" y="1482"/>
                  <a:pt x="3128" y="1482"/>
                </a:cubicBezTo>
                <a:cubicBezTo>
                  <a:pt x="3073" y="1617"/>
                  <a:pt x="2974" y="1724"/>
                  <a:pt x="2809" y="1724"/>
                </a:cubicBezTo>
                <a:cubicBezTo>
                  <a:pt x="2596" y="1724"/>
                  <a:pt x="2596" y="1724"/>
                  <a:pt x="2596" y="1724"/>
                </a:cubicBezTo>
                <a:cubicBezTo>
                  <a:pt x="2187" y="242"/>
                  <a:pt x="2187" y="242"/>
                  <a:pt x="2187" y="242"/>
                </a:cubicBezTo>
                <a:cubicBezTo>
                  <a:pt x="1954" y="242"/>
                  <a:pt x="1954" y="242"/>
                  <a:pt x="1954" y="242"/>
                </a:cubicBezTo>
                <a:cubicBezTo>
                  <a:pt x="1944" y="242"/>
                  <a:pt x="1935" y="232"/>
                  <a:pt x="1935" y="223"/>
                </a:cubicBezTo>
                <a:cubicBezTo>
                  <a:pt x="1947" y="19"/>
                  <a:pt x="1947" y="19"/>
                  <a:pt x="1947" y="19"/>
                </a:cubicBezTo>
                <a:cubicBezTo>
                  <a:pt x="1947" y="9"/>
                  <a:pt x="1956" y="0"/>
                  <a:pt x="1966" y="0"/>
                </a:cubicBezTo>
                <a:cubicBezTo>
                  <a:pt x="2451" y="0"/>
                  <a:pt x="2451" y="0"/>
                  <a:pt x="2451" y="0"/>
                </a:cubicBezTo>
                <a:cubicBezTo>
                  <a:pt x="2843" y="1428"/>
                  <a:pt x="2843" y="1428"/>
                  <a:pt x="2843" y="1428"/>
                </a:cubicBezTo>
                <a:cubicBezTo>
                  <a:pt x="3271" y="385"/>
                  <a:pt x="3271" y="385"/>
                  <a:pt x="3271" y="385"/>
                </a:cubicBezTo>
                <a:cubicBezTo>
                  <a:pt x="3233" y="242"/>
                  <a:pt x="3233" y="242"/>
                  <a:pt x="3233" y="242"/>
                </a:cubicBezTo>
                <a:cubicBezTo>
                  <a:pt x="3000" y="242"/>
                  <a:pt x="3000" y="242"/>
                  <a:pt x="3000" y="242"/>
                </a:cubicBezTo>
                <a:cubicBezTo>
                  <a:pt x="2990" y="242"/>
                  <a:pt x="2981" y="232"/>
                  <a:pt x="2981" y="223"/>
                </a:cubicBezTo>
                <a:cubicBezTo>
                  <a:pt x="2993" y="19"/>
                  <a:pt x="2993" y="19"/>
                  <a:pt x="2993" y="19"/>
                </a:cubicBezTo>
                <a:cubicBezTo>
                  <a:pt x="2993" y="9"/>
                  <a:pt x="3003" y="0"/>
                  <a:pt x="3012" y="0"/>
                </a:cubicBezTo>
                <a:cubicBezTo>
                  <a:pt x="3729" y="0"/>
                  <a:pt x="3729" y="0"/>
                  <a:pt x="3729" y="0"/>
                </a:cubicBezTo>
                <a:cubicBezTo>
                  <a:pt x="3739" y="0"/>
                  <a:pt x="3748" y="9"/>
                  <a:pt x="3748" y="19"/>
                </a:cubicBezTo>
                <a:cubicBezTo>
                  <a:pt x="3736" y="223"/>
                  <a:pt x="3736" y="223"/>
                  <a:pt x="3736" y="223"/>
                </a:cubicBezTo>
                <a:cubicBezTo>
                  <a:pt x="3736" y="232"/>
                  <a:pt x="3727" y="242"/>
                  <a:pt x="3717" y="242"/>
                </a:cubicBezTo>
                <a:cubicBezTo>
                  <a:pt x="3562" y="242"/>
                  <a:pt x="3562" y="242"/>
                  <a:pt x="3562" y="242"/>
                </a:cubicBezTo>
                <a:cubicBezTo>
                  <a:pt x="3889" y="1424"/>
                  <a:pt x="3889" y="1424"/>
                  <a:pt x="3889" y="1424"/>
                </a:cubicBezTo>
                <a:cubicBezTo>
                  <a:pt x="4366" y="242"/>
                  <a:pt x="4366" y="242"/>
                  <a:pt x="4366" y="242"/>
                </a:cubicBezTo>
                <a:cubicBezTo>
                  <a:pt x="4117" y="242"/>
                  <a:pt x="4117" y="242"/>
                  <a:pt x="4117" y="242"/>
                </a:cubicBezTo>
                <a:cubicBezTo>
                  <a:pt x="4107" y="242"/>
                  <a:pt x="4097" y="232"/>
                  <a:pt x="4097" y="223"/>
                </a:cubicBezTo>
                <a:cubicBezTo>
                  <a:pt x="4109" y="19"/>
                  <a:pt x="4109" y="19"/>
                  <a:pt x="4109" y="19"/>
                </a:cubicBezTo>
                <a:cubicBezTo>
                  <a:pt x="4109" y="9"/>
                  <a:pt x="4119" y="0"/>
                  <a:pt x="4129" y="0"/>
                </a:cubicBezTo>
                <a:close/>
                <a:moveTo>
                  <a:pt x="5899" y="0"/>
                </a:moveTo>
                <a:cubicBezTo>
                  <a:pt x="5020" y="0"/>
                  <a:pt x="5020" y="0"/>
                  <a:pt x="5020" y="0"/>
                </a:cubicBezTo>
                <a:cubicBezTo>
                  <a:pt x="5010" y="0"/>
                  <a:pt x="5000" y="9"/>
                  <a:pt x="5000" y="19"/>
                </a:cubicBezTo>
                <a:cubicBezTo>
                  <a:pt x="4988" y="223"/>
                  <a:pt x="4988" y="223"/>
                  <a:pt x="4988" y="223"/>
                </a:cubicBezTo>
                <a:cubicBezTo>
                  <a:pt x="4988" y="232"/>
                  <a:pt x="4998" y="242"/>
                  <a:pt x="5008" y="242"/>
                </a:cubicBezTo>
                <a:cubicBezTo>
                  <a:pt x="5267" y="242"/>
                  <a:pt x="5267" y="242"/>
                  <a:pt x="5267" y="242"/>
                </a:cubicBezTo>
                <a:cubicBezTo>
                  <a:pt x="5197" y="1482"/>
                  <a:pt x="5197" y="1482"/>
                  <a:pt x="5197" y="1482"/>
                </a:cubicBezTo>
                <a:cubicBezTo>
                  <a:pt x="4935" y="1482"/>
                  <a:pt x="4935" y="1482"/>
                  <a:pt x="4935" y="1482"/>
                </a:cubicBezTo>
                <a:cubicBezTo>
                  <a:pt x="4925" y="1482"/>
                  <a:pt x="4916" y="1491"/>
                  <a:pt x="4916" y="1501"/>
                </a:cubicBezTo>
                <a:cubicBezTo>
                  <a:pt x="4904" y="1704"/>
                  <a:pt x="4904" y="1704"/>
                  <a:pt x="4904" y="1704"/>
                </a:cubicBezTo>
                <a:cubicBezTo>
                  <a:pt x="4904" y="1714"/>
                  <a:pt x="4913" y="1724"/>
                  <a:pt x="4923" y="1724"/>
                </a:cubicBezTo>
                <a:cubicBezTo>
                  <a:pt x="5705" y="1724"/>
                  <a:pt x="5705" y="1724"/>
                  <a:pt x="5705" y="1724"/>
                </a:cubicBezTo>
                <a:cubicBezTo>
                  <a:pt x="5715" y="1724"/>
                  <a:pt x="5724" y="1714"/>
                  <a:pt x="5724" y="1704"/>
                </a:cubicBezTo>
                <a:cubicBezTo>
                  <a:pt x="5737" y="1501"/>
                  <a:pt x="5737" y="1501"/>
                  <a:pt x="5737" y="1501"/>
                </a:cubicBezTo>
                <a:cubicBezTo>
                  <a:pt x="5737" y="1491"/>
                  <a:pt x="5727" y="1482"/>
                  <a:pt x="5717" y="1482"/>
                </a:cubicBezTo>
                <a:cubicBezTo>
                  <a:pt x="5516" y="1482"/>
                  <a:pt x="5516" y="1482"/>
                  <a:pt x="5516" y="1482"/>
                </a:cubicBezTo>
                <a:cubicBezTo>
                  <a:pt x="5586" y="242"/>
                  <a:pt x="5586" y="242"/>
                  <a:pt x="5586" y="242"/>
                </a:cubicBezTo>
                <a:cubicBezTo>
                  <a:pt x="5831" y="242"/>
                  <a:pt x="5831" y="242"/>
                  <a:pt x="5831" y="242"/>
                </a:cubicBezTo>
                <a:cubicBezTo>
                  <a:pt x="6034" y="242"/>
                  <a:pt x="6238" y="251"/>
                  <a:pt x="6238" y="455"/>
                </a:cubicBezTo>
                <a:cubicBezTo>
                  <a:pt x="6238" y="697"/>
                  <a:pt x="6083" y="721"/>
                  <a:pt x="5894" y="753"/>
                </a:cubicBezTo>
                <a:cubicBezTo>
                  <a:pt x="5780" y="772"/>
                  <a:pt x="5705" y="842"/>
                  <a:pt x="5695" y="978"/>
                </a:cubicBezTo>
                <a:cubicBezTo>
                  <a:pt x="5879" y="978"/>
                  <a:pt x="5879" y="978"/>
                  <a:pt x="5879" y="978"/>
                </a:cubicBezTo>
                <a:cubicBezTo>
                  <a:pt x="6306" y="978"/>
                  <a:pt x="6587" y="833"/>
                  <a:pt x="6587" y="436"/>
                </a:cubicBezTo>
                <a:cubicBezTo>
                  <a:pt x="6587" y="77"/>
                  <a:pt x="6257" y="0"/>
                  <a:pt x="5899" y="0"/>
                </a:cubicBezTo>
                <a:close/>
                <a:moveTo>
                  <a:pt x="813" y="1482"/>
                </a:moveTo>
                <a:cubicBezTo>
                  <a:pt x="613" y="1482"/>
                  <a:pt x="613" y="1482"/>
                  <a:pt x="613" y="1482"/>
                </a:cubicBezTo>
                <a:cubicBezTo>
                  <a:pt x="697" y="0"/>
                  <a:pt x="697" y="0"/>
                  <a:pt x="697" y="0"/>
                </a:cubicBezTo>
                <a:cubicBezTo>
                  <a:pt x="116" y="0"/>
                  <a:pt x="116" y="0"/>
                  <a:pt x="116" y="0"/>
                </a:cubicBezTo>
                <a:cubicBezTo>
                  <a:pt x="106" y="0"/>
                  <a:pt x="97" y="9"/>
                  <a:pt x="97" y="19"/>
                </a:cubicBezTo>
                <a:cubicBezTo>
                  <a:pt x="85" y="223"/>
                  <a:pt x="85" y="223"/>
                  <a:pt x="85" y="223"/>
                </a:cubicBezTo>
                <a:cubicBezTo>
                  <a:pt x="85" y="232"/>
                  <a:pt x="94" y="242"/>
                  <a:pt x="104" y="242"/>
                </a:cubicBezTo>
                <a:cubicBezTo>
                  <a:pt x="363" y="242"/>
                  <a:pt x="363" y="242"/>
                  <a:pt x="363" y="242"/>
                </a:cubicBezTo>
                <a:cubicBezTo>
                  <a:pt x="293" y="1482"/>
                  <a:pt x="293" y="1482"/>
                  <a:pt x="293" y="1482"/>
                </a:cubicBezTo>
                <a:cubicBezTo>
                  <a:pt x="31" y="1482"/>
                  <a:pt x="31" y="1482"/>
                  <a:pt x="31" y="1482"/>
                </a:cubicBezTo>
                <a:cubicBezTo>
                  <a:pt x="22" y="1482"/>
                  <a:pt x="12" y="1491"/>
                  <a:pt x="12" y="1501"/>
                </a:cubicBezTo>
                <a:cubicBezTo>
                  <a:pt x="0" y="1704"/>
                  <a:pt x="0" y="1704"/>
                  <a:pt x="0" y="1704"/>
                </a:cubicBezTo>
                <a:cubicBezTo>
                  <a:pt x="0" y="1714"/>
                  <a:pt x="10" y="1724"/>
                  <a:pt x="19" y="1724"/>
                </a:cubicBezTo>
                <a:cubicBezTo>
                  <a:pt x="801" y="1724"/>
                  <a:pt x="801" y="1724"/>
                  <a:pt x="801" y="1724"/>
                </a:cubicBezTo>
                <a:cubicBezTo>
                  <a:pt x="811" y="1724"/>
                  <a:pt x="821" y="1714"/>
                  <a:pt x="821" y="1704"/>
                </a:cubicBezTo>
                <a:cubicBezTo>
                  <a:pt x="833" y="1501"/>
                  <a:pt x="833" y="1501"/>
                  <a:pt x="833" y="1501"/>
                </a:cubicBezTo>
                <a:cubicBezTo>
                  <a:pt x="833" y="1491"/>
                  <a:pt x="823" y="1482"/>
                  <a:pt x="813" y="1482"/>
                </a:cubicBezTo>
                <a:close/>
                <a:moveTo>
                  <a:pt x="1743" y="0"/>
                </a:moveTo>
                <a:cubicBezTo>
                  <a:pt x="1116" y="0"/>
                  <a:pt x="1116" y="0"/>
                  <a:pt x="1116" y="0"/>
                </a:cubicBezTo>
                <a:cubicBezTo>
                  <a:pt x="1107" y="0"/>
                  <a:pt x="1097" y="9"/>
                  <a:pt x="1097" y="19"/>
                </a:cubicBezTo>
                <a:cubicBezTo>
                  <a:pt x="1085" y="223"/>
                  <a:pt x="1085" y="223"/>
                  <a:pt x="1085" y="223"/>
                </a:cubicBezTo>
                <a:cubicBezTo>
                  <a:pt x="1085" y="232"/>
                  <a:pt x="1094" y="242"/>
                  <a:pt x="1104" y="242"/>
                </a:cubicBezTo>
                <a:cubicBezTo>
                  <a:pt x="1249" y="242"/>
                  <a:pt x="1249" y="242"/>
                  <a:pt x="1249" y="242"/>
                </a:cubicBezTo>
                <a:cubicBezTo>
                  <a:pt x="784" y="900"/>
                  <a:pt x="784" y="900"/>
                  <a:pt x="784" y="900"/>
                </a:cubicBezTo>
                <a:cubicBezTo>
                  <a:pt x="949" y="900"/>
                  <a:pt x="949" y="900"/>
                  <a:pt x="949" y="900"/>
                </a:cubicBezTo>
                <a:cubicBezTo>
                  <a:pt x="1114" y="900"/>
                  <a:pt x="1181" y="801"/>
                  <a:pt x="1230" y="736"/>
                </a:cubicBezTo>
                <a:cubicBezTo>
                  <a:pt x="1598" y="242"/>
                  <a:pt x="1598" y="242"/>
                  <a:pt x="1598" y="242"/>
                </a:cubicBezTo>
                <a:cubicBezTo>
                  <a:pt x="1731" y="242"/>
                  <a:pt x="1731" y="242"/>
                  <a:pt x="1731" y="242"/>
                </a:cubicBezTo>
                <a:cubicBezTo>
                  <a:pt x="1741" y="242"/>
                  <a:pt x="1751" y="232"/>
                  <a:pt x="1751" y="223"/>
                </a:cubicBezTo>
                <a:cubicBezTo>
                  <a:pt x="1763" y="19"/>
                  <a:pt x="1763" y="19"/>
                  <a:pt x="1763" y="19"/>
                </a:cubicBezTo>
                <a:cubicBezTo>
                  <a:pt x="1763" y="9"/>
                  <a:pt x="1753" y="0"/>
                  <a:pt x="1743" y="0"/>
                </a:cubicBezTo>
                <a:close/>
              </a:path>
            </a:pathLst>
          </a:custGeom>
          <a:solidFill>
            <a:srgbClr val="0031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B51CEA01-2714-4C28-95A3-FE274719D09B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769062" y="6098488"/>
            <a:ext cx="1897233" cy="273304"/>
          </a:xfrm>
          <a:custGeom>
            <a:avLst/>
            <a:gdLst>
              <a:gd name="T0" fmla="*/ 1076 w 5967"/>
              <a:gd name="T1" fmla="*/ 601 h 862"/>
              <a:gd name="T2" fmla="*/ 1061 w 5967"/>
              <a:gd name="T3" fmla="*/ 843 h 862"/>
              <a:gd name="T4" fmla="*/ 1042 w 5967"/>
              <a:gd name="T5" fmla="*/ 862 h 862"/>
              <a:gd name="T6" fmla="*/ 901 w 5967"/>
              <a:gd name="T7" fmla="*/ 862 h 862"/>
              <a:gd name="T8" fmla="*/ 465 w 5967"/>
              <a:gd name="T9" fmla="*/ 620 h 862"/>
              <a:gd name="T10" fmla="*/ 204 w 5967"/>
              <a:gd name="T11" fmla="*/ 242 h 862"/>
              <a:gd name="T12" fmla="*/ 0 w 5967"/>
              <a:gd name="T13" fmla="*/ 0 h 862"/>
              <a:gd name="T14" fmla="*/ 165 w 5967"/>
              <a:gd name="T15" fmla="*/ 0 h 862"/>
              <a:gd name="T16" fmla="*/ 553 w 5967"/>
              <a:gd name="T17" fmla="*/ 204 h 862"/>
              <a:gd name="T18" fmla="*/ 708 w 5967"/>
              <a:gd name="T19" fmla="*/ 407 h 862"/>
              <a:gd name="T20" fmla="*/ 998 w 5967"/>
              <a:gd name="T21" fmla="*/ 581 h 862"/>
              <a:gd name="T22" fmla="*/ 1056 w 5967"/>
              <a:gd name="T23" fmla="*/ 581 h 862"/>
              <a:gd name="T24" fmla="*/ 1076 w 5967"/>
              <a:gd name="T25" fmla="*/ 601 h 862"/>
              <a:gd name="T26" fmla="*/ 5948 w 5967"/>
              <a:gd name="T27" fmla="*/ 581 h 862"/>
              <a:gd name="T28" fmla="*/ 5880 w 5967"/>
              <a:gd name="T29" fmla="*/ 581 h 862"/>
              <a:gd name="T30" fmla="*/ 5589 w 5967"/>
              <a:gd name="T31" fmla="*/ 407 h 862"/>
              <a:gd name="T32" fmla="*/ 5497 w 5967"/>
              <a:gd name="T33" fmla="*/ 291 h 862"/>
              <a:gd name="T34" fmla="*/ 5110 w 5967"/>
              <a:gd name="T35" fmla="*/ 87 h 862"/>
              <a:gd name="T36" fmla="*/ 4945 w 5967"/>
              <a:gd name="T37" fmla="*/ 87 h 862"/>
              <a:gd name="T38" fmla="*/ 5149 w 5967"/>
              <a:gd name="T39" fmla="*/ 329 h 862"/>
              <a:gd name="T40" fmla="*/ 5347 w 5967"/>
              <a:gd name="T41" fmla="*/ 620 h 862"/>
              <a:gd name="T42" fmla="*/ 5783 w 5967"/>
              <a:gd name="T43" fmla="*/ 862 h 862"/>
              <a:gd name="T44" fmla="*/ 5933 w 5967"/>
              <a:gd name="T45" fmla="*/ 862 h 862"/>
              <a:gd name="T46" fmla="*/ 5953 w 5967"/>
              <a:gd name="T47" fmla="*/ 843 h 862"/>
              <a:gd name="T48" fmla="*/ 5967 w 5967"/>
              <a:gd name="T49" fmla="*/ 601 h 862"/>
              <a:gd name="T50" fmla="*/ 5948 w 5967"/>
              <a:gd name="T51" fmla="*/ 581 h 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967" h="862">
                <a:moveTo>
                  <a:pt x="1076" y="601"/>
                </a:moveTo>
                <a:cubicBezTo>
                  <a:pt x="1061" y="843"/>
                  <a:pt x="1061" y="843"/>
                  <a:pt x="1061" y="843"/>
                </a:cubicBezTo>
                <a:cubicBezTo>
                  <a:pt x="1061" y="853"/>
                  <a:pt x="1051" y="862"/>
                  <a:pt x="1042" y="862"/>
                </a:cubicBezTo>
                <a:cubicBezTo>
                  <a:pt x="901" y="862"/>
                  <a:pt x="901" y="862"/>
                  <a:pt x="901" y="862"/>
                </a:cubicBezTo>
                <a:cubicBezTo>
                  <a:pt x="669" y="862"/>
                  <a:pt x="553" y="746"/>
                  <a:pt x="465" y="620"/>
                </a:cubicBezTo>
                <a:cubicBezTo>
                  <a:pt x="204" y="242"/>
                  <a:pt x="204" y="242"/>
                  <a:pt x="204" y="242"/>
                </a:cubicBezTo>
                <a:cubicBezTo>
                  <a:pt x="165" y="184"/>
                  <a:pt x="78" y="68"/>
                  <a:pt x="0" y="0"/>
                </a:cubicBezTo>
                <a:cubicBezTo>
                  <a:pt x="165" y="0"/>
                  <a:pt x="165" y="0"/>
                  <a:pt x="165" y="0"/>
                </a:cubicBezTo>
                <a:cubicBezTo>
                  <a:pt x="407" y="0"/>
                  <a:pt x="465" y="90"/>
                  <a:pt x="553" y="204"/>
                </a:cubicBezTo>
                <a:cubicBezTo>
                  <a:pt x="708" y="407"/>
                  <a:pt x="708" y="407"/>
                  <a:pt x="708" y="407"/>
                </a:cubicBezTo>
                <a:cubicBezTo>
                  <a:pt x="795" y="521"/>
                  <a:pt x="843" y="581"/>
                  <a:pt x="998" y="581"/>
                </a:cubicBezTo>
                <a:cubicBezTo>
                  <a:pt x="1056" y="581"/>
                  <a:pt x="1056" y="581"/>
                  <a:pt x="1056" y="581"/>
                </a:cubicBezTo>
                <a:cubicBezTo>
                  <a:pt x="1066" y="581"/>
                  <a:pt x="1076" y="591"/>
                  <a:pt x="1076" y="601"/>
                </a:cubicBezTo>
                <a:close/>
                <a:moveTo>
                  <a:pt x="5948" y="581"/>
                </a:moveTo>
                <a:cubicBezTo>
                  <a:pt x="5880" y="581"/>
                  <a:pt x="5880" y="581"/>
                  <a:pt x="5880" y="581"/>
                </a:cubicBezTo>
                <a:cubicBezTo>
                  <a:pt x="5725" y="581"/>
                  <a:pt x="5679" y="521"/>
                  <a:pt x="5589" y="407"/>
                </a:cubicBezTo>
                <a:cubicBezTo>
                  <a:pt x="5497" y="291"/>
                  <a:pt x="5497" y="291"/>
                  <a:pt x="5497" y="291"/>
                </a:cubicBezTo>
                <a:cubicBezTo>
                  <a:pt x="5413" y="184"/>
                  <a:pt x="5352" y="87"/>
                  <a:pt x="5110" y="87"/>
                </a:cubicBezTo>
                <a:cubicBezTo>
                  <a:pt x="4945" y="87"/>
                  <a:pt x="4945" y="87"/>
                  <a:pt x="4945" y="87"/>
                </a:cubicBezTo>
                <a:cubicBezTo>
                  <a:pt x="5023" y="155"/>
                  <a:pt x="5110" y="271"/>
                  <a:pt x="5149" y="329"/>
                </a:cubicBezTo>
                <a:cubicBezTo>
                  <a:pt x="5347" y="620"/>
                  <a:pt x="5347" y="620"/>
                  <a:pt x="5347" y="620"/>
                </a:cubicBezTo>
                <a:cubicBezTo>
                  <a:pt x="5434" y="746"/>
                  <a:pt x="5551" y="862"/>
                  <a:pt x="5783" y="862"/>
                </a:cubicBezTo>
                <a:cubicBezTo>
                  <a:pt x="5933" y="862"/>
                  <a:pt x="5933" y="862"/>
                  <a:pt x="5933" y="862"/>
                </a:cubicBezTo>
                <a:cubicBezTo>
                  <a:pt x="5943" y="862"/>
                  <a:pt x="5953" y="853"/>
                  <a:pt x="5953" y="843"/>
                </a:cubicBezTo>
                <a:cubicBezTo>
                  <a:pt x="5967" y="601"/>
                  <a:pt x="5967" y="601"/>
                  <a:pt x="5967" y="601"/>
                </a:cubicBezTo>
                <a:cubicBezTo>
                  <a:pt x="5967" y="591"/>
                  <a:pt x="5957" y="581"/>
                  <a:pt x="5948" y="581"/>
                </a:cubicBezTo>
                <a:close/>
              </a:path>
            </a:pathLst>
          </a:custGeom>
          <a:solidFill>
            <a:srgbClr val="00B9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B9678F71-C917-4A75-915A-27F708F7A162}"/>
              </a:ext>
            </a:extLst>
          </p:cNvPr>
          <p:cNvSpPr>
            <a:spLocks noSelect="1"/>
          </p:cNvSpPr>
          <p:nvPr userDrawn="1"/>
        </p:nvSpPr>
        <p:spPr bwMode="ltGray">
          <a:xfrm>
            <a:off x="6159505" y="1266825"/>
            <a:ext cx="633413" cy="190500"/>
          </a:xfrm>
          <a:custGeom>
            <a:avLst/>
            <a:gdLst>
              <a:gd name="T0" fmla="*/ 23 w 1994"/>
              <a:gd name="T1" fmla="*/ 257 h 601"/>
              <a:gd name="T2" fmla="*/ 268 w 1994"/>
              <a:gd name="T3" fmla="*/ 67 h 601"/>
              <a:gd name="T4" fmla="*/ 533 w 1994"/>
              <a:gd name="T5" fmla="*/ 0 h 601"/>
              <a:gd name="T6" fmla="*/ 808 w 1994"/>
              <a:gd name="T7" fmla="*/ 70 h 601"/>
              <a:gd name="T8" fmla="*/ 1068 w 1994"/>
              <a:gd name="T9" fmla="*/ 274 h 601"/>
              <a:gd name="T10" fmla="*/ 1265 w 1994"/>
              <a:gd name="T11" fmla="*/ 429 h 601"/>
              <a:gd name="T12" fmla="*/ 1465 w 1994"/>
              <a:gd name="T13" fmla="*/ 480 h 601"/>
              <a:gd name="T14" fmla="*/ 1667 w 1994"/>
              <a:gd name="T15" fmla="*/ 428 h 601"/>
              <a:gd name="T16" fmla="*/ 1884 w 1994"/>
              <a:gd name="T17" fmla="*/ 257 h 601"/>
              <a:gd name="T18" fmla="*/ 1969 w 1994"/>
              <a:gd name="T19" fmla="*/ 255 h 601"/>
              <a:gd name="T20" fmla="*/ 1972 w 1994"/>
              <a:gd name="T21" fmla="*/ 340 h 601"/>
              <a:gd name="T22" fmla="*/ 1722 w 1994"/>
              <a:gd name="T23" fmla="*/ 535 h 601"/>
              <a:gd name="T24" fmla="*/ 1465 w 1994"/>
              <a:gd name="T25" fmla="*/ 600 h 601"/>
              <a:gd name="T26" fmla="*/ 1210 w 1994"/>
              <a:gd name="T27" fmla="*/ 536 h 601"/>
              <a:gd name="T28" fmla="*/ 981 w 1994"/>
              <a:gd name="T29" fmla="*/ 356 h 601"/>
              <a:gd name="T30" fmla="*/ 753 w 1994"/>
              <a:gd name="T31" fmla="*/ 177 h 601"/>
              <a:gd name="T32" fmla="*/ 533 w 1994"/>
              <a:gd name="T33" fmla="*/ 120 h 601"/>
              <a:gd name="T34" fmla="*/ 322 w 1994"/>
              <a:gd name="T35" fmla="*/ 174 h 601"/>
              <a:gd name="T36" fmla="*/ 110 w 1994"/>
              <a:gd name="T37" fmla="*/ 340 h 601"/>
              <a:gd name="T38" fmla="*/ 25 w 1994"/>
              <a:gd name="T39" fmla="*/ 342 h 601"/>
              <a:gd name="T40" fmla="*/ 23 w 1994"/>
              <a:gd name="T41" fmla="*/ 257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94" h="601">
                <a:moveTo>
                  <a:pt x="23" y="257"/>
                </a:moveTo>
                <a:cubicBezTo>
                  <a:pt x="100" y="175"/>
                  <a:pt x="182" y="111"/>
                  <a:pt x="268" y="67"/>
                </a:cubicBezTo>
                <a:cubicBezTo>
                  <a:pt x="353" y="23"/>
                  <a:pt x="443" y="0"/>
                  <a:pt x="533" y="0"/>
                </a:cubicBezTo>
                <a:cubicBezTo>
                  <a:pt x="626" y="0"/>
                  <a:pt x="718" y="24"/>
                  <a:pt x="808" y="70"/>
                </a:cubicBezTo>
                <a:cubicBezTo>
                  <a:pt x="897" y="116"/>
                  <a:pt x="984" y="185"/>
                  <a:pt x="1068" y="274"/>
                </a:cubicBezTo>
                <a:cubicBezTo>
                  <a:pt x="1133" y="343"/>
                  <a:pt x="1199" y="395"/>
                  <a:pt x="1265" y="429"/>
                </a:cubicBezTo>
                <a:cubicBezTo>
                  <a:pt x="1332" y="463"/>
                  <a:pt x="1398" y="480"/>
                  <a:pt x="1465" y="480"/>
                </a:cubicBezTo>
                <a:cubicBezTo>
                  <a:pt x="1530" y="480"/>
                  <a:pt x="1597" y="464"/>
                  <a:pt x="1667" y="428"/>
                </a:cubicBezTo>
                <a:cubicBezTo>
                  <a:pt x="1737" y="392"/>
                  <a:pt x="1810" y="336"/>
                  <a:pt x="1884" y="257"/>
                </a:cubicBezTo>
                <a:cubicBezTo>
                  <a:pt x="1907" y="233"/>
                  <a:pt x="1945" y="232"/>
                  <a:pt x="1969" y="255"/>
                </a:cubicBezTo>
                <a:cubicBezTo>
                  <a:pt x="1993" y="278"/>
                  <a:pt x="1994" y="316"/>
                  <a:pt x="1972" y="340"/>
                </a:cubicBezTo>
                <a:cubicBezTo>
                  <a:pt x="1890" y="427"/>
                  <a:pt x="1807" y="492"/>
                  <a:pt x="1722" y="535"/>
                </a:cubicBezTo>
                <a:cubicBezTo>
                  <a:pt x="1637" y="579"/>
                  <a:pt x="1550" y="601"/>
                  <a:pt x="1465" y="600"/>
                </a:cubicBezTo>
                <a:cubicBezTo>
                  <a:pt x="1377" y="601"/>
                  <a:pt x="1291" y="578"/>
                  <a:pt x="1210" y="536"/>
                </a:cubicBezTo>
                <a:cubicBezTo>
                  <a:pt x="1129" y="494"/>
                  <a:pt x="1053" y="433"/>
                  <a:pt x="981" y="356"/>
                </a:cubicBezTo>
                <a:cubicBezTo>
                  <a:pt x="904" y="275"/>
                  <a:pt x="827" y="215"/>
                  <a:pt x="753" y="177"/>
                </a:cubicBezTo>
                <a:cubicBezTo>
                  <a:pt x="678" y="138"/>
                  <a:pt x="605" y="120"/>
                  <a:pt x="533" y="120"/>
                </a:cubicBezTo>
                <a:cubicBezTo>
                  <a:pt x="463" y="120"/>
                  <a:pt x="393" y="138"/>
                  <a:pt x="322" y="174"/>
                </a:cubicBezTo>
                <a:cubicBezTo>
                  <a:pt x="252" y="210"/>
                  <a:pt x="180" y="265"/>
                  <a:pt x="110" y="340"/>
                </a:cubicBezTo>
                <a:cubicBezTo>
                  <a:pt x="87" y="364"/>
                  <a:pt x="49" y="365"/>
                  <a:pt x="25" y="342"/>
                </a:cubicBezTo>
                <a:cubicBezTo>
                  <a:pt x="1" y="320"/>
                  <a:pt x="0" y="282"/>
                  <a:pt x="23" y="257"/>
                </a:cubicBezTo>
                <a:close/>
              </a:path>
            </a:pathLst>
          </a:custGeom>
          <a:solidFill>
            <a:srgbClr val="00B9EA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1" name="Datum"/>
          <p:cNvSpPr>
            <a:spLocks noGrp="1" noSelect="1"/>
          </p:cNvSpPr>
          <p:nvPr>
            <p:ph type="body" sz="quarter" idx="15" hasCustomPrompt="1"/>
          </p:nvPr>
        </p:nvSpPr>
        <p:spPr>
          <a:xfrm>
            <a:off x="6163199" y="784800"/>
            <a:ext cx="5155200" cy="252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9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None/>
              <a:defRPr sz="19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[Datum]</a:t>
            </a:r>
          </a:p>
        </p:txBody>
      </p:sp>
      <p:sp>
        <p:nvSpPr>
          <p:cNvPr id="5" name="Tekstvak titel en subtitel"/>
          <p:cNvSpPr>
            <a:spLocks noGrp="1" noSelect="1"/>
          </p:cNvSpPr>
          <p:nvPr>
            <p:ph type="body" sz="quarter" idx="16" hasCustomPrompt="1"/>
          </p:nvPr>
        </p:nvSpPr>
        <p:spPr>
          <a:xfrm>
            <a:off x="6159500" y="1492494"/>
            <a:ext cx="5154613" cy="3087688"/>
          </a:xfrm>
        </p:spPr>
        <p:txBody>
          <a:bodyPr/>
          <a:lstStyle>
            <a:lvl1pPr marL="0" indent="0">
              <a:lnSpc>
                <a:spcPct val="95000"/>
              </a:lnSpc>
              <a:spcAft>
                <a:spcPts val="2400"/>
              </a:spcAft>
              <a:buFontTx/>
              <a:buNone/>
              <a:defRPr sz="4000" baseline="0">
                <a:solidFill>
                  <a:schemeClr val="bg1"/>
                </a:solidFill>
                <a:latin typeface="+mj-lt"/>
              </a:defRPr>
            </a:lvl1pPr>
            <a:lvl2pPr marL="0" indent="0">
              <a:buFontTx/>
              <a:buNone/>
              <a:defRPr sz="1900" b="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900" b="0">
                <a:solidFill>
                  <a:schemeClr val="bg1"/>
                </a:solidFill>
              </a:defRPr>
            </a:lvl3pPr>
            <a:lvl4pPr marL="0">
              <a:buFontTx/>
              <a:buNone/>
              <a:defRPr sz="1900" b="0">
                <a:solidFill>
                  <a:schemeClr val="bg1"/>
                </a:solidFill>
              </a:defRPr>
            </a:lvl4pPr>
            <a:lvl5pPr marL="0">
              <a:buFontTx/>
              <a:buNone/>
              <a:defRPr sz="1900" b="0">
                <a:solidFill>
                  <a:schemeClr val="bg1"/>
                </a:solidFill>
              </a:defRPr>
            </a:lvl5pPr>
            <a:lvl6pPr marL="0">
              <a:buFontTx/>
              <a:buNone/>
              <a:defRPr sz="1900" b="0">
                <a:solidFill>
                  <a:schemeClr val="bg1"/>
                </a:solidFill>
              </a:defRPr>
            </a:lvl6pPr>
            <a:lvl7pPr marL="0">
              <a:buFontTx/>
              <a:buNone/>
              <a:defRPr sz="1900" b="0">
                <a:solidFill>
                  <a:schemeClr val="bg1"/>
                </a:solidFill>
              </a:defRPr>
            </a:lvl7pPr>
            <a:lvl8pPr marL="0">
              <a:buFontTx/>
              <a:buNone/>
              <a:defRPr sz="1900" b="0">
                <a:solidFill>
                  <a:schemeClr val="bg1"/>
                </a:solidFill>
              </a:defRPr>
            </a:lvl8pPr>
            <a:lvl9pPr marL="0">
              <a:buFontTx/>
              <a:buNone/>
              <a:defRPr sz="19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[Titel 1e niveau, </a:t>
            </a:r>
            <a:r>
              <a:rPr lang="nl-NL" dirty="0" err="1"/>
              <a:t>subtitle</a:t>
            </a:r>
            <a:r>
              <a:rPr lang="nl-NL" dirty="0"/>
              <a:t> (namen) 2e niveau]</a:t>
            </a:r>
          </a:p>
        </p:txBody>
      </p:sp>
    </p:spTree>
    <p:extLst>
      <p:ext uri="{BB962C8B-B14F-4D97-AF65-F5344CB8AC3E}">
        <p14:creationId xmlns:p14="http://schemas.microsoft.com/office/powerpoint/2010/main" val="412137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pagina (health) ß drinkend meisj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3F8625C9-4E66-4343-9A0A-37ED2476D07B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0" y="0"/>
            <a:ext cx="12195175" cy="5771529"/>
          </a:xfrm>
          <a:prstGeom prst="rect">
            <a:avLst/>
          </a:prstGeom>
        </p:spPr>
      </p:pic>
      <p:sp>
        <p:nvSpPr>
          <p:cNvPr id="21" name="Vrije vorm: vorm 20">
            <a:extLst>
              <a:ext uri="{FF2B5EF4-FFF2-40B4-BE49-F238E27FC236}">
                <a16:creationId xmlns:a16="http://schemas.microsoft.com/office/drawing/2014/main" id="{5E60CF94-C0D7-49CE-8F0B-97D6DE27E119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5232497"/>
            <a:ext cx="12193200" cy="1625504"/>
          </a:xfrm>
          <a:custGeom>
            <a:avLst/>
            <a:gdLst>
              <a:gd name="connsiteX0" fmla="*/ 0 w 12193200"/>
              <a:gd name="connsiteY0" fmla="*/ 0 h 1625504"/>
              <a:gd name="connsiteX1" fmla="*/ 5206 w 12193200"/>
              <a:gd name="connsiteY1" fmla="*/ 0 h 1625504"/>
              <a:gd name="connsiteX2" fmla="*/ 2666076 w 12193200"/>
              <a:gd name="connsiteY2" fmla="*/ 0 h 1625504"/>
              <a:gd name="connsiteX3" fmla="*/ 2786857 w 12193200"/>
              <a:gd name="connsiteY3" fmla="*/ 0 h 1625504"/>
              <a:gd name="connsiteX4" fmla="*/ 3152060 w 12193200"/>
              <a:gd name="connsiteY4" fmla="*/ 191686 h 1625504"/>
              <a:gd name="connsiteX5" fmla="*/ 3297951 w 12193200"/>
              <a:gd name="connsiteY5" fmla="*/ 382737 h 1625504"/>
              <a:gd name="connsiteX6" fmla="*/ 3571932 w 12193200"/>
              <a:gd name="connsiteY6" fmla="*/ 547130 h 1625504"/>
              <a:gd name="connsiteX7" fmla="*/ 11088311 w 12193200"/>
              <a:gd name="connsiteY7" fmla="*/ 547130 h 1625504"/>
              <a:gd name="connsiteX8" fmla="*/ 12009660 w 12193200"/>
              <a:gd name="connsiteY8" fmla="*/ 547130 h 1625504"/>
              <a:gd name="connsiteX9" fmla="*/ 12193200 w 12193200"/>
              <a:gd name="connsiteY9" fmla="*/ 547130 h 1625504"/>
              <a:gd name="connsiteX10" fmla="*/ 12193200 w 12193200"/>
              <a:gd name="connsiteY10" fmla="*/ 1625504 h 1625504"/>
              <a:gd name="connsiteX11" fmla="*/ 0 w 12193200"/>
              <a:gd name="connsiteY11" fmla="*/ 1625504 h 162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3200" h="1625504">
                <a:moveTo>
                  <a:pt x="0" y="0"/>
                </a:moveTo>
                <a:lnTo>
                  <a:pt x="5206" y="0"/>
                </a:lnTo>
                <a:cubicBezTo>
                  <a:pt x="41657" y="0"/>
                  <a:pt x="333259" y="0"/>
                  <a:pt x="2666076" y="0"/>
                </a:cubicBezTo>
                <a:cubicBezTo>
                  <a:pt x="2666076" y="0"/>
                  <a:pt x="2666076" y="0"/>
                  <a:pt x="2786857" y="0"/>
                </a:cubicBezTo>
                <a:cubicBezTo>
                  <a:pt x="3015069" y="0"/>
                  <a:pt x="3069738" y="84418"/>
                  <a:pt x="3152060" y="191686"/>
                </a:cubicBezTo>
                <a:cubicBezTo>
                  <a:pt x="3152060" y="191686"/>
                  <a:pt x="3152060" y="191686"/>
                  <a:pt x="3297951" y="382737"/>
                </a:cubicBezTo>
                <a:cubicBezTo>
                  <a:pt x="3380272" y="490005"/>
                  <a:pt x="3426042" y="547130"/>
                  <a:pt x="3571932" y="547130"/>
                </a:cubicBezTo>
                <a:cubicBezTo>
                  <a:pt x="3571932" y="547130"/>
                  <a:pt x="3571932" y="547130"/>
                  <a:pt x="11088311" y="547130"/>
                </a:cubicBezTo>
                <a:cubicBezTo>
                  <a:pt x="11088311" y="547130"/>
                  <a:pt x="11088311" y="547130"/>
                  <a:pt x="12009660" y="547130"/>
                </a:cubicBezTo>
                <a:lnTo>
                  <a:pt x="12193200" y="547130"/>
                </a:lnTo>
                <a:lnTo>
                  <a:pt x="12193200" y="1625504"/>
                </a:lnTo>
                <a:lnTo>
                  <a:pt x="0" y="1625504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100A02FB-6B15-452E-B384-4E89C5DBB821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3897749" y="6176347"/>
            <a:ext cx="2496276" cy="203389"/>
          </a:xfrm>
          <a:custGeom>
            <a:avLst/>
            <a:gdLst>
              <a:gd name="T0" fmla="*/ 7723 w 7850"/>
              <a:gd name="T1" fmla="*/ 168 h 640"/>
              <a:gd name="T2" fmla="*/ 7660 w 7850"/>
              <a:gd name="T3" fmla="*/ 433 h 640"/>
              <a:gd name="T4" fmla="*/ 7484 w 7850"/>
              <a:gd name="T5" fmla="*/ 452 h 640"/>
              <a:gd name="T6" fmla="*/ 7468 w 7850"/>
              <a:gd name="T7" fmla="*/ 228 h 640"/>
              <a:gd name="T8" fmla="*/ 7085 w 7850"/>
              <a:gd name="T9" fmla="*/ 174 h 640"/>
              <a:gd name="T10" fmla="*/ 7118 w 7850"/>
              <a:gd name="T11" fmla="*/ 96 h 640"/>
              <a:gd name="T12" fmla="*/ 7040 w 7850"/>
              <a:gd name="T13" fmla="*/ 445 h 640"/>
              <a:gd name="T14" fmla="*/ 6794 w 7850"/>
              <a:gd name="T15" fmla="*/ 193 h 640"/>
              <a:gd name="T16" fmla="*/ 6646 w 7850"/>
              <a:gd name="T17" fmla="*/ 434 h 640"/>
              <a:gd name="T18" fmla="*/ 6312 w 7850"/>
              <a:gd name="T19" fmla="*/ 437 h 640"/>
              <a:gd name="T20" fmla="*/ 6526 w 7850"/>
              <a:gd name="T21" fmla="*/ 434 h 640"/>
              <a:gd name="T22" fmla="*/ 6324 w 7850"/>
              <a:gd name="T23" fmla="*/ 242 h 640"/>
              <a:gd name="T24" fmla="*/ 6318 w 7850"/>
              <a:gd name="T25" fmla="*/ 478 h 640"/>
              <a:gd name="T26" fmla="*/ 6138 w 7850"/>
              <a:gd name="T27" fmla="*/ 232 h 640"/>
              <a:gd name="T28" fmla="*/ 6009 w 7850"/>
              <a:gd name="T29" fmla="*/ 455 h 640"/>
              <a:gd name="T30" fmla="*/ 5921 w 7850"/>
              <a:gd name="T31" fmla="*/ 152 h 640"/>
              <a:gd name="T32" fmla="*/ 5688 w 7850"/>
              <a:gd name="T33" fmla="*/ 293 h 640"/>
              <a:gd name="T34" fmla="*/ 5240 w 7850"/>
              <a:gd name="T35" fmla="*/ 478 h 640"/>
              <a:gd name="T36" fmla="*/ 5304 w 7850"/>
              <a:gd name="T37" fmla="*/ 434 h 640"/>
              <a:gd name="T38" fmla="*/ 5065 w 7850"/>
              <a:gd name="T39" fmla="*/ 445 h 640"/>
              <a:gd name="T40" fmla="*/ 4653 w 7850"/>
              <a:gd name="T41" fmla="*/ 280 h 640"/>
              <a:gd name="T42" fmla="*/ 4673 w 7850"/>
              <a:gd name="T43" fmla="*/ 453 h 640"/>
              <a:gd name="T44" fmla="*/ 4357 w 7850"/>
              <a:gd name="T45" fmla="*/ 193 h 640"/>
              <a:gd name="T46" fmla="*/ 4208 w 7850"/>
              <a:gd name="T47" fmla="*/ 434 h 640"/>
              <a:gd name="T48" fmla="*/ 4050 w 7850"/>
              <a:gd name="T49" fmla="*/ 455 h 640"/>
              <a:gd name="T50" fmla="*/ 3751 w 7850"/>
              <a:gd name="T51" fmla="*/ 472 h 640"/>
              <a:gd name="T52" fmla="*/ 4090 w 7850"/>
              <a:gd name="T53" fmla="*/ 472 h 640"/>
              <a:gd name="T54" fmla="*/ 3586 w 7850"/>
              <a:gd name="T55" fmla="*/ 168 h 640"/>
              <a:gd name="T56" fmla="*/ 3523 w 7850"/>
              <a:gd name="T57" fmla="*/ 433 h 640"/>
              <a:gd name="T58" fmla="*/ 3305 w 7850"/>
              <a:gd name="T59" fmla="*/ 191 h 640"/>
              <a:gd name="T60" fmla="*/ 3192 w 7850"/>
              <a:gd name="T61" fmla="*/ 296 h 640"/>
              <a:gd name="T62" fmla="*/ 3213 w 7850"/>
              <a:gd name="T63" fmla="*/ 384 h 640"/>
              <a:gd name="T64" fmla="*/ 3165 w 7850"/>
              <a:gd name="T65" fmla="*/ 285 h 640"/>
              <a:gd name="T66" fmla="*/ 2756 w 7850"/>
              <a:gd name="T67" fmla="*/ 471 h 640"/>
              <a:gd name="T68" fmla="*/ 2803 w 7850"/>
              <a:gd name="T69" fmla="*/ 210 h 640"/>
              <a:gd name="T70" fmla="*/ 2821 w 7850"/>
              <a:gd name="T71" fmla="*/ 18 h 640"/>
              <a:gd name="T72" fmla="*/ 2384 w 7850"/>
              <a:gd name="T73" fmla="*/ 535 h 640"/>
              <a:gd name="T74" fmla="*/ 2363 w 7850"/>
              <a:gd name="T75" fmla="*/ 603 h 640"/>
              <a:gd name="T76" fmla="*/ 2374 w 7850"/>
              <a:gd name="T77" fmla="*/ 280 h 640"/>
              <a:gd name="T78" fmla="*/ 2336 w 7850"/>
              <a:gd name="T79" fmla="*/ 194 h 640"/>
              <a:gd name="T80" fmla="*/ 2086 w 7850"/>
              <a:gd name="T81" fmla="*/ 460 h 640"/>
              <a:gd name="T82" fmla="*/ 1746 w 7850"/>
              <a:gd name="T83" fmla="*/ 460 h 640"/>
              <a:gd name="T84" fmla="*/ 1953 w 7850"/>
              <a:gd name="T85" fmla="*/ 472 h 640"/>
              <a:gd name="T86" fmla="*/ 1566 w 7850"/>
              <a:gd name="T87" fmla="*/ 186 h 640"/>
              <a:gd name="T88" fmla="*/ 1414 w 7850"/>
              <a:gd name="T89" fmla="*/ 353 h 640"/>
              <a:gd name="T90" fmla="*/ 1459 w 7850"/>
              <a:gd name="T91" fmla="*/ 600 h 640"/>
              <a:gd name="T92" fmla="*/ 1511 w 7850"/>
              <a:gd name="T93" fmla="*/ 510 h 640"/>
              <a:gd name="T94" fmla="*/ 1456 w 7850"/>
              <a:gd name="T95" fmla="*/ 204 h 640"/>
              <a:gd name="T96" fmla="*/ 1364 w 7850"/>
              <a:gd name="T97" fmla="*/ 168 h 640"/>
              <a:gd name="T98" fmla="*/ 1097 w 7850"/>
              <a:gd name="T99" fmla="*/ 290 h 640"/>
              <a:gd name="T100" fmla="*/ 1057 w 7850"/>
              <a:gd name="T101" fmla="*/ 11 h 640"/>
              <a:gd name="T102" fmla="*/ 1195 w 7850"/>
              <a:gd name="T103" fmla="*/ 472 h 640"/>
              <a:gd name="T104" fmla="*/ 728 w 7850"/>
              <a:gd name="T105" fmla="*/ 191 h 640"/>
              <a:gd name="T106" fmla="*/ 560 w 7850"/>
              <a:gd name="T107" fmla="*/ 460 h 640"/>
              <a:gd name="T108" fmla="*/ 596 w 7850"/>
              <a:gd name="T109" fmla="*/ 168 h 640"/>
              <a:gd name="T110" fmla="*/ 275 w 7850"/>
              <a:gd name="T111" fmla="*/ 123 h 640"/>
              <a:gd name="T112" fmla="*/ 203 w 7850"/>
              <a:gd name="T113" fmla="*/ 458 h 640"/>
              <a:gd name="T114" fmla="*/ 0 w 7850"/>
              <a:gd name="T115" fmla="*/ 24 h 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850" h="640">
                <a:moveTo>
                  <a:pt x="7787" y="280"/>
                </a:moveTo>
                <a:cubicBezTo>
                  <a:pt x="7639" y="280"/>
                  <a:pt x="7639" y="280"/>
                  <a:pt x="7639" y="280"/>
                </a:cubicBezTo>
                <a:cubicBezTo>
                  <a:pt x="7640" y="250"/>
                  <a:pt x="7649" y="226"/>
                  <a:pt x="7663" y="208"/>
                </a:cubicBezTo>
                <a:cubicBezTo>
                  <a:pt x="7677" y="190"/>
                  <a:pt x="7697" y="181"/>
                  <a:pt x="7723" y="181"/>
                </a:cubicBezTo>
                <a:cubicBezTo>
                  <a:pt x="7765" y="181"/>
                  <a:pt x="7787" y="214"/>
                  <a:pt x="7787" y="280"/>
                </a:cubicBezTo>
                <a:close/>
                <a:moveTo>
                  <a:pt x="7660" y="433"/>
                </a:moveTo>
                <a:cubicBezTo>
                  <a:pt x="7645" y="413"/>
                  <a:pt x="7638" y="386"/>
                  <a:pt x="7638" y="352"/>
                </a:cubicBezTo>
                <a:cubicBezTo>
                  <a:pt x="7638" y="295"/>
                  <a:pt x="7638" y="295"/>
                  <a:pt x="7638" y="295"/>
                </a:cubicBezTo>
                <a:cubicBezTo>
                  <a:pt x="7850" y="295"/>
                  <a:pt x="7850" y="295"/>
                  <a:pt x="7850" y="295"/>
                </a:cubicBezTo>
                <a:cubicBezTo>
                  <a:pt x="7849" y="258"/>
                  <a:pt x="7837" y="228"/>
                  <a:pt x="7814" y="204"/>
                </a:cubicBezTo>
                <a:cubicBezTo>
                  <a:pt x="7791" y="180"/>
                  <a:pt x="7760" y="168"/>
                  <a:pt x="7723" y="168"/>
                </a:cubicBezTo>
                <a:cubicBezTo>
                  <a:pt x="7681" y="168"/>
                  <a:pt x="7645" y="183"/>
                  <a:pt x="7618" y="211"/>
                </a:cubicBezTo>
                <a:cubicBezTo>
                  <a:pt x="7589" y="240"/>
                  <a:pt x="7575" y="277"/>
                  <a:pt x="7575" y="323"/>
                </a:cubicBezTo>
                <a:cubicBezTo>
                  <a:pt x="7575" y="369"/>
                  <a:pt x="7589" y="407"/>
                  <a:pt x="7618" y="435"/>
                </a:cubicBezTo>
                <a:cubicBezTo>
                  <a:pt x="7647" y="463"/>
                  <a:pt x="7683" y="478"/>
                  <a:pt x="7727" y="478"/>
                </a:cubicBezTo>
                <a:cubicBezTo>
                  <a:pt x="7758" y="478"/>
                  <a:pt x="7785" y="469"/>
                  <a:pt x="7807" y="453"/>
                </a:cubicBezTo>
                <a:cubicBezTo>
                  <a:pt x="7829" y="436"/>
                  <a:pt x="7842" y="413"/>
                  <a:pt x="7848" y="384"/>
                </a:cubicBezTo>
                <a:cubicBezTo>
                  <a:pt x="7834" y="384"/>
                  <a:pt x="7834" y="384"/>
                  <a:pt x="7834" y="384"/>
                </a:cubicBezTo>
                <a:cubicBezTo>
                  <a:pt x="7830" y="408"/>
                  <a:pt x="7817" y="427"/>
                  <a:pt x="7797" y="442"/>
                </a:cubicBezTo>
                <a:cubicBezTo>
                  <a:pt x="7787" y="449"/>
                  <a:pt x="7776" y="455"/>
                  <a:pt x="7764" y="459"/>
                </a:cubicBezTo>
                <a:cubicBezTo>
                  <a:pt x="7752" y="463"/>
                  <a:pt x="7739" y="465"/>
                  <a:pt x="7726" y="465"/>
                </a:cubicBezTo>
                <a:cubicBezTo>
                  <a:pt x="7698" y="465"/>
                  <a:pt x="7677" y="454"/>
                  <a:pt x="7660" y="433"/>
                </a:cubicBezTo>
                <a:close/>
                <a:moveTo>
                  <a:pt x="7463" y="285"/>
                </a:moveTo>
                <a:cubicBezTo>
                  <a:pt x="7470" y="292"/>
                  <a:pt x="7479" y="296"/>
                  <a:pt x="7489" y="296"/>
                </a:cubicBezTo>
                <a:cubicBezTo>
                  <a:pt x="7500" y="296"/>
                  <a:pt x="7508" y="292"/>
                  <a:pt x="7515" y="286"/>
                </a:cubicBezTo>
                <a:cubicBezTo>
                  <a:pt x="7521" y="279"/>
                  <a:pt x="7525" y="269"/>
                  <a:pt x="7525" y="257"/>
                </a:cubicBezTo>
                <a:cubicBezTo>
                  <a:pt x="7525" y="231"/>
                  <a:pt x="7513" y="210"/>
                  <a:pt x="7490" y="193"/>
                </a:cubicBezTo>
                <a:cubicBezTo>
                  <a:pt x="7468" y="177"/>
                  <a:pt x="7439" y="168"/>
                  <a:pt x="7406" y="168"/>
                </a:cubicBezTo>
                <a:cubicBezTo>
                  <a:pt x="7366" y="168"/>
                  <a:pt x="7331" y="182"/>
                  <a:pt x="7301" y="210"/>
                </a:cubicBezTo>
                <a:cubicBezTo>
                  <a:pt x="7272" y="238"/>
                  <a:pt x="7257" y="275"/>
                  <a:pt x="7257" y="322"/>
                </a:cubicBezTo>
                <a:cubicBezTo>
                  <a:pt x="7257" y="368"/>
                  <a:pt x="7271" y="406"/>
                  <a:pt x="7300" y="435"/>
                </a:cubicBezTo>
                <a:cubicBezTo>
                  <a:pt x="7328" y="463"/>
                  <a:pt x="7364" y="478"/>
                  <a:pt x="7406" y="478"/>
                </a:cubicBezTo>
                <a:cubicBezTo>
                  <a:pt x="7436" y="478"/>
                  <a:pt x="7462" y="469"/>
                  <a:pt x="7484" y="452"/>
                </a:cubicBezTo>
                <a:cubicBezTo>
                  <a:pt x="7505" y="435"/>
                  <a:pt x="7518" y="413"/>
                  <a:pt x="7524" y="384"/>
                </a:cubicBezTo>
                <a:cubicBezTo>
                  <a:pt x="7510" y="384"/>
                  <a:pt x="7510" y="384"/>
                  <a:pt x="7510" y="384"/>
                </a:cubicBezTo>
                <a:cubicBezTo>
                  <a:pt x="7506" y="409"/>
                  <a:pt x="7494" y="428"/>
                  <a:pt x="7474" y="443"/>
                </a:cubicBezTo>
                <a:cubicBezTo>
                  <a:pt x="7455" y="458"/>
                  <a:pt x="7432" y="465"/>
                  <a:pt x="7404" y="465"/>
                </a:cubicBezTo>
                <a:cubicBezTo>
                  <a:pt x="7377" y="465"/>
                  <a:pt x="7356" y="455"/>
                  <a:pt x="7342" y="434"/>
                </a:cubicBezTo>
                <a:cubicBezTo>
                  <a:pt x="7327" y="413"/>
                  <a:pt x="7320" y="386"/>
                  <a:pt x="7320" y="352"/>
                </a:cubicBezTo>
                <a:cubicBezTo>
                  <a:pt x="7320" y="294"/>
                  <a:pt x="7320" y="294"/>
                  <a:pt x="7320" y="294"/>
                </a:cubicBezTo>
                <a:cubicBezTo>
                  <a:pt x="7320" y="258"/>
                  <a:pt x="7328" y="231"/>
                  <a:pt x="7342" y="211"/>
                </a:cubicBezTo>
                <a:cubicBezTo>
                  <a:pt x="7357" y="191"/>
                  <a:pt x="7378" y="181"/>
                  <a:pt x="7406" y="181"/>
                </a:cubicBezTo>
                <a:cubicBezTo>
                  <a:pt x="7425" y="181"/>
                  <a:pt x="7440" y="186"/>
                  <a:pt x="7451" y="195"/>
                </a:cubicBezTo>
                <a:cubicBezTo>
                  <a:pt x="7463" y="204"/>
                  <a:pt x="7468" y="215"/>
                  <a:pt x="7468" y="228"/>
                </a:cubicBezTo>
                <a:cubicBezTo>
                  <a:pt x="7468" y="242"/>
                  <a:pt x="7463" y="252"/>
                  <a:pt x="7453" y="259"/>
                </a:cubicBezTo>
                <a:cubicBezTo>
                  <a:pt x="7453" y="270"/>
                  <a:pt x="7456" y="278"/>
                  <a:pt x="7463" y="285"/>
                </a:cubicBezTo>
                <a:close/>
                <a:moveTo>
                  <a:pt x="7125" y="191"/>
                </a:moveTo>
                <a:cubicBezTo>
                  <a:pt x="7125" y="455"/>
                  <a:pt x="7125" y="455"/>
                  <a:pt x="7125" y="455"/>
                </a:cubicBezTo>
                <a:cubicBezTo>
                  <a:pt x="7085" y="460"/>
                  <a:pt x="7085" y="460"/>
                  <a:pt x="7085" y="460"/>
                </a:cubicBezTo>
                <a:cubicBezTo>
                  <a:pt x="7085" y="472"/>
                  <a:pt x="7085" y="472"/>
                  <a:pt x="7085" y="472"/>
                </a:cubicBezTo>
                <a:cubicBezTo>
                  <a:pt x="7223" y="472"/>
                  <a:pt x="7223" y="472"/>
                  <a:pt x="7223" y="472"/>
                </a:cubicBezTo>
                <a:cubicBezTo>
                  <a:pt x="7223" y="460"/>
                  <a:pt x="7223" y="460"/>
                  <a:pt x="7223" y="460"/>
                </a:cubicBezTo>
                <a:cubicBezTo>
                  <a:pt x="7183" y="455"/>
                  <a:pt x="7183" y="455"/>
                  <a:pt x="7183" y="455"/>
                </a:cubicBezTo>
                <a:cubicBezTo>
                  <a:pt x="7183" y="174"/>
                  <a:pt x="7183" y="174"/>
                  <a:pt x="7183" y="174"/>
                </a:cubicBezTo>
                <a:cubicBezTo>
                  <a:pt x="7085" y="174"/>
                  <a:pt x="7085" y="174"/>
                  <a:pt x="7085" y="174"/>
                </a:cubicBezTo>
                <a:cubicBezTo>
                  <a:pt x="7085" y="186"/>
                  <a:pt x="7085" y="186"/>
                  <a:pt x="7085" y="186"/>
                </a:cubicBezTo>
                <a:lnTo>
                  <a:pt x="7125" y="191"/>
                </a:lnTo>
                <a:close/>
                <a:moveTo>
                  <a:pt x="7118" y="96"/>
                </a:moveTo>
                <a:cubicBezTo>
                  <a:pt x="7126" y="103"/>
                  <a:pt x="7135" y="107"/>
                  <a:pt x="7146" y="107"/>
                </a:cubicBezTo>
                <a:cubicBezTo>
                  <a:pt x="7156" y="107"/>
                  <a:pt x="7165" y="103"/>
                  <a:pt x="7172" y="96"/>
                </a:cubicBezTo>
                <a:cubicBezTo>
                  <a:pt x="7180" y="88"/>
                  <a:pt x="7183" y="79"/>
                  <a:pt x="7183" y="68"/>
                </a:cubicBezTo>
                <a:cubicBezTo>
                  <a:pt x="7183" y="57"/>
                  <a:pt x="7180" y="48"/>
                  <a:pt x="7172" y="41"/>
                </a:cubicBezTo>
                <a:cubicBezTo>
                  <a:pt x="7165" y="34"/>
                  <a:pt x="7156" y="30"/>
                  <a:pt x="7145" y="30"/>
                </a:cubicBezTo>
                <a:cubicBezTo>
                  <a:pt x="7135" y="30"/>
                  <a:pt x="7125" y="34"/>
                  <a:pt x="7118" y="41"/>
                </a:cubicBezTo>
                <a:cubicBezTo>
                  <a:pt x="7111" y="48"/>
                  <a:pt x="7107" y="57"/>
                  <a:pt x="7107" y="68"/>
                </a:cubicBezTo>
                <a:cubicBezTo>
                  <a:pt x="7107" y="79"/>
                  <a:pt x="7111" y="88"/>
                  <a:pt x="7118" y="96"/>
                </a:cubicBezTo>
                <a:close/>
                <a:moveTo>
                  <a:pt x="6959" y="174"/>
                </a:moveTo>
                <a:cubicBezTo>
                  <a:pt x="6959" y="111"/>
                  <a:pt x="6959" y="111"/>
                  <a:pt x="6959" y="111"/>
                </a:cubicBezTo>
                <a:cubicBezTo>
                  <a:pt x="6902" y="126"/>
                  <a:pt x="6902" y="126"/>
                  <a:pt x="6902" y="126"/>
                </a:cubicBezTo>
                <a:cubicBezTo>
                  <a:pt x="6902" y="174"/>
                  <a:pt x="6902" y="174"/>
                  <a:pt x="6902" y="174"/>
                </a:cubicBezTo>
                <a:cubicBezTo>
                  <a:pt x="6861" y="174"/>
                  <a:pt x="6861" y="174"/>
                  <a:pt x="6861" y="174"/>
                </a:cubicBezTo>
                <a:cubicBezTo>
                  <a:pt x="6861" y="185"/>
                  <a:pt x="6861" y="185"/>
                  <a:pt x="6861" y="185"/>
                </a:cubicBezTo>
                <a:cubicBezTo>
                  <a:pt x="6902" y="191"/>
                  <a:pt x="6902" y="191"/>
                  <a:pt x="6902" y="191"/>
                </a:cubicBezTo>
                <a:cubicBezTo>
                  <a:pt x="6902" y="398"/>
                  <a:pt x="6902" y="398"/>
                  <a:pt x="6902" y="398"/>
                </a:cubicBezTo>
                <a:cubicBezTo>
                  <a:pt x="6902" y="451"/>
                  <a:pt x="6929" y="478"/>
                  <a:pt x="6985" y="478"/>
                </a:cubicBezTo>
                <a:cubicBezTo>
                  <a:pt x="7009" y="478"/>
                  <a:pt x="7030" y="470"/>
                  <a:pt x="7047" y="455"/>
                </a:cubicBezTo>
                <a:cubicBezTo>
                  <a:pt x="7040" y="445"/>
                  <a:pt x="7040" y="445"/>
                  <a:pt x="7040" y="445"/>
                </a:cubicBezTo>
                <a:cubicBezTo>
                  <a:pt x="7029" y="454"/>
                  <a:pt x="7016" y="458"/>
                  <a:pt x="7003" y="458"/>
                </a:cubicBezTo>
                <a:cubicBezTo>
                  <a:pt x="6974" y="458"/>
                  <a:pt x="6959" y="438"/>
                  <a:pt x="6959" y="397"/>
                </a:cubicBezTo>
                <a:cubicBezTo>
                  <a:pt x="6959" y="191"/>
                  <a:pt x="6959" y="191"/>
                  <a:pt x="6959" y="191"/>
                </a:cubicBezTo>
                <a:cubicBezTo>
                  <a:pt x="7034" y="185"/>
                  <a:pt x="7034" y="185"/>
                  <a:pt x="7034" y="185"/>
                </a:cubicBezTo>
                <a:cubicBezTo>
                  <a:pt x="7034" y="174"/>
                  <a:pt x="7034" y="174"/>
                  <a:pt x="7034" y="174"/>
                </a:cubicBezTo>
                <a:lnTo>
                  <a:pt x="6959" y="174"/>
                </a:lnTo>
                <a:close/>
                <a:moveTo>
                  <a:pt x="6767" y="285"/>
                </a:moveTo>
                <a:cubicBezTo>
                  <a:pt x="6774" y="292"/>
                  <a:pt x="6783" y="296"/>
                  <a:pt x="6793" y="296"/>
                </a:cubicBezTo>
                <a:cubicBezTo>
                  <a:pt x="6804" y="296"/>
                  <a:pt x="6812" y="292"/>
                  <a:pt x="6819" y="286"/>
                </a:cubicBezTo>
                <a:cubicBezTo>
                  <a:pt x="6825" y="279"/>
                  <a:pt x="6829" y="269"/>
                  <a:pt x="6829" y="257"/>
                </a:cubicBezTo>
                <a:cubicBezTo>
                  <a:pt x="6829" y="231"/>
                  <a:pt x="6817" y="210"/>
                  <a:pt x="6794" y="193"/>
                </a:cubicBezTo>
                <a:cubicBezTo>
                  <a:pt x="6772" y="177"/>
                  <a:pt x="6743" y="168"/>
                  <a:pt x="6710" y="168"/>
                </a:cubicBezTo>
                <a:cubicBezTo>
                  <a:pt x="6670" y="168"/>
                  <a:pt x="6635" y="182"/>
                  <a:pt x="6605" y="210"/>
                </a:cubicBezTo>
                <a:cubicBezTo>
                  <a:pt x="6576" y="238"/>
                  <a:pt x="6561" y="275"/>
                  <a:pt x="6561" y="322"/>
                </a:cubicBezTo>
                <a:cubicBezTo>
                  <a:pt x="6561" y="368"/>
                  <a:pt x="6575" y="406"/>
                  <a:pt x="6604" y="435"/>
                </a:cubicBezTo>
                <a:cubicBezTo>
                  <a:pt x="6632" y="463"/>
                  <a:pt x="6668" y="478"/>
                  <a:pt x="6710" y="478"/>
                </a:cubicBezTo>
                <a:cubicBezTo>
                  <a:pt x="6740" y="478"/>
                  <a:pt x="6766" y="469"/>
                  <a:pt x="6787" y="452"/>
                </a:cubicBezTo>
                <a:cubicBezTo>
                  <a:pt x="6809" y="435"/>
                  <a:pt x="6822" y="413"/>
                  <a:pt x="6828" y="384"/>
                </a:cubicBezTo>
                <a:cubicBezTo>
                  <a:pt x="6814" y="384"/>
                  <a:pt x="6814" y="384"/>
                  <a:pt x="6814" y="384"/>
                </a:cubicBezTo>
                <a:cubicBezTo>
                  <a:pt x="6810" y="409"/>
                  <a:pt x="6798" y="428"/>
                  <a:pt x="6778" y="443"/>
                </a:cubicBezTo>
                <a:cubicBezTo>
                  <a:pt x="6759" y="458"/>
                  <a:pt x="6736" y="465"/>
                  <a:pt x="6708" y="465"/>
                </a:cubicBezTo>
                <a:cubicBezTo>
                  <a:pt x="6681" y="465"/>
                  <a:pt x="6660" y="455"/>
                  <a:pt x="6646" y="434"/>
                </a:cubicBezTo>
                <a:cubicBezTo>
                  <a:pt x="6631" y="413"/>
                  <a:pt x="6624" y="386"/>
                  <a:pt x="6624" y="352"/>
                </a:cubicBezTo>
                <a:cubicBezTo>
                  <a:pt x="6624" y="294"/>
                  <a:pt x="6624" y="294"/>
                  <a:pt x="6624" y="294"/>
                </a:cubicBezTo>
                <a:cubicBezTo>
                  <a:pt x="6624" y="258"/>
                  <a:pt x="6632" y="231"/>
                  <a:pt x="6646" y="211"/>
                </a:cubicBezTo>
                <a:cubicBezTo>
                  <a:pt x="6661" y="191"/>
                  <a:pt x="6682" y="181"/>
                  <a:pt x="6710" y="181"/>
                </a:cubicBezTo>
                <a:cubicBezTo>
                  <a:pt x="6729" y="181"/>
                  <a:pt x="6744" y="186"/>
                  <a:pt x="6755" y="195"/>
                </a:cubicBezTo>
                <a:cubicBezTo>
                  <a:pt x="6767" y="204"/>
                  <a:pt x="6772" y="215"/>
                  <a:pt x="6772" y="228"/>
                </a:cubicBezTo>
                <a:cubicBezTo>
                  <a:pt x="6772" y="242"/>
                  <a:pt x="6767" y="252"/>
                  <a:pt x="6757" y="259"/>
                </a:cubicBezTo>
                <a:cubicBezTo>
                  <a:pt x="6757" y="270"/>
                  <a:pt x="6760" y="278"/>
                  <a:pt x="6767" y="285"/>
                </a:cubicBezTo>
                <a:close/>
                <a:moveTo>
                  <a:pt x="6398" y="430"/>
                </a:moveTo>
                <a:cubicBezTo>
                  <a:pt x="6383" y="444"/>
                  <a:pt x="6366" y="451"/>
                  <a:pt x="6350" y="451"/>
                </a:cubicBezTo>
                <a:cubicBezTo>
                  <a:pt x="6333" y="451"/>
                  <a:pt x="6320" y="446"/>
                  <a:pt x="6312" y="437"/>
                </a:cubicBezTo>
                <a:cubicBezTo>
                  <a:pt x="6303" y="429"/>
                  <a:pt x="6299" y="416"/>
                  <a:pt x="6299" y="401"/>
                </a:cubicBezTo>
                <a:cubicBezTo>
                  <a:pt x="6299" y="372"/>
                  <a:pt x="6309" y="350"/>
                  <a:pt x="6329" y="336"/>
                </a:cubicBezTo>
                <a:cubicBezTo>
                  <a:pt x="6350" y="322"/>
                  <a:pt x="6375" y="315"/>
                  <a:pt x="6405" y="315"/>
                </a:cubicBezTo>
                <a:cubicBezTo>
                  <a:pt x="6426" y="315"/>
                  <a:pt x="6426" y="315"/>
                  <a:pt x="6426" y="315"/>
                </a:cubicBezTo>
                <a:cubicBezTo>
                  <a:pt x="6426" y="374"/>
                  <a:pt x="6426" y="374"/>
                  <a:pt x="6426" y="374"/>
                </a:cubicBezTo>
                <a:cubicBezTo>
                  <a:pt x="6424" y="397"/>
                  <a:pt x="6414" y="416"/>
                  <a:pt x="6398" y="430"/>
                </a:cubicBezTo>
                <a:close/>
                <a:moveTo>
                  <a:pt x="6444" y="462"/>
                </a:moveTo>
                <a:cubicBezTo>
                  <a:pt x="6456" y="472"/>
                  <a:pt x="6470" y="478"/>
                  <a:pt x="6487" y="478"/>
                </a:cubicBezTo>
                <a:cubicBezTo>
                  <a:pt x="6503" y="478"/>
                  <a:pt x="6516" y="474"/>
                  <a:pt x="6525" y="466"/>
                </a:cubicBezTo>
                <a:cubicBezTo>
                  <a:pt x="6534" y="458"/>
                  <a:pt x="6538" y="448"/>
                  <a:pt x="6538" y="434"/>
                </a:cubicBezTo>
                <a:cubicBezTo>
                  <a:pt x="6526" y="434"/>
                  <a:pt x="6526" y="434"/>
                  <a:pt x="6526" y="434"/>
                </a:cubicBezTo>
                <a:cubicBezTo>
                  <a:pt x="6526" y="451"/>
                  <a:pt x="6519" y="459"/>
                  <a:pt x="6505" y="459"/>
                </a:cubicBezTo>
                <a:cubicBezTo>
                  <a:pt x="6491" y="459"/>
                  <a:pt x="6483" y="451"/>
                  <a:pt x="6483" y="433"/>
                </a:cubicBezTo>
                <a:cubicBezTo>
                  <a:pt x="6483" y="257"/>
                  <a:pt x="6483" y="257"/>
                  <a:pt x="6483" y="257"/>
                </a:cubicBezTo>
                <a:cubicBezTo>
                  <a:pt x="6483" y="198"/>
                  <a:pt x="6445" y="168"/>
                  <a:pt x="6367" y="168"/>
                </a:cubicBezTo>
                <a:cubicBezTo>
                  <a:pt x="6335" y="168"/>
                  <a:pt x="6308" y="175"/>
                  <a:pt x="6286" y="189"/>
                </a:cubicBezTo>
                <a:cubicBezTo>
                  <a:pt x="6276" y="195"/>
                  <a:pt x="6267" y="203"/>
                  <a:pt x="6261" y="212"/>
                </a:cubicBezTo>
                <a:cubicBezTo>
                  <a:pt x="6254" y="221"/>
                  <a:pt x="6251" y="231"/>
                  <a:pt x="6251" y="241"/>
                </a:cubicBezTo>
                <a:cubicBezTo>
                  <a:pt x="6251" y="252"/>
                  <a:pt x="6255" y="261"/>
                  <a:pt x="6262" y="268"/>
                </a:cubicBezTo>
                <a:cubicBezTo>
                  <a:pt x="6269" y="275"/>
                  <a:pt x="6277" y="278"/>
                  <a:pt x="6287" y="278"/>
                </a:cubicBezTo>
                <a:cubicBezTo>
                  <a:pt x="6297" y="278"/>
                  <a:pt x="6306" y="275"/>
                  <a:pt x="6313" y="267"/>
                </a:cubicBezTo>
                <a:cubicBezTo>
                  <a:pt x="6320" y="260"/>
                  <a:pt x="6324" y="252"/>
                  <a:pt x="6324" y="242"/>
                </a:cubicBezTo>
                <a:cubicBezTo>
                  <a:pt x="6313" y="239"/>
                  <a:pt x="6308" y="232"/>
                  <a:pt x="6308" y="221"/>
                </a:cubicBezTo>
                <a:cubicBezTo>
                  <a:pt x="6308" y="211"/>
                  <a:pt x="6313" y="201"/>
                  <a:pt x="6324" y="193"/>
                </a:cubicBezTo>
                <a:cubicBezTo>
                  <a:pt x="6336" y="185"/>
                  <a:pt x="6350" y="181"/>
                  <a:pt x="6367" y="181"/>
                </a:cubicBezTo>
                <a:cubicBezTo>
                  <a:pt x="6406" y="181"/>
                  <a:pt x="6426" y="203"/>
                  <a:pt x="6426" y="246"/>
                </a:cubicBezTo>
                <a:cubicBezTo>
                  <a:pt x="6426" y="300"/>
                  <a:pt x="6426" y="300"/>
                  <a:pt x="6426" y="300"/>
                </a:cubicBezTo>
                <a:cubicBezTo>
                  <a:pt x="6405" y="300"/>
                  <a:pt x="6405" y="300"/>
                  <a:pt x="6405" y="300"/>
                </a:cubicBezTo>
                <a:cubicBezTo>
                  <a:pt x="6355" y="300"/>
                  <a:pt x="6317" y="307"/>
                  <a:pt x="6289" y="321"/>
                </a:cubicBezTo>
                <a:cubicBezTo>
                  <a:pt x="6273" y="329"/>
                  <a:pt x="6260" y="340"/>
                  <a:pt x="6251" y="352"/>
                </a:cubicBezTo>
                <a:cubicBezTo>
                  <a:pt x="6241" y="365"/>
                  <a:pt x="6236" y="383"/>
                  <a:pt x="6236" y="405"/>
                </a:cubicBezTo>
                <a:cubicBezTo>
                  <a:pt x="6236" y="428"/>
                  <a:pt x="6244" y="446"/>
                  <a:pt x="6259" y="458"/>
                </a:cubicBezTo>
                <a:cubicBezTo>
                  <a:pt x="6275" y="471"/>
                  <a:pt x="6294" y="478"/>
                  <a:pt x="6318" y="478"/>
                </a:cubicBezTo>
                <a:cubicBezTo>
                  <a:pt x="6342" y="478"/>
                  <a:pt x="6363" y="472"/>
                  <a:pt x="6383" y="461"/>
                </a:cubicBezTo>
                <a:cubicBezTo>
                  <a:pt x="6402" y="450"/>
                  <a:pt x="6416" y="434"/>
                  <a:pt x="6426" y="415"/>
                </a:cubicBezTo>
                <a:cubicBezTo>
                  <a:pt x="6426" y="436"/>
                  <a:pt x="6432" y="452"/>
                  <a:pt x="6444" y="462"/>
                </a:cubicBezTo>
                <a:close/>
                <a:moveTo>
                  <a:pt x="6112" y="472"/>
                </a:moveTo>
                <a:cubicBezTo>
                  <a:pt x="6112" y="460"/>
                  <a:pt x="6112" y="460"/>
                  <a:pt x="6112" y="460"/>
                </a:cubicBezTo>
                <a:cubicBezTo>
                  <a:pt x="6066" y="455"/>
                  <a:pt x="6066" y="455"/>
                  <a:pt x="6066" y="455"/>
                </a:cubicBezTo>
                <a:cubicBezTo>
                  <a:pt x="6066" y="239"/>
                  <a:pt x="6066" y="239"/>
                  <a:pt x="6066" y="239"/>
                </a:cubicBezTo>
                <a:cubicBezTo>
                  <a:pt x="6088" y="209"/>
                  <a:pt x="6105" y="193"/>
                  <a:pt x="6120" y="193"/>
                </a:cubicBezTo>
                <a:cubicBezTo>
                  <a:pt x="6127" y="193"/>
                  <a:pt x="6133" y="195"/>
                  <a:pt x="6138" y="199"/>
                </a:cubicBezTo>
                <a:cubicBezTo>
                  <a:pt x="6142" y="203"/>
                  <a:pt x="6144" y="208"/>
                  <a:pt x="6144" y="215"/>
                </a:cubicBezTo>
                <a:cubicBezTo>
                  <a:pt x="6144" y="221"/>
                  <a:pt x="6142" y="227"/>
                  <a:pt x="6138" y="232"/>
                </a:cubicBezTo>
                <a:cubicBezTo>
                  <a:pt x="6145" y="242"/>
                  <a:pt x="6155" y="247"/>
                  <a:pt x="6167" y="247"/>
                </a:cubicBezTo>
                <a:cubicBezTo>
                  <a:pt x="6178" y="247"/>
                  <a:pt x="6187" y="243"/>
                  <a:pt x="6194" y="237"/>
                </a:cubicBezTo>
                <a:cubicBezTo>
                  <a:pt x="6200" y="230"/>
                  <a:pt x="6203" y="221"/>
                  <a:pt x="6203" y="209"/>
                </a:cubicBezTo>
                <a:cubicBezTo>
                  <a:pt x="6203" y="197"/>
                  <a:pt x="6198" y="187"/>
                  <a:pt x="6187" y="180"/>
                </a:cubicBezTo>
                <a:cubicBezTo>
                  <a:pt x="6176" y="172"/>
                  <a:pt x="6163" y="168"/>
                  <a:pt x="6148" y="168"/>
                </a:cubicBezTo>
                <a:cubicBezTo>
                  <a:pt x="6118" y="168"/>
                  <a:pt x="6091" y="185"/>
                  <a:pt x="6066" y="218"/>
                </a:cubicBezTo>
                <a:cubicBezTo>
                  <a:pt x="6066" y="174"/>
                  <a:pt x="6066" y="174"/>
                  <a:pt x="6066" y="174"/>
                </a:cubicBezTo>
                <a:cubicBezTo>
                  <a:pt x="5969" y="174"/>
                  <a:pt x="5969" y="174"/>
                  <a:pt x="5969" y="174"/>
                </a:cubicBezTo>
                <a:cubicBezTo>
                  <a:pt x="5969" y="185"/>
                  <a:pt x="5969" y="185"/>
                  <a:pt x="5969" y="185"/>
                </a:cubicBezTo>
                <a:cubicBezTo>
                  <a:pt x="6009" y="191"/>
                  <a:pt x="6009" y="191"/>
                  <a:pt x="6009" y="191"/>
                </a:cubicBezTo>
                <a:cubicBezTo>
                  <a:pt x="6009" y="455"/>
                  <a:pt x="6009" y="455"/>
                  <a:pt x="6009" y="455"/>
                </a:cubicBezTo>
                <a:cubicBezTo>
                  <a:pt x="5969" y="460"/>
                  <a:pt x="5969" y="460"/>
                  <a:pt x="5969" y="460"/>
                </a:cubicBezTo>
                <a:cubicBezTo>
                  <a:pt x="5969" y="472"/>
                  <a:pt x="5969" y="472"/>
                  <a:pt x="5969" y="472"/>
                </a:cubicBezTo>
                <a:lnTo>
                  <a:pt x="6112" y="472"/>
                </a:lnTo>
                <a:close/>
                <a:moveTo>
                  <a:pt x="5851" y="141"/>
                </a:moveTo>
                <a:cubicBezTo>
                  <a:pt x="5851" y="164"/>
                  <a:pt x="5851" y="164"/>
                  <a:pt x="5851" y="164"/>
                </a:cubicBezTo>
                <a:cubicBezTo>
                  <a:pt x="5851" y="241"/>
                  <a:pt x="5815" y="280"/>
                  <a:pt x="5744" y="280"/>
                </a:cubicBezTo>
                <a:cubicBezTo>
                  <a:pt x="5688" y="280"/>
                  <a:pt x="5688" y="280"/>
                  <a:pt x="5688" y="280"/>
                </a:cubicBezTo>
                <a:cubicBezTo>
                  <a:pt x="5688" y="26"/>
                  <a:pt x="5688" y="26"/>
                  <a:pt x="5688" y="26"/>
                </a:cubicBezTo>
                <a:cubicBezTo>
                  <a:pt x="5744" y="26"/>
                  <a:pt x="5744" y="26"/>
                  <a:pt x="5744" y="26"/>
                </a:cubicBezTo>
                <a:cubicBezTo>
                  <a:pt x="5815" y="26"/>
                  <a:pt x="5851" y="64"/>
                  <a:pt x="5851" y="141"/>
                </a:cubicBezTo>
                <a:close/>
                <a:moveTo>
                  <a:pt x="5921" y="152"/>
                </a:moveTo>
                <a:cubicBezTo>
                  <a:pt x="5921" y="58"/>
                  <a:pt x="5865" y="11"/>
                  <a:pt x="5752" y="11"/>
                </a:cubicBezTo>
                <a:cubicBezTo>
                  <a:pt x="5572" y="11"/>
                  <a:pt x="5572" y="11"/>
                  <a:pt x="5572" y="11"/>
                </a:cubicBezTo>
                <a:cubicBezTo>
                  <a:pt x="5572" y="24"/>
                  <a:pt x="5572" y="24"/>
                  <a:pt x="5572" y="24"/>
                </a:cubicBezTo>
                <a:cubicBezTo>
                  <a:pt x="5625" y="32"/>
                  <a:pt x="5625" y="32"/>
                  <a:pt x="5625" y="32"/>
                </a:cubicBezTo>
                <a:cubicBezTo>
                  <a:pt x="5625" y="451"/>
                  <a:pt x="5625" y="451"/>
                  <a:pt x="5625" y="451"/>
                </a:cubicBezTo>
                <a:cubicBezTo>
                  <a:pt x="5572" y="460"/>
                  <a:pt x="5572" y="460"/>
                  <a:pt x="5572" y="460"/>
                </a:cubicBezTo>
                <a:cubicBezTo>
                  <a:pt x="5572" y="472"/>
                  <a:pt x="5572" y="472"/>
                  <a:pt x="5572" y="472"/>
                </a:cubicBezTo>
                <a:cubicBezTo>
                  <a:pt x="5741" y="472"/>
                  <a:pt x="5741" y="472"/>
                  <a:pt x="5741" y="472"/>
                </a:cubicBezTo>
                <a:cubicBezTo>
                  <a:pt x="5741" y="460"/>
                  <a:pt x="5741" y="460"/>
                  <a:pt x="5741" y="460"/>
                </a:cubicBezTo>
                <a:cubicBezTo>
                  <a:pt x="5688" y="451"/>
                  <a:pt x="5688" y="451"/>
                  <a:pt x="5688" y="451"/>
                </a:cubicBezTo>
                <a:cubicBezTo>
                  <a:pt x="5688" y="293"/>
                  <a:pt x="5688" y="293"/>
                  <a:pt x="5688" y="293"/>
                </a:cubicBezTo>
                <a:cubicBezTo>
                  <a:pt x="5752" y="293"/>
                  <a:pt x="5752" y="293"/>
                  <a:pt x="5752" y="293"/>
                </a:cubicBezTo>
                <a:cubicBezTo>
                  <a:pt x="5865" y="293"/>
                  <a:pt x="5921" y="246"/>
                  <a:pt x="5921" y="152"/>
                </a:cubicBezTo>
                <a:close/>
                <a:moveTo>
                  <a:pt x="5240" y="478"/>
                </a:moveTo>
                <a:cubicBezTo>
                  <a:pt x="5282" y="478"/>
                  <a:pt x="5317" y="463"/>
                  <a:pt x="5345" y="434"/>
                </a:cubicBezTo>
                <a:cubicBezTo>
                  <a:pt x="5374" y="405"/>
                  <a:pt x="5388" y="368"/>
                  <a:pt x="5388" y="323"/>
                </a:cubicBezTo>
                <a:cubicBezTo>
                  <a:pt x="5388" y="278"/>
                  <a:pt x="5374" y="241"/>
                  <a:pt x="5345" y="212"/>
                </a:cubicBezTo>
                <a:cubicBezTo>
                  <a:pt x="5317" y="183"/>
                  <a:pt x="5282" y="168"/>
                  <a:pt x="5239" y="168"/>
                </a:cubicBezTo>
                <a:cubicBezTo>
                  <a:pt x="5196" y="168"/>
                  <a:pt x="5161" y="182"/>
                  <a:pt x="5133" y="210"/>
                </a:cubicBezTo>
                <a:cubicBezTo>
                  <a:pt x="5105" y="240"/>
                  <a:pt x="5090" y="277"/>
                  <a:pt x="5090" y="323"/>
                </a:cubicBezTo>
                <a:cubicBezTo>
                  <a:pt x="5090" y="368"/>
                  <a:pt x="5104" y="406"/>
                  <a:pt x="5133" y="435"/>
                </a:cubicBezTo>
                <a:cubicBezTo>
                  <a:pt x="5162" y="463"/>
                  <a:pt x="5198" y="478"/>
                  <a:pt x="5240" y="478"/>
                </a:cubicBezTo>
                <a:close/>
                <a:moveTo>
                  <a:pt x="5304" y="434"/>
                </a:moveTo>
                <a:cubicBezTo>
                  <a:pt x="5289" y="455"/>
                  <a:pt x="5268" y="465"/>
                  <a:pt x="5239" y="465"/>
                </a:cubicBezTo>
                <a:cubicBezTo>
                  <a:pt x="5211" y="465"/>
                  <a:pt x="5189" y="455"/>
                  <a:pt x="5175" y="434"/>
                </a:cubicBezTo>
                <a:cubicBezTo>
                  <a:pt x="5161" y="413"/>
                  <a:pt x="5153" y="386"/>
                  <a:pt x="5153" y="352"/>
                </a:cubicBezTo>
                <a:cubicBezTo>
                  <a:pt x="5153" y="294"/>
                  <a:pt x="5153" y="294"/>
                  <a:pt x="5153" y="294"/>
                </a:cubicBezTo>
                <a:cubicBezTo>
                  <a:pt x="5153" y="259"/>
                  <a:pt x="5161" y="232"/>
                  <a:pt x="5175" y="212"/>
                </a:cubicBezTo>
                <a:cubicBezTo>
                  <a:pt x="5189" y="191"/>
                  <a:pt x="5211" y="181"/>
                  <a:pt x="5239" y="181"/>
                </a:cubicBezTo>
                <a:cubicBezTo>
                  <a:pt x="5268" y="181"/>
                  <a:pt x="5290" y="191"/>
                  <a:pt x="5304" y="212"/>
                </a:cubicBezTo>
                <a:cubicBezTo>
                  <a:pt x="5318" y="232"/>
                  <a:pt x="5325" y="259"/>
                  <a:pt x="5325" y="294"/>
                </a:cubicBezTo>
                <a:cubicBezTo>
                  <a:pt x="5325" y="352"/>
                  <a:pt x="5325" y="352"/>
                  <a:pt x="5325" y="352"/>
                </a:cubicBezTo>
                <a:cubicBezTo>
                  <a:pt x="5325" y="386"/>
                  <a:pt x="5318" y="413"/>
                  <a:pt x="5304" y="434"/>
                </a:cubicBezTo>
                <a:close/>
                <a:moveTo>
                  <a:pt x="4984" y="174"/>
                </a:moveTo>
                <a:cubicBezTo>
                  <a:pt x="4984" y="111"/>
                  <a:pt x="4984" y="111"/>
                  <a:pt x="4984" y="111"/>
                </a:cubicBezTo>
                <a:cubicBezTo>
                  <a:pt x="4927" y="126"/>
                  <a:pt x="4927" y="126"/>
                  <a:pt x="4927" y="126"/>
                </a:cubicBezTo>
                <a:cubicBezTo>
                  <a:pt x="4927" y="174"/>
                  <a:pt x="4927" y="174"/>
                  <a:pt x="4927" y="174"/>
                </a:cubicBezTo>
                <a:cubicBezTo>
                  <a:pt x="4886" y="174"/>
                  <a:pt x="4886" y="174"/>
                  <a:pt x="4886" y="174"/>
                </a:cubicBezTo>
                <a:cubicBezTo>
                  <a:pt x="4886" y="185"/>
                  <a:pt x="4886" y="185"/>
                  <a:pt x="4886" y="185"/>
                </a:cubicBezTo>
                <a:cubicBezTo>
                  <a:pt x="4927" y="191"/>
                  <a:pt x="4927" y="191"/>
                  <a:pt x="4927" y="191"/>
                </a:cubicBezTo>
                <a:cubicBezTo>
                  <a:pt x="4927" y="398"/>
                  <a:pt x="4927" y="398"/>
                  <a:pt x="4927" y="398"/>
                </a:cubicBezTo>
                <a:cubicBezTo>
                  <a:pt x="4927" y="451"/>
                  <a:pt x="4954" y="478"/>
                  <a:pt x="5010" y="478"/>
                </a:cubicBezTo>
                <a:cubicBezTo>
                  <a:pt x="5034" y="478"/>
                  <a:pt x="5055" y="470"/>
                  <a:pt x="5072" y="455"/>
                </a:cubicBezTo>
                <a:cubicBezTo>
                  <a:pt x="5065" y="445"/>
                  <a:pt x="5065" y="445"/>
                  <a:pt x="5065" y="445"/>
                </a:cubicBezTo>
                <a:cubicBezTo>
                  <a:pt x="5054" y="454"/>
                  <a:pt x="5041" y="458"/>
                  <a:pt x="5028" y="458"/>
                </a:cubicBezTo>
                <a:cubicBezTo>
                  <a:pt x="4999" y="458"/>
                  <a:pt x="4984" y="438"/>
                  <a:pt x="4984" y="397"/>
                </a:cubicBezTo>
                <a:cubicBezTo>
                  <a:pt x="4984" y="191"/>
                  <a:pt x="4984" y="191"/>
                  <a:pt x="4984" y="191"/>
                </a:cubicBezTo>
                <a:cubicBezTo>
                  <a:pt x="5059" y="185"/>
                  <a:pt x="5059" y="185"/>
                  <a:pt x="5059" y="185"/>
                </a:cubicBezTo>
                <a:cubicBezTo>
                  <a:pt x="5059" y="174"/>
                  <a:pt x="5059" y="174"/>
                  <a:pt x="5059" y="174"/>
                </a:cubicBezTo>
                <a:lnTo>
                  <a:pt x="4984" y="174"/>
                </a:lnTo>
                <a:close/>
                <a:moveTo>
                  <a:pt x="4653" y="280"/>
                </a:moveTo>
                <a:cubicBezTo>
                  <a:pt x="4505" y="280"/>
                  <a:pt x="4505" y="280"/>
                  <a:pt x="4505" y="280"/>
                </a:cubicBezTo>
                <a:cubicBezTo>
                  <a:pt x="4507" y="250"/>
                  <a:pt x="4515" y="226"/>
                  <a:pt x="4529" y="208"/>
                </a:cubicBezTo>
                <a:cubicBezTo>
                  <a:pt x="4543" y="190"/>
                  <a:pt x="4563" y="181"/>
                  <a:pt x="4589" y="181"/>
                </a:cubicBezTo>
                <a:cubicBezTo>
                  <a:pt x="4632" y="181"/>
                  <a:pt x="4653" y="214"/>
                  <a:pt x="4653" y="280"/>
                </a:cubicBezTo>
                <a:close/>
                <a:moveTo>
                  <a:pt x="4527" y="433"/>
                </a:moveTo>
                <a:cubicBezTo>
                  <a:pt x="4512" y="413"/>
                  <a:pt x="4504" y="386"/>
                  <a:pt x="4504" y="352"/>
                </a:cubicBezTo>
                <a:cubicBezTo>
                  <a:pt x="4504" y="295"/>
                  <a:pt x="4504" y="295"/>
                  <a:pt x="4504" y="295"/>
                </a:cubicBezTo>
                <a:cubicBezTo>
                  <a:pt x="4716" y="295"/>
                  <a:pt x="4716" y="295"/>
                  <a:pt x="4716" y="295"/>
                </a:cubicBezTo>
                <a:cubicBezTo>
                  <a:pt x="4716" y="258"/>
                  <a:pt x="4703" y="228"/>
                  <a:pt x="4680" y="204"/>
                </a:cubicBezTo>
                <a:cubicBezTo>
                  <a:pt x="4657" y="180"/>
                  <a:pt x="4627" y="168"/>
                  <a:pt x="4590" y="168"/>
                </a:cubicBezTo>
                <a:cubicBezTo>
                  <a:pt x="4547" y="168"/>
                  <a:pt x="4512" y="183"/>
                  <a:pt x="4484" y="211"/>
                </a:cubicBezTo>
                <a:cubicBezTo>
                  <a:pt x="4455" y="240"/>
                  <a:pt x="4441" y="277"/>
                  <a:pt x="4441" y="323"/>
                </a:cubicBezTo>
                <a:cubicBezTo>
                  <a:pt x="4441" y="369"/>
                  <a:pt x="4455" y="407"/>
                  <a:pt x="4484" y="435"/>
                </a:cubicBezTo>
                <a:cubicBezTo>
                  <a:pt x="4513" y="463"/>
                  <a:pt x="4550" y="478"/>
                  <a:pt x="4593" y="478"/>
                </a:cubicBezTo>
                <a:cubicBezTo>
                  <a:pt x="4625" y="478"/>
                  <a:pt x="4651" y="469"/>
                  <a:pt x="4673" y="453"/>
                </a:cubicBezTo>
                <a:cubicBezTo>
                  <a:pt x="4695" y="436"/>
                  <a:pt x="4709" y="413"/>
                  <a:pt x="4714" y="384"/>
                </a:cubicBezTo>
                <a:cubicBezTo>
                  <a:pt x="4701" y="384"/>
                  <a:pt x="4701" y="384"/>
                  <a:pt x="4701" y="384"/>
                </a:cubicBezTo>
                <a:cubicBezTo>
                  <a:pt x="4696" y="408"/>
                  <a:pt x="4684" y="427"/>
                  <a:pt x="4663" y="442"/>
                </a:cubicBezTo>
                <a:cubicBezTo>
                  <a:pt x="4654" y="449"/>
                  <a:pt x="4643" y="455"/>
                  <a:pt x="4631" y="459"/>
                </a:cubicBezTo>
                <a:cubicBezTo>
                  <a:pt x="4619" y="463"/>
                  <a:pt x="4606" y="465"/>
                  <a:pt x="4592" y="465"/>
                </a:cubicBezTo>
                <a:cubicBezTo>
                  <a:pt x="4565" y="465"/>
                  <a:pt x="4543" y="454"/>
                  <a:pt x="4527" y="433"/>
                </a:cubicBezTo>
                <a:close/>
                <a:moveTo>
                  <a:pt x="4329" y="285"/>
                </a:moveTo>
                <a:cubicBezTo>
                  <a:pt x="4336" y="292"/>
                  <a:pt x="4345" y="296"/>
                  <a:pt x="4356" y="296"/>
                </a:cubicBezTo>
                <a:cubicBezTo>
                  <a:pt x="4366" y="296"/>
                  <a:pt x="4375" y="292"/>
                  <a:pt x="4381" y="286"/>
                </a:cubicBezTo>
                <a:cubicBezTo>
                  <a:pt x="4388" y="279"/>
                  <a:pt x="4391" y="269"/>
                  <a:pt x="4391" y="257"/>
                </a:cubicBezTo>
                <a:cubicBezTo>
                  <a:pt x="4391" y="231"/>
                  <a:pt x="4380" y="210"/>
                  <a:pt x="4357" y="193"/>
                </a:cubicBezTo>
                <a:cubicBezTo>
                  <a:pt x="4334" y="177"/>
                  <a:pt x="4306" y="168"/>
                  <a:pt x="4272" y="168"/>
                </a:cubicBezTo>
                <a:cubicBezTo>
                  <a:pt x="4232" y="168"/>
                  <a:pt x="4197" y="182"/>
                  <a:pt x="4168" y="210"/>
                </a:cubicBezTo>
                <a:cubicBezTo>
                  <a:pt x="4138" y="238"/>
                  <a:pt x="4123" y="275"/>
                  <a:pt x="4123" y="322"/>
                </a:cubicBezTo>
                <a:cubicBezTo>
                  <a:pt x="4123" y="368"/>
                  <a:pt x="4138" y="406"/>
                  <a:pt x="4166" y="435"/>
                </a:cubicBezTo>
                <a:cubicBezTo>
                  <a:pt x="4195" y="463"/>
                  <a:pt x="4230" y="478"/>
                  <a:pt x="4272" y="478"/>
                </a:cubicBezTo>
                <a:cubicBezTo>
                  <a:pt x="4303" y="478"/>
                  <a:pt x="4329" y="469"/>
                  <a:pt x="4350" y="452"/>
                </a:cubicBezTo>
                <a:cubicBezTo>
                  <a:pt x="4371" y="435"/>
                  <a:pt x="4385" y="413"/>
                  <a:pt x="4390" y="384"/>
                </a:cubicBezTo>
                <a:cubicBezTo>
                  <a:pt x="4377" y="384"/>
                  <a:pt x="4377" y="384"/>
                  <a:pt x="4377" y="384"/>
                </a:cubicBezTo>
                <a:cubicBezTo>
                  <a:pt x="4372" y="409"/>
                  <a:pt x="4360" y="428"/>
                  <a:pt x="4341" y="443"/>
                </a:cubicBezTo>
                <a:cubicBezTo>
                  <a:pt x="4321" y="458"/>
                  <a:pt x="4298" y="465"/>
                  <a:pt x="4271" y="465"/>
                </a:cubicBezTo>
                <a:cubicBezTo>
                  <a:pt x="4243" y="465"/>
                  <a:pt x="4223" y="455"/>
                  <a:pt x="4208" y="434"/>
                </a:cubicBezTo>
                <a:cubicBezTo>
                  <a:pt x="4194" y="413"/>
                  <a:pt x="4187" y="386"/>
                  <a:pt x="4187" y="352"/>
                </a:cubicBezTo>
                <a:cubicBezTo>
                  <a:pt x="4187" y="294"/>
                  <a:pt x="4187" y="294"/>
                  <a:pt x="4187" y="294"/>
                </a:cubicBezTo>
                <a:cubicBezTo>
                  <a:pt x="4187" y="258"/>
                  <a:pt x="4194" y="231"/>
                  <a:pt x="4209" y="211"/>
                </a:cubicBezTo>
                <a:cubicBezTo>
                  <a:pt x="4224" y="191"/>
                  <a:pt x="4245" y="181"/>
                  <a:pt x="4272" y="181"/>
                </a:cubicBezTo>
                <a:cubicBezTo>
                  <a:pt x="4291" y="181"/>
                  <a:pt x="4306" y="186"/>
                  <a:pt x="4318" y="195"/>
                </a:cubicBezTo>
                <a:cubicBezTo>
                  <a:pt x="4329" y="204"/>
                  <a:pt x="4335" y="215"/>
                  <a:pt x="4335" y="228"/>
                </a:cubicBezTo>
                <a:cubicBezTo>
                  <a:pt x="4335" y="242"/>
                  <a:pt x="4329" y="252"/>
                  <a:pt x="4319" y="259"/>
                </a:cubicBezTo>
                <a:cubicBezTo>
                  <a:pt x="4319" y="270"/>
                  <a:pt x="4323" y="278"/>
                  <a:pt x="4329" y="285"/>
                </a:cubicBezTo>
                <a:close/>
                <a:moveTo>
                  <a:pt x="4090" y="472"/>
                </a:moveTo>
                <a:cubicBezTo>
                  <a:pt x="4090" y="460"/>
                  <a:pt x="4090" y="460"/>
                  <a:pt x="4090" y="460"/>
                </a:cubicBezTo>
                <a:cubicBezTo>
                  <a:pt x="4050" y="455"/>
                  <a:pt x="4050" y="455"/>
                  <a:pt x="4050" y="455"/>
                </a:cubicBezTo>
                <a:cubicBezTo>
                  <a:pt x="4050" y="251"/>
                  <a:pt x="4050" y="251"/>
                  <a:pt x="4050" y="251"/>
                </a:cubicBezTo>
                <a:cubicBezTo>
                  <a:pt x="4050" y="224"/>
                  <a:pt x="4042" y="203"/>
                  <a:pt x="4026" y="189"/>
                </a:cubicBezTo>
                <a:cubicBezTo>
                  <a:pt x="4010" y="175"/>
                  <a:pt x="3988" y="168"/>
                  <a:pt x="3961" y="168"/>
                </a:cubicBezTo>
                <a:cubicBezTo>
                  <a:pt x="3917" y="168"/>
                  <a:pt x="3880" y="191"/>
                  <a:pt x="3848" y="236"/>
                </a:cubicBezTo>
                <a:cubicBezTo>
                  <a:pt x="3848" y="174"/>
                  <a:pt x="3848" y="174"/>
                  <a:pt x="3848" y="174"/>
                </a:cubicBezTo>
                <a:cubicBezTo>
                  <a:pt x="3751" y="174"/>
                  <a:pt x="3751" y="174"/>
                  <a:pt x="3751" y="174"/>
                </a:cubicBezTo>
                <a:cubicBezTo>
                  <a:pt x="3751" y="185"/>
                  <a:pt x="3751" y="185"/>
                  <a:pt x="3751" y="185"/>
                </a:cubicBezTo>
                <a:cubicBezTo>
                  <a:pt x="3791" y="191"/>
                  <a:pt x="3791" y="191"/>
                  <a:pt x="3791" y="191"/>
                </a:cubicBezTo>
                <a:cubicBezTo>
                  <a:pt x="3791" y="455"/>
                  <a:pt x="3791" y="455"/>
                  <a:pt x="3791" y="455"/>
                </a:cubicBezTo>
                <a:cubicBezTo>
                  <a:pt x="3751" y="460"/>
                  <a:pt x="3751" y="460"/>
                  <a:pt x="3751" y="460"/>
                </a:cubicBezTo>
                <a:cubicBezTo>
                  <a:pt x="3751" y="472"/>
                  <a:pt x="3751" y="472"/>
                  <a:pt x="3751" y="472"/>
                </a:cubicBezTo>
                <a:cubicBezTo>
                  <a:pt x="3883" y="472"/>
                  <a:pt x="3883" y="472"/>
                  <a:pt x="3883" y="472"/>
                </a:cubicBezTo>
                <a:cubicBezTo>
                  <a:pt x="3883" y="460"/>
                  <a:pt x="3883" y="460"/>
                  <a:pt x="3883" y="460"/>
                </a:cubicBezTo>
                <a:cubicBezTo>
                  <a:pt x="3848" y="455"/>
                  <a:pt x="3848" y="455"/>
                  <a:pt x="3848" y="455"/>
                </a:cubicBezTo>
                <a:cubicBezTo>
                  <a:pt x="3848" y="256"/>
                  <a:pt x="3848" y="256"/>
                  <a:pt x="3848" y="256"/>
                </a:cubicBezTo>
                <a:cubicBezTo>
                  <a:pt x="3861" y="237"/>
                  <a:pt x="3876" y="221"/>
                  <a:pt x="3892" y="208"/>
                </a:cubicBezTo>
                <a:cubicBezTo>
                  <a:pt x="3908" y="196"/>
                  <a:pt x="3925" y="189"/>
                  <a:pt x="3943" y="189"/>
                </a:cubicBezTo>
                <a:cubicBezTo>
                  <a:pt x="3976" y="189"/>
                  <a:pt x="3992" y="210"/>
                  <a:pt x="3992" y="252"/>
                </a:cubicBezTo>
                <a:cubicBezTo>
                  <a:pt x="3992" y="455"/>
                  <a:pt x="3992" y="455"/>
                  <a:pt x="3992" y="455"/>
                </a:cubicBezTo>
                <a:cubicBezTo>
                  <a:pt x="3958" y="460"/>
                  <a:pt x="3958" y="460"/>
                  <a:pt x="3958" y="460"/>
                </a:cubicBezTo>
                <a:cubicBezTo>
                  <a:pt x="3958" y="472"/>
                  <a:pt x="3958" y="472"/>
                  <a:pt x="3958" y="472"/>
                </a:cubicBezTo>
                <a:lnTo>
                  <a:pt x="4090" y="472"/>
                </a:lnTo>
                <a:close/>
                <a:moveTo>
                  <a:pt x="3649" y="280"/>
                </a:moveTo>
                <a:cubicBezTo>
                  <a:pt x="3501" y="280"/>
                  <a:pt x="3501" y="280"/>
                  <a:pt x="3501" y="280"/>
                </a:cubicBezTo>
                <a:cubicBezTo>
                  <a:pt x="3503" y="250"/>
                  <a:pt x="3511" y="226"/>
                  <a:pt x="3525" y="208"/>
                </a:cubicBezTo>
                <a:cubicBezTo>
                  <a:pt x="3539" y="190"/>
                  <a:pt x="3559" y="181"/>
                  <a:pt x="3585" y="181"/>
                </a:cubicBezTo>
                <a:cubicBezTo>
                  <a:pt x="3628" y="181"/>
                  <a:pt x="3649" y="214"/>
                  <a:pt x="3649" y="280"/>
                </a:cubicBezTo>
                <a:close/>
                <a:moveTo>
                  <a:pt x="3523" y="433"/>
                </a:moveTo>
                <a:cubicBezTo>
                  <a:pt x="3508" y="413"/>
                  <a:pt x="3501" y="386"/>
                  <a:pt x="3501" y="352"/>
                </a:cubicBezTo>
                <a:cubicBezTo>
                  <a:pt x="3501" y="295"/>
                  <a:pt x="3501" y="295"/>
                  <a:pt x="3501" y="295"/>
                </a:cubicBezTo>
                <a:cubicBezTo>
                  <a:pt x="3712" y="295"/>
                  <a:pt x="3712" y="295"/>
                  <a:pt x="3712" y="295"/>
                </a:cubicBezTo>
                <a:cubicBezTo>
                  <a:pt x="3712" y="258"/>
                  <a:pt x="3700" y="228"/>
                  <a:pt x="3676" y="204"/>
                </a:cubicBezTo>
                <a:cubicBezTo>
                  <a:pt x="3653" y="180"/>
                  <a:pt x="3623" y="168"/>
                  <a:pt x="3586" y="168"/>
                </a:cubicBezTo>
                <a:cubicBezTo>
                  <a:pt x="3543" y="168"/>
                  <a:pt x="3508" y="183"/>
                  <a:pt x="3480" y="211"/>
                </a:cubicBezTo>
                <a:cubicBezTo>
                  <a:pt x="3452" y="240"/>
                  <a:pt x="3437" y="277"/>
                  <a:pt x="3437" y="323"/>
                </a:cubicBezTo>
                <a:cubicBezTo>
                  <a:pt x="3437" y="369"/>
                  <a:pt x="3452" y="407"/>
                  <a:pt x="3480" y="435"/>
                </a:cubicBezTo>
                <a:cubicBezTo>
                  <a:pt x="3510" y="463"/>
                  <a:pt x="3546" y="478"/>
                  <a:pt x="3589" y="478"/>
                </a:cubicBezTo>
                <a:cubicBezTo>
                  <a:pt x="3621" y="478"/>
                  <a:pt x="3647" y="469"/>
                  <a:pt x="3669" y="453"/>
                </a:cubicBezTo>
                <a:cubicBezTo>
                  <a:pt x="3691" y="436"/>
                  <a:pt x="3705" y="413"/>
                  <a:pt x="3710" y="384"/>
                </a:cubicBezTo>
                <a:cubicBezTo>
                  <a:pt x="3697" y="384"/>
                  <a:pt x="3697" y="384"/>
                  <a:pt x="3697" y="384"/>
                </a:cubicBezTo>
                <a:cubicBezTo>
                  <a:pt x="3692" y="408"/>
                  <a:pt x="3680" y="427"/>
                  <a:pt x="3659" y="442"/>
                </a:cubicBezTo>
                <a:cubicBezTo>
                  <a:pt x="3650" y="449"/>
                  <a:pt x="3639" y="455"/>
                  <a:pt x="3627" y="459"/>
                </a:cubicBezTo>
                <a:cubicBezTo>
                  <a:pt x="3615" y="463"/>
                  <a:pt x="3602" y="465"/>
                  <a:pt x="3588" y="465"/>
                </a:cubicBezTo>
                <a:cubicBezTo>
                  <a:pt x="3561" y="465"/>
                  <a:pt x="3539" y="454"/>
                  <a:pt x="3523" y="433"/>
                </a:cubicBezTo>
                <a:close/>
                <a:moveTo>
                  <a:pt x="3305" y="191"/>
                </a:moveTo>
                <a:cubicBezTo>
                  <a:pt x="3305" y="455"/>
                  <a:pt x="3305" y="455"/>
                  <a:pt x="3305" y="455"/>
                </a:cubicBezTo>
                <a:cubicBezTo>
                  <a:pt x="3265" y="460"/>
                  <a:pt x="3265" y="460"/>
                  <a:pt x="3265" y="460"/>
                </a:cubicBezTo>
                <a:cubicBezTo>
                  <a:pt x="3265" y="472"/>
                  <a:pt x="3265" y="472"/>
                  <a:pt x="3265" y="472"/>
                </a:cubicBezTo>
                <a:cubicBezTo>
                  <a:pt x="3403" y="472"/>
                  <a:pt x="3403" y="472"/>
                  <a:pt x="3403" y="472"/>
                </a:cubicBezTo>
                <a:cubicBezTo>
                  <a:pt x="3403" y="460"/>
                  <a:pt x="3403" y="460"/>
                  <a:pt x="3403" y="460"/>
                </a:cubicBezTo>
                <a:cubicBezTo>
                  <a:pt x="3363" y="455"/>
                  <a:pt x="3363" y="455"/>
                  <a:pt x="3363" y="455"/>
                </a:cubicBezTo>
                <a:cubicBezTo>
                  <a:pt x="3363" y="174"/>
                  <a:pt x="3363" y="174"/>
                  <a:pt x="3363" y="174"/>
                </a:cubicBezTo>
                <a:cubicBezTo>
                  <a:pt x="3265" y="174"/>
                  <a:pt x="3265" y="174"/>
                  <a:pt x="3265" y="174"/>
                </a:cubicBezTo>
                <a:cubicBezTo>
                  <a:pt x="3265" y="186"/>
                  <a:pt x="3265" y="186"/>
                  <a:pt x="3265" y="186"/>
                </a:cubicBezTo>
                <a:lnTo>
                  <a:pt x="3305" y="191"/>
                </a:lnTo>
                <a:close/>
                <a:moveTo>
                  <a:pt x="3299" y="96"/>
                </a:moveTo>
                <a:cubicBezTo>
                  <a:pt x="3306" y="103"/>
                  <a:pt x="3315" y="107"/>
                  <a:pt x="3326" y="107"/>
                </a:cubicBezTo>
                <a:cubicBezTo>
                  <a:pt x="3336" y="107"/>
                  <a:pt x="3345" y="103"/>
                  <a:pt x="3353" y="96"/>
                </a:cubicBezTo>
                <a:cubicBezTo>
                  <a:pt x="3360" y="88"/>
                  <a:pt x="3364" y="79"/>
                  <a:pt x="3364" y="68"/>
                </a:cubicBezTo>
                <a:cubicBezTo>
                  <a:pt x="3364" y="57"/>
                  <a:pt x="3360" y="48"/>
                  <a:pt x="3353" y="41"/>
                </a:cubicBezTo>
                <a:cubicBezTo>
                  <a:pt x="3345" y="34"/>
                  <a:pt x="3336" y="30"/>
                  <a:pt x="3326" y="30"/>
                </a:cubicBezTo>
                <a:cubicBezTo>
                  <a:pt x="3315" y="30"/>
                  <a:pt x="3306" y="34"/>
                  <a:pt x="3298" y="41"/>
                </a:cubicBezTo>
                <a:cubicBezTo>
                  <a:pt x="3291" y="48"/>
                  <a:pt x="3287" y="57"/>
                  <a:pt x="3287" y="68"/>
                </a:cubicBezTo>
                <a:cubicBezTo>
                  <a:pt x="3287" y="79"/>
                  <a:pt x="3291" y="88"/>
                  <a:pt x="3299" y="96"/>
                </a:cubicBezTo>
                <a:close/>
                <a:moveTo>
                  <a:pt x="3165" y="285"/>
                </a:moveTo>
                <a:cubicBezTo>
                  <a:pt x="3172" y="292"/>
                  <a:pt x="3181" y="296"/>
                  <a:pt x="3192" y="296"/>
                </a:cubicBezTo>
                <a:cubicBezTo>
                  <a:pt x="3202" y="296"/>
                  <a:pt x="3211" y="292"/>
                  <a:pt x="3217" y="286"/>
                </a:cubicBezTo>
                <a:cubicBezTo>
                  <a:pt x="3224" y="279"/>
                  <a:pt x="3227" y="269"/>
                  <a:pt x="3227" y="257"/>
                </a:cubicBezTo>
                <a:cubicBezTo>
                  <a:pt x="3227" y="231"/>
                  <a:pt x="3216" y="210"/>
                  <a:pt x="3193" y="193"/>
                </a:cubicBezTo>
                <a:cubicBezTo>
                  <a:pt x="3170" y="177"/>
                  <a:pt x="3142" y="168"/>
                  <a:pt x="3108" y="168"/>
                </a:cubicBezTo>
                <a:cubicBezTo>
                  <a:pt x="3068" y="168"/>
                  <a:pt x="3033" y="182"/>
                  <a:pt x="3004" y="210"/>
                </a:cubicBezTo>
                <a:cubicBezTo>
                  <a:pt x="2974" y="238"/>
                  <a:pt x="2959" y="275"/>
                  <a:pt x="2959" y="322"/>
                </a:cubicBezTo>
                <a:cubicBezTo>
                  <a:pt x="2959" y="368"/>
                  <a:pt x="2974" y="406"/>
                  <a:pt x="3002" y="435"/>
                </a:cubicBezTo>
                <a:cubicBezTo>
                  <a:pt x="3031" y="463"/>
                  <a:pt x="3066" y="478"/>
                  <a:pt x="3108" y="478"/>
                </a:cubicBezTo>
                <a:cubicBezTo>
                  <a:pt x="3139" y="478"/>
                  <a:pt x="3165" y="469"/>
                  <a:pt x="3186" y="452"/>
                </a:cubicBezTo>
                <a:cubicBezTo>
                  <a:pt x="3207" y="435"/>
                  <a:pt x="3221" y="413"/>
                  <a:pt x="3226" y="384"/>
                </a:cubicBezTo>
                <a:cubicBezTo>
                  <a:pt x="3213" y="384"/>
                  <a:pt x="3213" y="384"/>
                  <a:pt x="3213" y="384"/>
                </a:cubicBezTo>
                <a:cubicBezTo>
                  <a:pt x="3208" y="409"/>
                  <a:pt x="3196" y="428"/>
                  <a:pt x="3177" y="443"/>
                </a:cubicBezTo>
                <a:cubicBezTo>
                  <a:pt x="3157" y="458"/>
                  <a:pt x="3134" y="465"/>
                  <a:pt x="3107" y="465"/>
                </a:cubicBezTo>
                <a:cubicBezTo>
                  <a:pt x="3079" y="465"/>
                  <a:pt x="3059" y="455"/>
                  <a:pt x="3044" y="434"/>
                </a:cubicBezTo>
                <a:cubicBezTo>
                  <a:pt x="3030" y="413"/>
                  <a:pt x="3023" y="386"/>
                  <a:pt x="3023" y="352"/>
                </a:cubicBezTo>
                <a:cubicBezTo>
                  <a:pt x="3023" y="294"/>
                  <a:pt x="3023" y="294"/>
                  <a:pt x="3023" y="294"/>
                </a:cubicBezTo>
                <a:cubicBezTo>
                  <a:pt x="3023" y="258"/>
                  <a:pt x="3030" y="231"/>
                  <a:pt x="3045" y="211"/>
                </a:cubicBezTo>
                <a:cubicBezTo>
                  <a:pt x="3060" y="191"/>
                  <a:pt x="3081" y="181"/>
                  <a:pt x="3108" y="181"/>
                </a:cubicBezTo>
                <a:cubicBezTo>
                  <a:pt x="3127" y="181"/>
                  <a:pt x="3142" y="186"/>
                  <a:pt x="3154" y="195"/>
                </a:cubicBezTo>
                <a:cubicBezTo>
                  <a:pt x="3165" y="204"/>
                  <a:pt x="3171" y="215"/>
                  <a:pt x="3171" y="228"/>
                </a:cubicBezTo>
                <a:cubicBezTo>
                  <a:pt x="3171" y="242"/>
                  <a:pt x="3165" y="252"/>
                  <a:pt x="3155" y="259"/>
                </a:cubicBezTo>
                <a:cubicBezTo>
                  <a:pt x="3155" y="270"/>
                  <a:pt x="3159" y="278"/>
                  <a:pt x="3165" y="285"/>
                </a:cubicBezTo>
                <a:close/>
                <a:moveTo>
                  <a:pt x="2821" y="18"/>
                </a:moveTo>
                <a:cubicBezTo>
                  <a:pt x="2793" y="6"/>
                  <a:pt x="2762" y="0"/>
                  <a:pt x="2727" y="0"/>
                </a:cubicBezTo>
                <a:cubicBezTo>
                  <a:pt x="2684" y="0"/>
                  <a:pt x="2651" y="12"/>
                  <a:pt x="2628" y="37"/>
                </a:cubicBezTo>
                <a:cubicBezTo>
                  <a:pt x="2604" y="62"/>
                  <a:pt x="2592" y="94"/>
                  <a:pt x="2592" y="135"/>
                </a:cubicBezTo>
                <a:cubicBezTo>
                  <a:pt x="2592" y="164"/>
                  <a:pt x="2600" y="189"/>
                  <a:pt x="2617" y="211"/>
                </a:cubicBezTo>
                <a:cubicBezTo>
                  <a:pt x="2634" y="232"/>
                  <a:pt x="2659" y="247"/>
                  <a:pt x="2693" y="256"/>
                </a:cubicBezTo>
                <a:cubicBezTo>
                  <a:pt x="2788" y="281"/>
                  <a:pt x="2788" y="281"/>
                  <a:pt x="2788" y="281"/>
                </a:cubicBezTo>
                <a:cubicBezTo>
                  <a:pt x="2820" y="289"/>
                  <a:pt x="2843" y="300"/>
                  <a:pt x="2857" y="313"/>
                </a:cubicBezTo>
                <a:cubicBezTo>
                  <a:pt x="2872" y="327"/>
                  <a:pt x="2879" y="345"/>
                  <a:pt x="2879" y="369"/>
                </a:cubicBezTo>
                <a:cubicBezTo>
                  <a:pt x="2879" y="401"/>
                  <a:pt x="2868" y="426"/>
                  <a:pt x="2846" y="444"/>
                </a:cubicBezTo>
                <a:cubicBezTo>
                  <a:pt x="2823" y="462"/>
                  <a:pt x="2794" y="471"/>
                  <a:pt x="2756" y="471"/>
                </a:cubicBezTo>
                <a:cubicBezTo>
                  <a:pt x="2719" y="471"/>
                  <a:pt x="2684" y="459"/>
                  <a:pt x="2652" y="437"/>
                </a:cubicBezTo>
                <a:cubicBezTo>
                  <a:pt x="2603" y="330"/>
                  <a:pt x="2603" y="330"/>
                  <a:pt x="2603" y="330"/>
                </a:cubicBezTo>
                <a:cubicBezTo>
                  <a:pt x="2590" y="330"/>
                  <a:pt x="2590" y="330"/>
                  <a:pt x="2590" y="330"/>
                </a:cubicBezTo>
                <a:cubicBezTo>
                  <a:pt x="2590" y="478"/>
                  <a:pt x="2590" y="478"/>
                  <a:pt x="2590" y="478"/>
                </a:cubicBezTo>
                <a:cubicBezTo>
                  <a:pt x="2603" y="478"/>
                  <a:pt x="2603" y="478"/>
                  <a:pt x="2603" y="478"/>
                </a:cubicBezTo>
                <a:cubicBezTo>
                  <a:pt x="2652" y="453"/>
                  <a:pt x="2652" y="453"/>
                  <a:pt x="2652" y="453"/>
                </a:cubicBezTo>
                <a:cubicBezTo>
                  <a:pt x="2686" y="473"/>
                  <a:pt x="2721" y="483"/>
                  <a:pt x="2757" y="483"/>
                </a:cubicBezTo>
                <a:cubicBezTo>
                  <a:pt x="2801" y="483"/>
                  <a:pt x="2837" y="471"/>
                  <a:pt x="2863" y="447"/>
                </a:cubicBezTo>
                <a:cubicBezTo>
                  <a:pt x="2889" y="423"/>
                  <a:pt x="2902" y="390"/>
                  <a:pt x="2902" y="348"/>
                </a:cubicBezTo>
                <a:cubicBezTo>
                  <a:pt x="2902" y="305"/>
                  <a:pt x="2894" y="274"/>
                  <a:pt x="2878" y="253"/>
                </a:cubicBezTo>
                <a:cubicBezTo>
                  <a:pt x="2861" y="233"/>
                  <a:pt x="2837" y="218"/>
                  <a:pt x="2803" y="210"/>
                </a:cubicBezTo>
                <a:cubicBezTo>
                  <a:pt x="2700" y="183"/>
                  <a:pt x="2700" y="183"/>
                  <a:pt x="2700" y="183"/>
                </a:cubicBezTo>
                <a:cubicBezTo>
                  <a:pt x="2674" y="176"/>
                  <a:pt x="2654" y="166"/>
                  <a:pt x="2640" y="155"/>
                </a:cubicBezTo>
                <a:cubicBezTo>
                  <a:pt x="2626" y="143"/>
                  <a:pt x="2620" y="126"/>
                  <a:pt x="2620" y="106"/>
                </a:cubicBezTo>
                <a:cubicBezTo>
                  <a:pt x="2620" y="78"/>
                  <a:pt x="2629" y="55"/>
                  <a:pt x="2648" y="38"/>
                </a:cubicBezTo>
                <a:cubicBezTo>
                  <a:pt x="2668" y="21"/>
                  <a:pt x="2694" y="12"/>
                  <a:pt x="2727" y="12"/>
                </a:cubicBezTo>
                <a:cubicBezTo>
                  <a:pt x="2761" y="12"/>
                  <a:pt x="2792" y="19"/>
                  <a:pt x="2821" y="33"/>
                </a:cubicBezTo>
                <a:cubicBezTo>
                  <a:pt x="2863" y="117"/>
                  <a:pt x="2863" y="117"/>
                  <a:pt x="2863" y="117"/>
                </a:cubicBezTo>
                <a:cubicBezTo>
                  <a:pt x="2875" y="117"/>
                  <a:pt x="2875" y="117"/>
                  <a:pt x="2875" y="117"/>
                </a:cubicBezTo>
                <a:cubicBezTo>
                  <a:pt x="2875" y="0"/>
                  <a:pt x="2875" y="0"/>
                  <a:pt x="2875" y="0"/>
                </a:cubicBezTo>
                <a:cubicBezTo>
                  <a:pt x="2863" y="0"/>
                  <a:pt x="2863" y="0"/>
                  <a:pt x="2863" y="0"/>
                </a:cubicBezTo>
                <a:lnTo>
                  <a:pt x="2821" y="18"/>
                </a:lnTo>
                <a:close/>
                <a:moveTo>
                  <a:pt x="2304" y="353"/>
                </a:moveTo>
                <a:cubicBezTo>
                  <a:pt x="2293" y="368"/>
                  <a:pt x="2277" y="376"/>
                  <a:pt x="2256" y="376"/>
                </a:cubicBezTo>
                <a:cubicBezTo>
                  <a:pt x="2235" y="376"/>
                  <a:pt x="2219" y="368"/>
                  <a:pt x="2208" y="353"/>
                </a:cubicBezTo>
                <a:cubicBezTo>
                  <a:pt x="2198" y="338"/>
                  <a:pt x="2193" y="318"/>
                  <a:pt x="2193" y="291"/>
                </a:cubicBezTo>
                <a:cubicBezTo>
                  <a:pt x="2193" y="263"/>
                  <a:pt x="2193" y="263"/>
                  <a:pt x="2193" y="263"/>
                </a:cubicBezTo>
                <a:cubicBezTo>
                  <a:pt x="2193" y="206"/>
                  <a:pt x="2214" y="178"/>
                  <a:pt x="2256" y="178"/>
                </a:cubicBezTo>
                <a:cubicBezTo>
                  <a:pt x="2298" y="178"/>
                  <a:pt x="2319" y="206"/>
                  <a:pt x="2319" y="263"/>
                </a:cubicBezTo>
                <a:cubicBezTo>
                  <a:pt x="2319" y="291"/>
                  <a:pt x="2319" y="291"/>
                  <a:pt x="2319" y="291"/>
                </a:cubicBezTo>
                <a:cubicBezTo>
                  <a:pt x="2319" y="318"/>
                  <a:pt x="2314" y="338"/>
                  <a:pt x="2304" y="353"/>
                </a:cubicBezTo>
                <a:close/>
                <a:moveTo>
                  <a:pt x="2371" y="499"/>
                </a:moveTo>
                <a:cubicBezTo>
                  <a:pt x="2380" y="506"/>
                  <a:pt x="2384" y="518"/>
                  <a:pt x="2384" y="535"/>
                </a:cubicBezTo>
                <a:cubicBezTo>
                  <a:pt x="2384" y="559"/>
                  <a:pt x="2372" y="581"/>
                  <a:pt x="2349" y="600"/>
                </a:cubicBezTo>
                <a:cubicBezTo>
                  <a:pt x="2326" y="619"/>
                  <a:pt x="2298" y="629"/>
                  <a:pt x="2264" y="629"/>
                </a:cubicBezTo>
                <a:cubicBezTo>
                  <a:pt x="2231" y="629"/>
                  <a:pt x="2207" y="622"/>
                  <a:pt x="2194" y="607"/>
                </a:cubicBezTo>
                <a:cubicBezTo>
                  <a:pt x="2180" y="592"/>
                  <a:pt x="2173" y="575"/>
                  <a:pt x="2173" y="556"/>
                </a:cubicBezTo>
                <a:cubicBezTo>
                  <a:pt x="2173" y="537"/>
                  <a:pt x="2179" y="521"/>
                  <a:pt x="2191" y="509"/>
                </a:cubicBezTo>
                <a:cubicBezTo>
                  <a:pt x="2180" y="507"/>
                  <a:pt x="2173" y="506"/>
                  <a:pt x="2170" y="506"/>
                </a:cubicBezTo>
                <a:cubicBezTo>
                  <a:pt x="2152" y="506"/>
                  <a:pt x="2139" y="512"/>
                  <a:pt x="2129" y="522"/>
                </a:cubicBezTo>
                <a:cubicBezTo>
                  <a:pt x="2119" y="533"/>
                  <a:pt x="2114" y="545"/>
                  <a:pt x="2114" y="559"/>
                </a:cubicBezTo>
                <a:cubicBezTo>
                  <a:pt x="2114" y="584"/>
                  <a:pt x="2126" y="603"/>
                  <a:pt x="2149" y="618"/>
                </a:cubicBezTo>
                <a:cubicBezTo>
                  <a:pt x="2173" y="633"/>
                  <a:pt x="2208" y="640"/>
                  <a:pt x="2255" y="640"/>
                </a:cubicBezTo>
                <a:cubicBezTo>
                  <a:pt x="2302" y="640"/>
                  <a:pt x="2338" y="628"/>
                  <a:pt x="2363" y="603"/>
                </a:cubicBezTo>
                <a:cubicBezTo>
                  <a:pt x="2388" y="578"/>
                  <a:pt x="2401" y="547"/>
                  <a:pt x="2401" y="510"/>
                </a:cubicBezTo>
                <a:cubicBezTo>
                  <a:pt x="2401" y="482"/>
                  <a:pt x="2393" y="462"/>
                  <a:pt x="2377" y="450"/>
                </a:cubicBezTo>
                <a:cubicBezTo>
                  <a:pt x="2361" y="438"/>
                  <a:pt x="2338" y="432"/>
                  <a:pt x="2307" y="432"/>
                </a:cubicBezTo>
                <a:cubicBezTo>
                  <a:pt x="2212" y="432"/>
                  <a:pt x="2212" y="432"/>
                  <a:pt x="2212" y="432"/>
                </a:cubicBezTo>
                <a:cubicBezTo>
                  <a:pt x="2197" y="432"/>
                  <a:pt x="2185" y="430"/>
                  <a:pt x="2175" y="425"/>
                </a:cubicBezTo>
                <a:cubicBezTo>
                  <a:pt x="2165" y="420"/>
                  <a:pt x="2161" y="413"/>
                  <a:pt x="2161" y="404"/>
                </a:cubicBezTo>
                <a:cubicBezTo>
                  <a:pt x="2161" y="395"/>
                  <a:pt x="2164" y="388"/>
                  <a:pt x="2171" y="383"/>
                </a:cubicBezTo>
                <a:cubicBezTo>
                  <a:pt x="2178" y="378"/>
                  <a:pt x="2188" y="375"/>
                  <a:pt x="2199" y="375"/>
                </a:cubicBezTo>
                <a:cubicBezTo>
                  <a:pt x="2215" y="382"/>
                  <a:pt x="2234" y="386"/>
                  <a:pt x="2256" y="386"/>
                </a:cubicBezTo>
                <a:cubicBezTo>
                  <a:pt x="2290" y="386"/>
                  <a:pt x="2318" y="376"/>
                  <a:pt x="2340" y="356"/>
                </a:cubicBezTo>
                <a:cubicBezTo>
                  <a:pt x="2362" y="337"/>
                  <a:pt x="2374" y="312"/>
                  <a:pt x="2374" y="280"/>
                </a:cubicBezTo>
                <a:cubicBezTo>
                  <a:pt x="2374" y="249"/>
                  <a:pt x="2365" y="223"/>
                  <a:pt x="2347" y="204"/>
                </a:cubicBezTo>
                <a:cubicBezTo>
                  <a:pt x="2376" y="202"/>
                  <a:pt x="2398" y="195"/>
                  <a:pt x="2411" y="183"/>
                </a:cubicBezTo>
                <a:cubicBezTo>
                  <a:pt x="2425" y="172"/>
                  <a:pt x="2432" y="158"/>
                  <a:pt x="2432" y="141"/>
                </a:cubicBezTo>
                <a:cubicBezTo>
                  <a:pt x="2432" y="131"/>
                  <a:pt x="2428" y="122"/>
                  <a:pt x="2421" y="116"/>
                </a:cubicBezTo>
                <a:cubicBezTo>
                  <a:pt x="2414" y="109"/>
                  <a:pt x="2406" y="106"/>
                  <a:pt x="2396" y="106"/>
                </a:cubicBezTo>
                <a:cubicBezTo>
                  <a:pt x="2386" y="106"/>
                  <a:pt x="2378" y="110"/>
                  <a:pt x="2370" y="117"/>
                </a:cubicBezTo>
                <a:cubicBezTo>
                  <a:pt x="2363" y="123"/>
                  <a:pt x="2360" y="132"/>
                  <a:pt x="2360" y="141"/>
                </a:cubicBezTo>
                <a:cubicBezTo>
                  <a:pt x="2365" y="141"/>
                  <a:pt x="2370" y="143"/>
                  <a:pt x="2374" y="147"/>
                </a:cubicBezTo>
                <a:cubicBezTo>
                  <a:pt x="2377" y="150"/>
                  <a:pt x="2379" y="156"/>
                  <a:pt x="2379" y="163"/>
                </a:cubicBezTo>
                <a:cubicBezTo>
                  <a:pt x="2379" y="171"/>
                  <a:pt x="2376" y="177"/>
                  <a:pt x="2368" y="183"/>
                </a:cubicBezTo>
                <a:cubicBezTo>
                  <a:pt x="2361" y="189"/>
                  <a:pt x="2350" y="193"/>
                  <a:pt x="2336" y="194"/>
                </a:cubicBezTo>
                <a:cubicBezTo>
                  <a:pt x="2314" y="177"/>
                  <a:pt x="2287" y="168"/>
                  <a:pt x="2254" y="168"/>
                </a:cubicBezTo>
                <a:cubicBezTo>
                  <a:pt x="2222" y="168"/>
                  <a:pt x="2194" y="178"/>
                  <a:pt x="2172" y="197"/>
                </a:cubicBezTo>
                <a:cubicBezTo>
                  <a:pt x="2150" y="217"/>
                  <a:pt x="2139" y="243"/>
                  <a:pt x="2139" y="277"/>
                </a:cubicBezTo>
                <a:cubicBezTo>
                  <a:pt x="2139" y="317"/>
                  <a:pt x="2154" y="347"/>
                  <a:pt x="2184" y="367"/>
                </a:cubicBezTo>
                <a:cubicBezTo>
                  <a:pt x="2167" y="370"/>
                  <a:pt x="2155" y="377"/>
                  <a:pt x="2145" y="388"/>
                </a:cubicBezTo>
                <a:cubicBezTo>
                  <a:pt x="2136" y="399"/>
                  <a:pt x="2131" y="413"/>
                  <a:pt x="2131" y="430"/>
                </a:cubicBezTo>
                <a:cubicBezTo>
                  <a:pt x="2131" y="468"/>
                  <a:pt x="2158" y="487"/>
                  <a:pt x="2212" y="487"/>
                </a:cubicBezTo>
                <a:cubicBezTo>
                  <a:pt x="2325" y="487"/>
                  <a:pt x="2325" y="487"/>
                  <a:pt x="2325" y="487"/>
                </a:cubicBezTo>
                <a:cubicBezTo>
                  <a:pt x="2347" y="487"/>
                  <a:pt x="2363" y="491"/>
                  <a:pt x="2371" y="499"/>
                </a:cubicBezTo>
                <a:close/>
                <a:moveTo>
                  <a:pt x="2086" y="472"/>
                </a:moveTo>
                <a:cubicBezTo>
                  <a:pt x="2086" y="460"/>
                  <a:pt x="2086" y="460"/>
                  <a:pt x="2086" y="460"/>
                </a:cubicBezTo>
                <a:cubicBezTo>
                  <a:pt x="2046" y="455"/>
                  <a:pt x="2046" y="455"/>
                  <a:pt x="2046" y="455"/>
                </a:cubicBezTo>
                <a:cubicBezTo>
                  <a:pt x="2046" y="251"/>
                  <a:pt x="2046" y="251"/>
                  <a:pt x="2046" y="251"/>
                </a:cubicBezTo>
                <a:cubicBezTo>
                  <a:pt x="2046" y="224"/>
                  <a:pt x="2038" y="203"/>
                  <a:pt x="2022" y="189"/>
                </a:cubicBezTo>
                <a:cubicBezTo>
                  <a:pt x="2006" y="175"/>
                  <a:pt x="1984" y="168"/>
                  <a:pt x="1956" y="168"/>
                </a:cubicBezTo>
                <a:cubicBezTo>
                  <a:pt x="1913" y="168"/>
                  <a:pt x="1875" y="191"/>
                  <a:pt x="1844" y="236"/>
                </a:cubicBezTo>
                <a:cubicBezTo>
                  <a:pt x="1844" y="174"/>
                  <a:pt x="1844" y="174"/>
                  <a:pt x="1844" y="174"/>
                </a:cubicBezTo>
                <a:cubicBezTo>
                  <a:pt x="1746" y="174"/>
                  <a:pt x="1746" y="174"/>
                  <a:pt x="1746" y="174"/>
                </a:cubicBezTo>
                <a:cubicBezTo>
                  <a:pt x="1746" y="185"/>
                  <a:pt x="1746" y="185"/>
                  <a:pt x="1746" y="185"/>
                </a:cubicBezTo>
                <a:cubicBezTo>
                  <a:pt x="1786" y="191"/>
                  <a:pt x="1786" y="191"/>
                  <a:pt x="1786" y="191"/>
                </a:cubicBezTo>
                <a:cubicBezTo>
                  <a:pt x="1786" y="455"/>
                  <a:pt x="1786" y="455"/>
                  <a:pt x="1786" y="455"/>
                </a:cubicBezTo>
                <a:cubicBezTo>
                  <a:pt x="1746" y="460"/>
                  <a:pt x="1746" y="460"/>
                  <a:pt x="1746" y="460"/>
                </a:cubicBezTo>
                <a:cubicBezTo>
                  <a:pt x="1746" y="472"/>
                  <a:pt x="1746" y="472"/>
                  <a:pt x="1746" y="472"/>
                </a:cubicBezTo>
                <a:cubicBezTo>
                  <a:pt x="1879" y="472"/>
                  <a:pt x="1879" y="472"/>
                  <a:pt x="1879" y="472"/>
                </a:cubicBezTo>
                <a:cubicBezTo>
                  <a:pt x="1879" y="460"/>
                  <a:pt x="1879" y="460"/>
                  <a:pt x="1879" y="460"/>
                </a:cubicBezTo>
                <a:cubicBezTo>
                  <a:pt x="1844" y="455"/>
                  <a:pt x="1844" y="455"/>
                  <a:pt x="1844" y="455"/>
                </a:cubicBezTo>
                <a:cubicBezTo>
                  <a:pt x="1844" y="256"/>
                  <a:pt x="1844" y="256"/>
                  <a:pt x="1844" y="256"/>
                </a:cubicBezTo>
                <a:cubicBezTo>
                  <a:pt x="1857" y="237"/>
                  <a:pt x="1871" y="221"/>
                  <a:pt x="1888" y="208"/>
                </a:cubicBezTo>
                <a:cubicBezTo>
                  <a:pt x="1904" y="196"/>
                  <a:pt x="1921" y="189"/>
                  <a:pt x="1939" y="189"/>
                </a:cubicBezTo>
                <a:cubicBezTo>
                  <a:pt x="1972" y="189"/>
                  <a:pt x="1988" y="210"/>
                  <a:pt x="1988" y="252"/>
                </a:cubicBezTo>
                <a:cubicBezTo>
                  <a:pt x="1988" y="455"/>
                  <a:pt x="1988" y="455"/>
                  <a:pt x="1988" y="455"/>
                </a:cubicBezTo>
                <a:cubicBezTo>
                  <a:pt x="1953" y="460"/>
                  <a:pt x="1953" y="460"/>
                  <a:pt x="1953" y="460"/>
                </a:cubicBezTo>
                <a:cubicBezTo>
                  <a:pt x="1953" y="472"/>
                  <a:pt x="1953" y="472"/>
                  <a:pt x="1953" y="472"/>
                </a:cubicBezTo>
                <a:lnTo>
                  <a:pt x="2086" y="472"/>
                </a:lnTo>
                <a:close/>
                <a:moveTo>
                  <a:pt x="1606" y="191"/>
                </a:moveTo>
                <a:cubicBezTo>
                  <a:pt x="1606" y="455"/>
                  <a:pt x="1606" y="455"/>
                  <a:pt x="1606" y="455"/>
                </a:cubicBezTo>
                <a:cubicBezTo>
                  <a:pt x="1566" y="460"/>
                  <a:pt x="1566" y="460"/>
                  <a:pt x="1566" y="460"/>
                </a:cubicBezTo>
                <a:cubicBezTo>
                  <a:pt x="1566" y="472"/>
                  <a:pt x="1566" y="472"/>
                  <a:pt x="1566" y="472"/>
                </a:cubicBezTo>
                <a:cubicBezTo>
                  <a:pt x="1704" y="472"/>
                  <a:pt x="1704" y="472"/>
                  <a:pt x="1704" y="472"/>
                </a:cubicBezTo>
                <a:cubicBezTo>
                  <a:pt x="1704" y="460"/>
                  <a:pt x="1704" y="460"/>
                  <a:pt x="1704" y="460"/>
                </a:cubicBezTo>
                <a:cubicBezTo>
                  <a:pt x="1664" y="455"/>
                  <a:pt x="1664" y="455"/>
                  <a:pt x="1664" y="455"/>
                </a:cubicBezTo>
                <a:cubicBezTo>
                  <a:pt x="1664" y="174"/>
                  <a:pt x="1664" y="174"/>
                  <a:pt x="1664" y="174"/>
                </a:cubicBezTo>
                <a:cubicBezTo>
                  <a:pt x="1566" y="174"/>
                  <a:pt x="1566" y="174"/>
                  <a:pt x="1566" y="174"/>
                </a:cubicBezTo>
                <a:cubicBezTo>
                  <a:pt x="1566" y="186"/>
                  <a:pt x="1566" y="186"/>
                  <a:pt x="1566" y="186"/>
                </a:cubicBezTo>
                <a:lnTo>
                  <a:pt x="1606" y="191"/>
                </a:lnTo>
                <a:close/>
                <a:moveTo>
                  <a:pt x="1600" y="96"/>
                </a:moveTo>
                <a:cubicBezTo>
                  <a:pt x="1607" y="103"/>
                  <a:pt x="1616" y="107"/>
                  <a:pt x="1627" y="107"/>
                </a:cubicBezTo>
                <a:cubicBezTo>
                  <a:pt x="1637" y="107"/>
                  <a:pt x="1646" y="103"/>
                  <a:pt x="1654" y="96"/>
                </a:cubicBezTo>
                <a:cubicBezTo>
                  <a:pt x="1661" y="88"/>
                  <a:pt x="1665" y="79"/>
                  <a:pt x="1665" y="68"/>
                </a:cubicBezTo>
                <a:cubicBezTo>
                  <a:pt x="1665" y="57"/>
                  <a:pt x="1661" y="48"/>
                  <a:pt x="1654" y="41"/>
                </a:cubicBezTo>
                <a:cubicBezTo>
                  <a:pt x="1646" y="34"/>
                  <a:pt x="1637" y="30"/>
                  <a:pt x="1627" y="30"/>
                </a:cubicBezTo>
                <a:cubicBezTo>
                  <a:pt x="1616" y="30"/>
                  <a:pt x="1607" y="34"/>
                  <a:pt x="1599" y="41"/>
                </a:cubicBezTo>
                <a:cubicBezTo>
                  <a:pt x="1592" y="48"/>
                  <a:pt x="1588" y="57"/>
                  <a:pt x="1588" y="68"/>
                </a:cubicBezTo>
                <a:cubicBezTo>
                  <a:pt x="1588" y="79"/>
                  <a:pt x="1592" y="88"/>
                  <a:pt x="1600" y="96"/>
                </a:cubicBezTo>
                <a:close/>
                <a:moveTo>
                  <a:pt x="1414" y="353"/>
                </a:moveTo>
                <a:cubicBezTo>
                  <a:pt x="1403" y="368"/>
                  <a:pt x="1387" y="376"/>
                  <a:pt x="1366" y="376"/>
                </a:cubicBezTo>
                <a:cubicBezTo>
                  <a:pt x="1344" y="376"/>
                  <a:pt x="1329" y="368"/>
                  <a:pt x="1318" y="353"/>
                </a:cubicBezTo>
                <a:cubicBezTo>
                  <a:pt x="1308" y="338"/>
                  <a:pt x="1303" y="318"/>
                  <a:pt x="1303" y="291"/>
                </a:cubicBezTo>
                <a:cubicBezTo>
                  <a:pt x="1303" y="263"/>
                  <a:pt x="1303" y="263"/>
                  <a:pt x="1303" y="263"/>
                </a:cubicBezTo>
                <a:cubicBezTo>
                  <a:pt x="1303" y="206"/>
                  <a:pt x="1324" y="178"/>
                  <a:pt x="1365" y="178"/>
                </a:cubicBezTo>
                <a:cubicBezTo>
                  <a:pt x="1408" y="178"/>
                  <a:pt x="1429" y="206"/>
                  <a:pt x="1429" y="263"/>
                </a:cubicBezTo>
                <a:cubicBezTo>
                  <a:pt x="1429" y="291"/>
                  <a:pt x="1429" y="291"/>
                  <a:pt x="1429" y="291"/>
                </a:cubicBezTo>
                <a:cubicBezTo>
                  <a:pt x="1429" y="318"/>
                  <a:pt x="1424" y="338"/>
                  <a:pt x="1414" y="353"/>
                </a:cubicBezTo>
                <a:close/>
                <a:moveTo>
                  <a:pt x="1481" y="499"/>
                </a:moveTo>
                <a:cubicBezTo>
                  <a:pt x="1490" y="506"/>
                  <a:pt x="1494" y="518"/>
                  <a:pt x="1494" y="535"/>
                </a:cubicBezTo>
                <a:cubicBezTo>
                  <a:pt x="1494" y="559"/>
                  <a:pt x="1482" y="581"/>
                  <a:pt x="1459" y="600"/>
                </a:cubicBezTo>
                <a:cubicBezTo>
                  <a:pt x="1436" y="619"/>
                  <a:pt x="1407" y="629"/>
                  <a:pt x="1374" y="629"/>
                </a:cubicBezTo>
                <a:cubicBezTo>
                  <a:pt x="1341" y="629"/>
                  <a:pt x="1317" y="622"/>
                  <a:pt x="1304" y="607"/>
                </a:cubicBezTo>
                <a:cubicBezTo>
                  <a:pt x="1290" y="592"/>
                  <a:pt x="1283" y="575"/>
                  <a:pt x="1283" y="556"/>
                </a:cubicBezTo>
                <a:cubicBezTo>
                  <a:pt x="1283" y="537"/>
                  <a:pt x="1289" y="521"/>
                  <a:pt x="1301" y="509"/>
                </a:cubicBezTo>
                <a:cubicBezTo>
                  <a:pt x="1290" y="507"/>
                  <a:pt x="1283" y="506"/>
                  <a:pt x="1280" y="506"/>
                </a:cubicBezTo>
                <a:cubicBezTo>
                  <a:pt x="1262" y="506"/>
                  <a:pt x="1249" y="512"/>
                  <a:pt x="1239" y="522"/>
                </a:cubicBezTo>
                <a:cubicBezTo>
                  <a:pt x="1229" y="533"/>
                  <a:pt x="1224" y="545"/>
                  <a:pt x="1224" y="559"/>
                </a:cubicBezTo>
                <a:cubicBezTo>
                  <a:pt x="1224" y="584"/>
                  <a:pt x="1236" y="603"/>
                  <a:pt x="1259" y="618"/>
                </a:cubicBezTo>
                <a:cubicBezTo>
                  <a:pt x="1283" y="633"/>
                  <a:pt x="1318" y="640"/>
                  <a:pt x="1365" y="640"/>
                </a:cubicBezTo>
                <a:cubicBezTo>
                  <a:pt x="1412" y="640"/>
                  <a:pt x="1448" y="628"/>
                  <a:pt x="1473" y="603"/>
                </a:cubicBezTo>
                <a:cubicBezTo>
                  <a:pt x="1498" y="578"/>
                  <a:pt x="1511" y="547"/>
                  <a:pt x="1511" y="510"/>
                </a:cubicBezTo>
                <a:cubicBezTo>
                  <a:pt x="1511" y="482"/>
                  <a:pt x="1503" y="462"/>
                  <a:pt x="1487" y="450"/>
                </a:cubicBezTo>
                <a:cubicBezTo>
                  <a:pt x="1471" y="438"/>
                  <a:pt x="1448" y="432"/>
                  <a:pt x="1417" y="432"/>
                </a:cubicBezTo>
                <a:cubicBezTo>
                  <a:pt x="1322" y="432"/>
                  <a:pt x="1322" y="432"/>
                  <a:pt x="1322" y="432"/>
                </a:cubicBezTo>
                <a:cubicBezTo>
                  <a:pt x="1307" y="432"/>
                  <a:pt x="1295" y="430"/>
                  <a:pt x="1285" y="425"/>
                </a:cubicBezTo>
                <a:cubicBezTo>
                  <a:pt x="1275" y="420"/>
                  <a:pt x="1270" y="413"/>
                  <a:pt x="1270" y="404"/>
                </a:cubicBezTo>
                <a:cubicBezTo>
                  <a:pt x="1270" y="395"/>
                  <a:pt x="1274" y="388"/>
                  <a:pt x="1281" y="383"/>
                </a:cubicBezTo>
                <a:cubicBezTo>
                  <a:pt x="1288" y="378"/>
                  <a:pt x="1297" y="375"/>
                  <a:pt x="1309" y="375"/>
                </a:cubicBezTo>
                <a:cubicBezTo>
                  <a:pt x="1325" y="382"/>
                  <a:pt x="1344" y="386"/>
                  <a:pt x="1365" y="386"/>
                </a:cubicBezTo>
                <a:cubicBezTo>
                  <a:pt x="1400" y="386"/>
                  <a:pt x="1428" y="376"/>
                  <a:pt x="1450" y="356"/>
                </a:cubicBezTo>
                <a:cubicBezTo>
                  <a:pt x="1472" y="337"/>
                  <a:pt x="1483" y="312"/>
                  <a:pt x="1483" y="280"/>
                </a:cubicBezTo>
                <a:cubicBezTo>
                  <a:pt x="1483" y="249"/>
                  <a:pt x="1474" y="223"/>
                  <a:pt x="1456" y="204"/>
                </a:cubicBezTo>
                <a:cubicBezTo>
                  <a:pt x="1486" y="202"/>
                  <a:pt x="1508" y="195"/>
                  <a:pt x="1521" y="183"/>
                </a:cubicBezTo>
                <a:cubicBezTo>
                  <a:pt x="1535" y="172"/>
                  <a:pt x="1542" y="158"/>
                  <a:pt x="1542" y="141"/>
                </a:cubicBezTo>
                <a:cubicBezTo>
                  <a:pt x="1542" y="131"/>
                  <a:pt x="1538" y="122"/>
                  <a:pt x="1531" y="116"/>
                </a:cubicBezTo>
                <a:cubicBezTo>
                  <a:pt x="1524" y="109"/>
                  <a:pt x="1516" y="106"/>
                  <a:pt x="1506" y="106"/>
                </a:cubicBezTo>
                <a:cubicBezTo>
                  <a:pt x="1496" y="106"/>
                  <a:pt x="1487" y="110"/>
                  <a:pt x="1480" y="117"/>
                </a:cubicBezTo>
                <a:cubicBezTo>
                  <a:pt x="1473" y="123"/>
                  <a:pt x="1470" y="132"/>
                  <a:pt x="1470" y="141"/>
                </a:cubicBezTo>
                <a:cubicBezTo>
                  <a:pt x="1475" y="141"/>
                  <a:pt x="1480" y="143"/>
                  <a:pt x="1483" y="147"/>
                </a:cubicBezTo>
                <a:cubicBezTo>
                  <a:pt x="1487" y="150"/>
                  <a:pt x="1489" y="156"/>
                  <a:pt x="1489" y="163"/>
                </a:cubicBezTo>
                <a:cubicBezTo>
                  <a:pt x="1489" y="171"/>
                  <a:pt x="1486" y="177"/>
                  <a:pt x="1478" y="183"/>
                </a:cubicBezTo>
                <a:cubicBezTo>
                  <a:pt x="1471" y="189"/>
                  <a:pt x="1460" y="193"/>
                  <a:pt x="1445" y="194"/>
                </a:cubicBezTo>
                <a:cubicBezTo>
                  <a:pt x="1424" y="177"/>
                  <a:pt x="1397" y="168"/>
                  <a:pt x="1364" y="168"/>
                </a:cubicBezTo>
                <a:cubicBezTo>
                  <a:pt x="1332" y="168"/>
                  <a:pt x="1304" y="178"/>
                  <a:pt x="1282" y="197"/>
                </a:cubicBezTo>
                <a:cubicBezTo>
                  <a:pt x="1260" y="217"/>
                  <a:pt x="1249" y="243"/>
                  <a:pt x="1249" y="277"/>
                </a:cubicBezTo>
                <a:cubicBezTo>
                  <a:pt x="1249" y="317"/>
                  <a:pt x="1263" y="347"/>
                  <a:pt x="1293" y="367"/>
                </a:cubicBezTo>
                <a:cubicBezTo>
                  <a:pt x="1277" y="370"/>
                  <a:pt x="1265" y="377"/>
                  <a:pt x="1255" y="388"/>
                </a:cubicBezTo>
                <a:cubicBezTo>
                  <a:pt x="1246" y="399"/>
                  <a:pt x="1241" y="413"/>
                  <a:pt x="1241" y="430"/>
                </a:cubicBezTo>
                <a:cubicBezTo>
                  <a:pt x="1241" y="468"/>
                  <a:pt x="1268" y="487"/>
                  <a:pt x="1322" y="487"/>
                </a:cubicBezTo>
                <a:cubicBezTo>
                  <a:pt x="1435" y="487"/>
                  <a:pt x="1435" y="487"/>
                  <a:pt x="1435" y="487"/>
                </a:cubicBezTo>
                <a:cubicBezTo>
                  <a:pt x="1457" y="487"/>
                  <a:pt x="1473" y="491"/>
                  <a:pt x="1481" y="499"/>
                </a:cubicBezTo>
                <a:close/>
                <a:moveTo>
                  <a:pt x="1005" y="183"/>
                </a:moveTo>
                <a:cubicBezTo>
                  <a:pt x="1031" y="183"/>
                  <a:pt x="1052" y="193"/>
                  <a:pt x="1070" y="214"/>
                </a:cubicBezTo>
                <a:cubicBezTo>
                  <a:pt x="1087" y="235"/>
                  <a:pt x="1096" y="260"/>
                  <a:pt x="1097" y="290"/>
                </a:cubicBezTo>
                <a:cubicBezTo>
                  <a:pt x="1097" y="356"/>
                  <a:pt x="1097" y="356"/>
                  <a:pt x="1097" y="356"/>
                </a:cubicBezTo>
                <a:cubicBezTo>
                  <a:pt x="1096" y="386"/>
                  <a:pt x="1087" y="411"/>
                  <a:pt x="1070" y="432"/>
                </a:cubicBezTo>
                <a:cubicBezTo>
                  <a:pt x="1052" y="453"/>
                  <a:pt x="1031" y="463"/>
                  <a:pt x="1005" y="463"/>
                </a:cubicBezTo>
                <a:cubicBezTo>
                  <a:pt x="952" y="463"/>
                  <a:pt x="925" y="426"/>
                  <a:pt x="925" y="352"/>
                </a:cubicBezTo>
                <a:cubicBezTo>
                  <a:pt x="925" y="294"/>
                  <a:pt x="925" y="294"/>
                  <a:pt x="925" y="294"/>
                </a:cubicBezTo>
                <a:cubicBezTo>
                  <a:pt x="925" y="220"/>
                  <a:pt x="952" y="183"/>
                  <a:pt x="1005" y="183"/>
                </a:cubicBezTo>
                <a:close/>
                <a:moveTo>
                  <a:pt x="1195" y="472"/>
                </a:moveTo>
                <a:cubicBezTo>
                  <a:pt x="1195" y="460"/>
                  <a:pt x="1195" y="460"/>
                  <a:pt x="1195" y="460"/>
                </a:cubicBezTo>
                <a:cubicBezTo>
                  <a:pt x="1155" y="455"/>
                  <a:pt x="1155" y="455"/>
                  <a:pt x="1155" y="455"/>
                </a:cubicBezTo>
                <a:cubicBezTo>
                  <a:pt x="1155" y="11"/>
                  <a:pt x="1155" y="11"/>
                  <a:pt x="1155" y="11"/>
                </a:cubicBezTo>
                <a:cubicBezTo>
                  <a:pt x="1057" y="11"/>
                  <a:pt x="1057" y="11"/>
                  <a:pt x="1057" y="11"/>
                </a:cubicBezTo>
                <a:cubicBezTo>
                  <a:pt x="1057" y="23"/>
                  <a:pt x="1057" y="23"/>
                  <a:pt x="1057" y="23"/>
                </a:cubicBezTo>
                <a:cubicBezTo>
                  <a:pt x="1097" y="28"/>
                  <a:pt x="1097" y="28"/>
                  <a:pt x="1097" y="28"/>
                </a:cubicBezTo>
                <a:cubicBezTo>
                  <a:pt x="1097" y="234"/>
                  <a:pt x="1097" y="234"/>
                  <a:pt x="1097" y="234"/>
                </a:cubicBezTo>
                <a:cubicBezTo>
                  <a:pt x="1076" y="190"/>
                  <a:pt x="1045" y="168"/>
                  <a:pt x="1002" y="168"/>
                </a:cubicBezTo>
                <a:cubicBezTo>
                  <a:pt x="959" y="168"/>
                  <a:pt x="925" y="182"/>
                  <a:pt x="900" y="210"/>
                </a:cubicBezTo>
                <a:cubicBezTo>
                  <a:pt x="875" y="238"/>
                  <a:pt x="862" y="276"/>
                  <a:pt x="862" y="323"/>
                </a:cubicBezTo>
                <a:cubicBezTo>
                  <a:pt x="862" y="370"/>
                  <a:pt x="875" y="407"/>
                  <a:pt x="900" y="435"/>
                </a:cubicBezTo>
                <a:cubicBezTo>
                  <a:pt x="925" y="463"/>
                  <a:pt x="958" y="478"/>
                  <a:pt x="1000" y="478"/>
                </a:cubicBezTo>
                <a:cubicBezTo>
                  <a:pt x="1044" y="478"/>
                  <a:pt x="1076" y="456"/>
                  <a:pt x="1097" y="412"/>
                </a:cubicBezTo>
                <a:cubicBezTo>
                  <a:pt x="1097" y="472"/>
                  <a:pt x="1097" y="472"/>
                  <a:pt x="1097" y="472"/>
                </a:cubicBezTo>
                <a:lnTo>
                  <a:pt x="1195" y="472"/>
                </a:lnTo>
                <a:close/>
                <a:moveTo>
                  <a:pt x="728" y="191"/>
                </a:moveTo>
                <a:cubicBezTo>
                  <a:pt x="728" y="455"/>
                  <a:pt x="728" y="455"/>
                  <a:pt x="728" y="455"/>
                </a:cubicBezTo>
                <a:cubicBezTo>
                  <a:pt x="688" y="460"/>
                  <a:pt x="688" y="460"/>
                  <a:pt x="688" y="460"/>
                </a:cubicBezTo>
                <a:cubicBezTo>
                  <a:pt x="688" y="472"/>
                  <a:pt x="688" y="472"/>
                  <a:pt x="688" y="472"/>
                </a:cubicBezTo>
                <a:cubicBezTo>
                  <a:pt x="826" y="472"/>
                  <a:pt x="826" y="472"/>
                  <a:pt x="826" y="472"/>
                </a:cubicBezTo>
                <a:cubicBezTo>
                  <a:pt x="826" y="460"/>
                  <a:pt x="826" y="460"/>
                  <a:pt x="826" y="460"/>
                </a:cubicBezTo>
                <a:cubicBezTo>
                  <a:pt x="786" y="455"/>
                  <a:pt x="786" y="455"/>
                  <a:pt x="786" y="455"/>
                </a:cubicBezTo>
                <a:cubicBezTo>
                  <a:pt x="786" y="174"/>
                  <a:pt x="786" y="174"/>
                  <a:pt x="786" y="174"/>
                </a:cubicBezTo>
                <a:cubicBezTo>
                  <a:pt x="688" y="174"/>
                  <a:pt x="688" y="174"/>
                  <a:pt x="688" y="174"/>
                </a:cubicBezTo>
                <a:cubicBezTo>
                  <a:pt x="688" y="186"/>
                  <a:pt x="688" y="186"/>
                  <a:pt x="688" y="186"/>
                </a:cubicBezTo>
                <a:lnTo>
                  <a:pt x="728" y="191"/>
                </a:lnTo>
                <a:close/>
                <a:moveTo>
                  <a:pt x="722" y="96"/>
                </a:moveTo>
                <a:cubicBezTo>
                  <a:pt x="729" y="103"/>
                  <a:pt x="738" y="107"/>
                  <a:pt x="749" y="107"/>
                </a:cubicBezTo>
                <a:cubicBezTo>
                  <a:pt x="759" y="107"/>
                  <a:pt x="768" y="103"/>
                  <a:pt x="776" y="96"/>
                </a:cubicBezTo>
                <a:cubicBezTo>
                  <a:pt x="783" y="88"/>
                  <a:pt x="787" y="79"/>
                  <a:pt x="787" y="68"/>
                </a:cubicBezTo>
                <a:cubicBezTo>
                  <a:pt x="787" y="57"/>
                  <a:pt x="783" y="48"/>
                  <a:pt x="776" y="41"/>
                </a:cubicBezTo>
                <a:cubicBezTo>
                  <a:pt x="768" y="34"/>
                  <a:pt x="759" y="30"/>
                  <a:pt x="749" y="30"/>
                </a:cubicBezTo>
                <a:cubicBezTo>
                  <a:pt x="738" y="30"/>
                  <a:pt x="729" y="34"/>
                  <a:pt x="721" y="41"/>
                </a:cubicBezTo>
                <a:cubicBezTo>
                  <a:pt x="714" y="48"/>
                  <a:pt x="710" y="57"/>
                  <a:pt x="710" y="68"/>
                </a:cubicBezTo>
                <a:cubicBezTo>
                  <a:pt x="710" y="79"/>
                  <a:pt x="714" y="88"/>
                  <a:pt x="722" y="96"/>
                </a:cubicBezTo>
                <a:close/>
                <a:moveTo>
                  <a:pt x="560" y="472"/>
                </a:moveTo>
                <a:cubicBezTo>
                  <a:pt x="560" y="460"/>
                  <a:pt x="560" y="460"/>
                  <a:pt x="560" y="460"/>
                </a:cubicBezTo>
                <a:cubicBezTo>
                  <a:pt x="514" y="455"/>
                  <a:pt x="514" y="455"/>
                  <a:pt x="514" y="455"/>
                </a:cubicBezTo>
                <a:cubicBezTo>
                  <a:pt x="514" y="239"/>
                  <a:pt x="514" y="239"/>
                  <a:pt x="514" y="239"/>
                </a:cubicBezTo>
                <a:cubicBezTo>
                  <a:pt x="535" y="209"/>
                  <a:pt x="553" y="193"/>
                  <a:pt x="568" y="193"/>
                </a:cubicBezTo>
                <a:cubicBezTo>
                  <a:pt x="575" y="193"/>
                  <a:pt x="581" y="195"/>
                  <a:pt x="585" y="199"/>
                </a:cubicBezTo>
                <a:cubicBezTo>
                  <a:pt x="590" y="203"/>
                  <a:pt x="592" y="208"/>
                  <a:pt x="592" y="215"/>
                </a:cubicBezTo>
                <a:cubicBezTo>
                  <a:pt x="592" y="221"/>
                  <a:pt x="590" y="227"/>
                  <a:pt x="586" y="232"/>
                </a:cubicBezTo>
                <a:cubicBezTo>
                  <a:pt x="593" y="242"/>
                  <a:pt x="603" y="247"/>
                  <a:pt x="614" y="247"/>
                </a:cubicBezTo>
                <a:cubicBezTo>
                  <a:pt x="626" y="247"/>
                  <a:pt x="635" y="243"/>
                  <a:pt x="642" y="237"/>
                </a:cubicBezTo>
                <a:cubicBezTo>
                  <a:pt x="648" y="230"/>
                  <a:pt x="651" y="221"/>
                  <a:pt x="651" y="209"/>
                </a:cubicBezTo>
                <a:cubicBezTo>
                  <a:pt x="651" y="197"/>
                  <a:pt x="646" y="187"/>
                  <a:pt x="635" y="180"/>
                </a:cubicBezTo>
                <a:cubicBezTo>
                  <a:pt x="623" y="172"/>
                  <a:pt x="611" y="168"/>
                  <a:pt x="596" y="168"/>
                </a:cubicBezTo>
                <a:cubicBezTo>
                  <a:pt x="566" y="168"/>
                  <a:pt x="538" y="185"/>
                  <a:pt x="514" y="218"/>
                </a:cubicBezTo>
                <a:cubicBezTo>
                  <a:pt x="514" y="174"/>
                  <a:pt x="514" y="174"/>
                  <a:pt x="514" y="174"/>
                </a:cubicBezTo>
                <a:cubicBezTo>
                  <a:pt x="416" y="174"/>
                  <a:pt x="416" y="174"/>
                  <a:pt x="416" y="174"/>
                </a:cubicBezTo>
                <a:cubicBezTo>
                  <a:pt x="416" y="185"/>
                  <a:pt x="416" y="185"/>
                  <a:pt x="416" y="185"/>
                </a:cubicBezTo>
                <a:cubicBezTo>
                  <a:pt x="457" y="191"/>
                  <a:pt x="457" y="191"/>
                  <a:pt x="457" y="191"/>
                </a:cubicBezTo>
                <a:cubicBezTo>
                  <a:pt x="457" y="455"/>
                  <a:pt x="457" y="455"/>
                  <a:pt x="457" y="455"/>
                </a:cubicBezTo>
                <a:cubicBezTo>
                  <a:pt x="416" y="460"/>
                  <a:pt x="416" y="460"/>
                  <a:pt x="416" y="460"/>
                </a:cubicBezTo>
                <a:cubicBezTo>
                  <a:pt x="416" y="472"/>
                  <a:pt x="416" y="472"/>
                  <a:pt x="416" y="472"/>
                </a:cubicBezTo>
                <a:lnTo>
                  <a:pt x="560" y="472"/>
                </a:lnTo>
                <a:close/>
                <a:moveTo>
                  <a:pt x="275" y="120"/>
                </a:moveTo>
                <a:cubicBezTo>
                  <a:pt x="275" y="123"/>
                  <a:pt x="275" y="123"/>
                  <a:pt x="275" y="123"/>
                </a:cubicBezTo>
                <a:cubicBezTo>
                  <a:pt x="275" y="155"/>
                  <a:pt x="267" y="180"/>
                  <a:pt x="251" y="197"/>
                </a:cubicBezTo>
                <a:cubicBezTo>
                  <a:pt x="234" y="214"/>
                  <a:pt x="211" y="223"/>
                  <a:pt x="180" y="223"/>
                </a:cubicBezTo>
                <a:cubicBezTo>
                  <a:pt x="116" y="223"/>
                  <a:pt x="116" y="223"/>
                  <a:pt x="116" y="223"/>
                </a:cubicBezTo>
                <a:cubicBezTo>
                  <a:pt x="116" y="26"/>
                  <a:pt x="116" y="26"/>
                  <a:pt x="116" y="26"/>
                </a:cubicBezTo>
                <a:cubicBezTo>
                  <a:pt x="175" y="26"/>
                  <a:pt x="175" y="26"/>
                  <a:pt x="175" y="26"/>
                </a:cubicBezTo>
                <a:cubicBezTo>
                  <a:pt x="242" y="26"/>
                  <a:pt x="275" y="57"/>
                  <a:pt x="275" y="120"/>
                </a:cubicBezTo>
                <a:close/>
                <a:moveTo>
                  <a:pt x="279" y="263"/>
                </a:moveTo>
                <a:cubicBezTo>
                  <a:pt x="297" y="281"/>
                  <a:pt x="306" y="307"/>
                  <a:pt x="306" y="342"/>
                </a:cubicBezTo>
                <a:cubicBezTo>
                  <a:pt x="306" y="348"/>
                  <a:pt x="306" y="348"/>
                  <a:pt x="306" y="348"/>
                </a:cubicBezTo>
                <a:cubicBezTo>
                  <a:pt x="306" y="383"/>
                  <a:pt x="297" y="411"/>
                  <a:pt x="279" y="430"/>
                </a:cubicBezTo>
                <a:cubicBezTo>
                  <a:pt x="261" y="449"/>
                  <a:pt x="236" y="458"/>
                  <a:pt x="203" y="458"/>
                </a:cubicBezTo>
                <a:cubicBezTo>
                  <a:pt x="116" y="458"/>
                  <a:pt x="116" y="458"/>
                  <a:pt x="116" y="458"/>
                </a:cubicBezTo>
                <a:cubicBezTo>
                  <a:pt x="116" y="238"/>
                  <a:pt x="116" y="238"/>
                  <a:pt x="116" y="238"/>
                </a:cubicBezTo>
                <a:cubicBezTo>
                  <a:pt x="203" y="238"/>
                  <a:pt x="203" y="238"/>
                  <a:pt x="203" y="238"/>
                </a:cubicBezTo>
                <a:cubicBezTo>
                  <a:pt x="236" y="238"/>
                  <a:pt x="261" y="246"/>
                  <a:pt x="279" y="263"/>
                </a:cubicBezTo>
                <a:close/>
                <a:moveTo>
                  <a:pt x="240" y="228"/>
                </a:moveTo>
                <a:cubicBezTo>
                  <a:pt x="240" y="225"/>
                  <a:pt x="240" y="225"/>
                  <a:pt x="240" y="225"/>
                </a:cubicBezTo>
                <a:cubicBezTo>
                  <a:pt x="310" y="209"/>
                  <a:pt x="345" y="174"/>
                  <a:pt x="345" y="119"/>
                </a:cubicBezTo>
                <a:cubicBezTo>
                  <a:pt x="345" y="81"/>
                  <a:pt x="332" y="54"/>
                  <a:pt x="306" y="37"/>
                </a:cubicBezTo>
                <a:cubicBezTo>
                  <a:pt x="280" y="20"/>
                  <a:pt x="236" y="11"/>
                  <a:pt x="175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24"/>
                  <a:pt x="0" y="24"/>
                  <a:pt x="0" y="24"/>
                </a:cubicBezTo>
                <a:cubicBezTo>
                  <a:pt x="53" y="32"/>
                  <a:pt x="53" y="32"/>
                  <a:pt x="53" y="32"/>
                </a:cubicBezTo>
                <a:cubicBezTo>
                  <a:pt x="53" y="451"/>
                  <a:pt x="53" y="451"/>
                  <a:pt x="53" y="451"/>
                </a:cubicBezTo>
                <a:cubicBezTo>
                  <a:pt x="0" y="460"/>
                  <a:pt x="0" y="460"/>
                  <a:pt x="0" y="460"/>
                </a:cubicBezTo>
                <a:cubicBezTo>
                  <a:pt x="0" y="472"/>
                  <a:pt x="0" y="472"/>
                  <a:pt x="0" y="472"/>
                </a:cubicBezTo>
                <a:cubicBezTo>
                  <a:pt x="203" y="472"/>
                  <a:pt x="203" y="472"/>
                  <a:pt x="203" y="472"/>
                </a:cubicBezTo>
                <a:cubicBezTo>
                  <a:pt x="256" y="472"/>
                  <a:pt x="297" y="462"/>
                  <a:pt x="328" y="441"/>
                </a:cubicBezTo>
                <a:cubicBezTo>
                  <a:pt x="359" y="421"/>
                  <a:pt x="375" y="390"/>
                  <a:pt x="375" y="348"/>
                </a:cubicBezTo>
                <a:cubicBezTo>
                  <a:pt x="375" y="280"/>
                  <a:pt x="330" y="240"/>
                  <a:pt x="240" y="228"/>
                </a:cubicBezTo>
                <a:close/>
              </a:path>
            </a:pathLst>
          </a:custGeom>
          <a:solidFill>
            <a:srgbClr val="0031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C4442678-9679-47B3-AB4E-F462A362E945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521182" y="5779104"/>
            <a:ext cx="2092677" cy="546608"/>
          </a:xfrm>
          <a:custGeom>
            <a:avLst/>
            <a:gdLst>
              <a:gd name="T0" fmla="*/ 4785 w 6587"/>
              <a:gd name="T1" fmla="*/ 0 h 1724"/>
              <a:gd name="T2" fmla="*/ 3855 w 6587"/>
              <a:gd name="T3" fmla="*/ 1724 h 1724"/>
              <a:gd name="T4" fmla="*/ 3393 w 6587"/>
              <a:gd name="T5" fmla="*/ 825 h 1724"/>
              <a:gd name="T6" fmla="*/ 2809 w 6587"/>
              <a:gd name="T7" fmla="*/ 1724 h 1724"/>
              <a:gd name="T8" fmla="*/ 2187 w 6587"/>
              <a:gd name="T9" fmla="*/ 242 h 1724"/>
              <a:gd name="T10" fmla="*/ 1935 w 6587"/>
              <a:gd name="T11" fmla="*/ 223 h 1724"/>
              <a:gd name="T12" fmla="*/ 1966 w 6587"/>
              <a:gd name="T13" fmla="*/ 0 h 1724"/>
              <a:gd name="T14" fmla="*/ 2843 w 6587"/>
              <a:gd name="T15" fmla="*/ 1428 h 1724"/>
              <a:gd name="T16" fmla="*/ 3233 w 6587"/>
              <a:gd name="T17" fmla="*/ 242 h 1724"/>
              <a:gd name="T18" fmla="*/ 2981 w 6587"/>
              <a:gd name="T19" fmla="*/ 223 h 1724"/>
              <a:gd name="T20" fmla="*/ 3012 w 6587"/>
              <a:gd name="T21" fmla="*/ 0 h 1724"/>
              <a:gd name="T22" fmla="*/ 3748 w 6587"/>
              <a:gd name="T23" fmla="*/ 19 h 1724"/>
              <a:gd name="T24" fmla="*/ 3717 w 6587"/>
              <a:gd name="T25" fmla="*/ 242 h 1724"/>
              <a:gd name="T26" fmla="*/ 3889 w 6587"/>
              <a:gd name="T27" fmla="*/ 1424 h 1724"/>
              <a:gd name="T28" fmla="*/ 4117 w 6587"/>
              <a:gd name="T29" fmla="*/ 242 h 1724"/>
              <a:gd name="T30" fmla="*/ 4109 w 6587"/>
              <a:gd name="T31" fmla="*/ 19 h 1724"/>
              <a:gd name="T32" fmla="*/ 5899 w 6587"/>
              <a:gd name="T33" fmla="*/ 0 h 1724"/>
              <a:gd name="T34" fmla="*/ 5000 w 6587"/>
              <a:gd name="T35" fmla="*/ 19 h 1724"/>
              <a:gd name="T36" fmla="*/ 5008 w 6587"/>
              <a:gd name="T37" fmla="*/ 242 h 1724"/>
              <a:gd name="T38" fmla="*/ 5197 w 6587"/>
              <a:gd name="T39" fmla="*/ 1482 h 1724"/>
              <a:gd name="T40" fmla="*/ 4916 w 6587"/>
              <a:gd name="T41" fmla="*/ 1501 h 1724"/>
              <a:gd name="T42" fmla="*/ 4923 w 6587"/>
              <a:gd name="T43" fmla="*/ 1724 h 1724"/>
              <a:gd name="T44" fmla="*/ 5724 w 6587"/>
              <a:gd name="T45" fmla="*/ 1704 h 1724"/>
              <a:gd name="T46" fmla="*/ 5717 w 6587"/>
              <a:gd name="T47" fmla="*/ 1482 h 1724"/>
              <a:gd name="T48" fmla="*/ 5586 w 6587"/>
              <a:gd name="T49" fmla="*/ 242 h 1724"/>
              <a:gd name="T50" fmla="*/ 6238 w 6587"/>
              <a:gd name="T51" fmla="*/ 455 h 1724"/>
              <a:gd name="T52" fmla="*/ 5695 w 6587"/>
              <a:gd name="T53" fmla="*/ 978 h 1724"/>
              <a:gd name="T54" fmla="*/ 6587 w 6587"/>
              <a:gd name="T55" fmla="*/ 436 h 1724"/>
              <a:gd name="T56" fmla="*/ 813 w 6587"/>
              <a:gd name="T57" fmla="*/ 1482 h 1724"/>
              <a:gd name="T58" fmla="*/ 697 w 6587"/>
              <a:gd name="T59" fmla="*/ 0 h 1724"/>
              <a:gd name="T60" fmla="*/ 97 w 6587"/>
              <a:gd name="T61" fmla="*/ 19 h 1724"/>
              <a:gd name="T62" fmla="*/ 104 w 6587"/>
              <a:gd name="T63" fmla="*/ 242 h 1724"/>
              <a:gd name="T64" fmla="*/ 293 w 6587"/>
              <a:gd name="T65" fmla="*/ 1482 h 1724"/>
              <a:gd name="T66" fmla="*/ 12 w 6587"/>
              <a:gd name="T67" fmla="*/ 1501 h 1724"/>
              <a:gd name="T68" fmla="*/ 19 w 6587"/>
              <a:gd name="T69" fmla="*/ 1724 h 1724"/>
              <a:gd name="T70" fmla="*/ 821 w 6587"/>
              <a:gd name="T71" fmla="*/ 1704 h 1724"/>
              <a:gd name="T72" fmla="*/ 813 w 6587"/>
              <a:gd name="T73" fmla="*/ 1482 h 1724"/>
              <a:gd name="T74" fmla="*/ 1116 w 6587"/>
              <a:gd name="T75" fmla="*/ 0 h 1724"/>
              <a:gd name="T76" fmla="*/ 1085 w 6587"/>
              <a:gd name="T77" fmla="*/ 223 h 1724"/>
              <a:gd name="T78" fmla="*/ 1249 w 6587"/>
              <a:gd name="T79" fmla="*/ 242 h 1724"/>
              <a:gd name="T80" fmla="*/ 949 w 6587"/>
              <a:gd name="T81" fmla="*/ 900 h 1724"/>
              <a:gd name="T82" fmla="*/ 1598 w 6587"/>
              <a:gd name="T83" fmla="*/ 242 h 1724"/>
              <a:gd name="T84" fmla="*/ 1751 w 6587"/>
              <a:gd name="T85" fmla="*/ 223 h 1724"/>
              <a:gd name="T86" fmla="*/ 1743 w 6587"/>
              <a:gd name="T87" fmla="*/ 0 h 17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587" h="1724">
                <a:moveTo>
                  <a:pt x="4129" y="0"/>
                </a:moveTo>
                <a:cubicBezTo>
                  <a:pt x="4785" y="0"/>
                  <a:pt x="4785" y="0"/>
                  <a:pt x="4785" y="0"/>
                </a:cubicBezTo>
                <a:cubicBezTo>
                  <a:pt x="4175" y="1482"/>
                  <a:pt x="4175" y="1482"/>
                  <a:pt x="4175" y="1482"/>
                </a:cubicBezTo>
                <a:cubicBezTo>
                  <a:pt x="4119" y="1617"/>
                  <a:pt x="4020" y="1724"/>
                  <a:pt x="3855" y="1724"/>
                </a:cubicBezTo>
                <a:cubicBezTo>
                  <a:pt x="3642" y="1724"/>
                  <a:pt x="3642" y="1724"/>
                  <a:pt x="3642" y="1724"/>
                </a:cubicBezTo>
                <a:cubicBezTo>
                  <a:pt x="3393" y="825"/>
                  <a:pt x="3393" y="825"/>
                  <a:pt x="3393" y="825"/>
                </a:cubicBezTo>
                <a:cubicBezTo>
                  <a:pt x="3128" y="1482"/>
                  <a:pt x="3128" y="1482"/>
                  <a:pt x="3128" y="1482"/>
                </a:cubicBezTo>
                <a:cubicBezTo>
                  <a:pt x="3073" y="1617"/>
                  <a:pt x="2974" y="1724"/>
                  <a:pt x="2809" y="1724"/>
                </a:cubicBezTo>
                <a:cubicBezTo>
                  <a:pt x="2596" y="1724"/>
                  <a:pt x="2596" y="1724"/>
                  <a:pt x="2596" y="1724"/>
                </a:cubicBezTo>
                <a:cubicBezTo>
                  <a:pt x="2187" y="242"/>
                  <a:pt x="2187" y="242"/>
                  <a:pt x="2187" y="242"/>
                </a:cubicBezTo>
                <a:cubicBezTo>
                  <a:pt x="1954" y="242"/>
                  <a:pt x="1954" y="242"/>
                  <a:pt x="1954" y="242"/>
                </a:cubicBezTo>
                <a:cubicBezTo>
                  <a:pt x="1944" y="242"/>
                  <a:pt x="1935" y="232"/>
                  <a:pt x="1935" y="223"/>
                </a:cubicBezTo>
                <a:cubicBezTo>
                  <a:pt x="1947" y="19"/>
                  <a:pt x="1947" y="19"/>
                  <a:pt x="1947" y="19"/>
                </a:cubicBezTo>
                <a:cubicBezTo>
                  <a:pt x="1947" y="9"/>
                  <a:pt x="1956" y="0"/>
                  <a:pt x="1966" y="0"/>
                </a:cubicBezTo>
                <a:cubicBezTo>
                  <a:pt x="2451" y="0"/>
                  <a:pt x="2451" y="0"/>
                  <a:pt x="2451" y="0"/>
                </a:cubicBezTo>
                <a:cubicBezTo>
                  <a:pt x="2843" y="1428"/>
                  <a:pt x="2843" y="1428"/>
                  <a:pt x="2843" y="1428"/>
                </a:cubicBezTo>
                <a:cubicBezTo>
                  <a:pt x="3271" y="385"/>
                  <a:pt x="3271" y="385"/>
                  <a:pt x="3271" y="385"/>
                </a:cubicBezTo>
                <a:cubicBezTo>
                  <a:pt x="3233" y="242"/>
                  <a:pt x="3233" y="242"/>
                  <a:pt x="3233" y="242"/>
                </a:cubicBezTo>
                <a:cubicBezTo>
                  <a:pt x="3000" y="242"/>
                  <a:pt x="3000" y="242"/>
                  <a:pt x="3000" y="242"/>
                </a:cubicBezTo>
                <a:cubicBezTo>
                  <a:pt x="2990" y="242"/>
                  <a:pt x="2981" y="232"/>
                  <a:pt x="2981" y="223"/>
                </a:cubicBezTo>
                <a:cubicBezTo>
                  <a:pt x="2993" y="19"/>
                  <a:pt x="2993" y="19"/>
                  <a:pt x="2993" y="19"/>
                </a:cubicBezTo>
                <a:cubicBezTo>
                  <a:pt x="2993" y="9"/>
                  <a:pt x="3003" y="0"/>
                  <a:pt x="3012" y="0"/>
                </a:cubicBezTo>
                <a:cubicBezTo>
                  <a:pt x="3729" y="0"/>
                  <a:pt x="3729" y="0"/>
                  <a:pt x="3729" y="0"/>
                </a:cubicBezTo>
                <a:cubicBezTo>
                  <a:pt x="3739" y="0"/>
                  <a:pt x="3748" y="9"/>
                  <a:pt x="3748" y="19"/>
                </a:cubicBezTo>
                <a:cubicBezTo>
                  <a:pt x="3736" y="223"/>
                  <a:pt x="3736" y="223"/>
                  <a:pt x="3736" y="223"/>
                </a:cubicBezTo>
                <a:cubicBezTo>
                  <a:pt x="3736" y="232"/>
                  <a:pt x="3727" y="242"/>
                  <a:pt x="3717" y="242"/>
                </a:cubicBezTo>
                <a:cubicBezTo>
                  <a:pt x="3562" y="242"/>
                  <a:pt x="3562" y="242"/>
                  <a:pt x="3562" y="242"/>
                </a:cubicBezTo>
                <a:cubicBezTo>
                  <a:pt x="3889" y="1424"/>
                  <a:pt x="3889" y="1424"/>
                  <a:pt x="3889" y="1424"/>
                </a:cubicBezTo>
                <a:cubicBezTo>
                  <a:pt x="4366" y="242"/>
                  <a:pt x="4366" y="242"/>
                  <a:pt x="4366" y="242"/>
                </a:cubicBezTo>
                <a:cubicBezTo>
                  <a:pt x="4117" y="242"/>
                  <a:pt x="4117" y="242"/>
                  <a:pt x="4117" y="242"/>
                </a:cubicBezTo>
                <a:cubicBezTo>
                  <a:pt x="4107" y="242"/>
                  <a:pt x="4097" y="232"/>
                  <a:pt x="4097" y="223"/>
                </a:cubicBezTo>
                <a:cubicBezTo>
                  <a:pt x="4109" y="19"/>
                  <a:pt x="4109" y="19"/>
                  <a:pt x="4109" y="19"/>
                </a:cubicBezTo>
                <a:cubicBezTo>
                  <a:pt x="4109" y="9"/>
                  <a:pt x="4119" y="0"/>
                  <a:pt x="4129" y="0"/>
                </a:cubicBezTo>
                <a:close/>
                <a:moveTo>
                  <a:pt x="5899" y="0"/>
                </a:moveTo>
                <a:cubicBezTo>
                  <a:pt x="5020" y="0"/>
                  <a:pt x="5020" y="0"/>
                  <a:pt x="5020" y="0"/>
                </a:cubicBezTo>
                <a:cubicBezTo>
                  <a:pt x="5010" y="0"/>
                  <a:pt x="5000" y="9"/>
                  <a:pt x="5000" y="19"/>
                </a:cubicBezTo>
                <a:cubicBezTo>
                  <a:pt x="4988" y="223"/>
                  <a:pt x="4988" y="223"/>
                  <a:pt x="4988" y="223"/>
                </a:cubicBezTo>
                <a:cubicBezTo>
                  <a:pt x="4988" y="232"/>
                  <a:pt x="4998" y="242"/>
                  <a:pt x="5008" y="242"/>
                </a:cubicBezTo>
                <a:cubicBezTo>
                  <a:pt x="5267" y="242"/>
                  <a:pt x="5267" y="242"/>
                  <a:pt x="5267" y="242"/>
                </a:cubicBezTo>
                <a:cubicBezTo>
                  <a:pt x="5197" y="1482"/>
                  <a:pt x="5197" y="1482"/>
                  <a:pt x="5197" y="1482"/>
                </a:cubicBezTo>
                <a:cubicBezTo>
                  <a:pt x="4935" y="1482"/>
                  <a:pt x="4935" y="1482"/>
                  <a:pt x="4935" y="1482"/>
                </a:cubicBezTo>
                <a:cubicBezTo>
                  <a:pt x="4925" y="1482"/>
                  <a:pt x="4916" y="1491"/>
                  <a:pt x="4916" y="1501"/>
                </a:cubicBezTo>
                <a:cubicBezTo>
                  <a:pt x="4904" y="1704"/>
                  <a:pt x="4904" y="1704"/>
                  <a:pt x="4904" y="1704"/>
                </a:cubicBezTo>
                <a:cubicBezTo>
                  <a:pt x="4904" y="1714"/>
                  <a:pt x="4913" y="1724"/>
                  <a:pt x="4923" y="1724"/>
                </a:cubicBezTo>
                <a:cubicBezTo>
                  <a:pt x="5705" y="1724"/>
                  <a:pt x="5705" y="1724"/>
                  <a:pt x="5705" y="1724"/>
                </a:cubicBezTo>
                <a:cubicBezTo>
                  <a:pt x="5715" y="1724"/>
                  <a:pt x="5724" y="1714"/>
                  <a:pt x="5724" y="1704"/>
                </a:cubicBezTo>
                <a:cubicBezTo>
                  <a:pt x="5737" y="1501"/>
                  <a:pt x="5737" y="1501"/>
                  <a:pt x="5737" y="1501"/>
                </a:cubicBezTo>
                <a:cubicBezTo>
                  <a:pt x="5737" y="1491"/>
                  <a:pt x="5727" y="1482"/>
                  <a:pt x="5717" y="1482"/>
                </a:cubicBezTo>
                <a:cubicBezTo>
                  <a:pt x="5516" y="1482"/>
                  <a:pt x="5516" y="1482"/>
                  <a:pt x="5516" y="1482"/>
                </a:cubicBezTo>
                <a:cubicBezTo>
                  <a:pt x="5586" y="242"/>
                  <a:pt x="5586" y="242"/>
                  <a:pt x="5586" y="242"/>
                </a:cubicBezTo>
                <a:cubicBezTo>
                  <a:pt x="5831" y="242"/>
                  <a:pt x="5831" y="242"/>
                  <a:pt x="5831" y="242"/>
                </a:cubicBezTo>
                <a:cubicBezTo>
                  <a:pt x="6034" y="242"/>
                  <a:pt x="6238" y="251"/>
                  <a:pt x="6238" y="455"/>
                </a:cubicBezTo>
                <a:cubicBezTo>
                  <a:pt x="6238" y="697"/>
                  <a:pt x="6083" y="721"/>
                  <a:pt x="5894" y="753"/>
                </a:cubicBezTo>
                <a:cubicBezTo>
                  <a:pt x="5780" y="772"/>
                  <a:pt x="5705" y="842"/>
                  <a:pt x="5695" y="978"/>
                </a:cubicBezTo>
                <a:cubicBezTo>
                  <a:pt x="5879" y="978"/>
                  <a:pt x="5879" y="978"/>
                  <a:pt x="5879" y="978"/>
                </a:cubicBezTo>
                <a:cubicBezTo>
                  <a:pt x="6306" y="978"/>
                  <a:pt x="6587" y="833"/>
                  <a:pt x="6587" y="436"/>
                </a:cubicBezTo>
                <a:cubicBezTo>
                  <a:pt x="6587" y="77"/>
                  <a:pt x="6257" y="0"/>
                  <a:pt x="5899" y="0"/>
                </a:cubicBezTo>
                <a:close/>
                <a:moveTo>
                  <a:pt x="813" y="1482"/>
                </a:moveTo>
                <a:cubicBezTo>
                  <a:pt x="613" y="1482"/>
                  <a:pt x="613" y="1482"/>
                  <a:pt x="613" y="1482"/>
                </a:cubicBezTo>
                <a:cubicBezTo>
                  <a:pt x="697" y="0"/>
                  <a:pt x="697" y="0"/>
                  <a:pt x="697" y="0"/>
                </a:cubicBezTo>
                <a:cubicBezTo>
                  <a:pt x="116" y="0"/>
                  <a:pt x="116" y="0"/>
                  <a:pt x="116" y="0"/>
                </a:cubicBezTo>
                <a:cubicBezTo>
                  <a:pt x="106" y="0"/>
                  <a:pt x="97" y="9"/>
                  <a:pt x="97" y="19"/>
                </a:cubicBezTo>
                <a:cubicBezTo>
                  <a:pt x="85" y="223"/>
                  <a:pt x="85" y="223"/>
                  <a:pt x="85" y="223"/>
                </a:cubicBezTo>
                <a:cubicBezTo>
                  <a:pt x="85" y="232"/>
                  <a:pt x="94" y="242"/>
                  <a:pt x="104" y="242"/>
                </a:cubicBezTo>
                <a:cubicBezTo>
                  <a:pt x="363" y="242"/>
                  <a:pt x="363" y="242"/>
                  <a:pt x="363" y="242"/>
                </a:cubicBezTo>
                <a:cubicBezTo>
                  <a:pt x="293" y="1482"/>
                  <a:pt x="293" y="1482"/>
                  <a:pt x="293" y="1482"/>
                </a:cubicBezTo>
                <a:cubicBezTo>
                  <a:pt x="31" y="1482"/>
                  <a:pt x="31" y="1482"/>
                  <a:pt x="31" y="1482"/>
                </a:cubicBezTo>
                <a:cubicBezTo>
                  <a:pt x="22" y="1482"/>
                  <a:pt x="12" y="1491"/>
                  <a:pt x="12" y="1501"/>
                </a:cubicBezTo>
                <a:cubicBezTo>
                  <a:pt x="0" y="1704"/>
                  <a:pt x="0" y="1704"/>
                  <a:pt x="0" y="1704"/>
                </a:cubicBezTo>
                <a:cubicBezTo>
                  <a:pt x="0" y="1714"/>
                  <a:pt x="10" y="1724"/>
                  <a:pt x="19" y="1724"/>
                </a:cubicBezTo>
                <a:cubicBezTo>
                  <a:pt x="801" y="1724"/>
                  <a:pt x="801" y="1724"/>
                  <a:pt x="801" y="1724"/>
                </a:cubicBezTo>
                <a:cubicBezTo>
                  <a:pt x="811" y="1724"/>
                  <a:pt x="821" y="1714"/>
                  <a:pt x="821" y="1704"/>
                </a:cubicBezTo>
                <a:cubicBezTo>
                  <a:pt x="833" y="1501"/>
                  <a:pt x="833" y="1501"/>
                  <a:pt x="833" y="1501"/>
                </a:cubicBezTo>
                <a:cubicBezTo>
                  <a:pt x="833" y="1491"/>
                  <a:pt x="823" y="1482"/>
                  <a:pt x="813" y="1482"/>
                </a:cubicBezTo>
                <a:close/>
                <a:moveTo>
                  <a:pt x="1743" y="0"/>
                </a:moveTo>
                <a:cubicBezTo>
                  <a:pt x="1116" y="0"/>
                  <a:pt x="1116" y="0"/>
                  <a:pt x="1116" y="0"/>
                </a:cubicBezTo>
                <a:cubicBezTo>
                  <a:pt x="1107" y="0"/>
                  <a:pt x="1097" y="9"/>
                  <a:pt x="1097" y="19"/>
                </a:cubicBezTo>
                <a:cubicBezTo>
                  <a:pt x="1085" y="223"/>
                  <a:pt x="1085" y="223"/>
                  <a:pt x="1085" y="223"/>
                </a:cubicBezTo>
                <a:cubicBezTo>
                  <a:pt x="1085" y="232"/>
                  <a:pt x="1094" y="242"/>
                  <a:pt x="1104" y="242"/>
                </a:cubicBezTo>
                <a:cubicBezTo>
                  <a:pt x="1249" y="242"/>
                  <a:pt x="1249" y="242"/>
                  <a:pt x="1249" y="242"/>
                </a:cubicBezTo>
                <a:cubicBezTo>
                  <a:pt x="784" y="900"/>
                  <a:pt x="784" y="900"/>
                  <a:pt x="784" y="900"/>
                </a:cubicBezTo>
                <a:cubicBezTo>
                  <a:pt x="949" y="900"/>
                  <a:pt x="949" y="900"/>
                  <a:pt x="949" y="900"/>
                </a:cubicBezTo>
                <a:cubicBezTo>
                  <a:pt x="1114" y="900"/>
                  <a:pt x="1181" y="801"/>
                  <a:pt x="1230" y="736"/>
                </a:cubicBezTo>
                <a:cubicBezTo>
                  <a:pt x="1598" y="242"/>
                  <a:pt x="1598" y="242"/>
                  <a:pt x="1598" y="242"/>
                </a:cubicBezTo>
                <a:cubicBezTo>
                  <a:pt x="1731" y="242"/>
                  <a:pt x="1731" y="242"/>
                  <a:pt x="1731" y="242"/>
                </a:cubicBezTo>
                <a:cubicBezTo>
                  <a:pt x="1741" y="242"/>
                  <a:pt x="1751" y="232"/>
                  <a:pt x="1751" y="223"/>
                </a:cubicBezTo>
                <a:cubicBezTo>
                  <a:pt x="1763" y="19"/>
                  <a:pt x="1763" y="19"/>
                  <a:pt x="1763" y="19"/>
                </a:cubicBezTo>
                <a:cubicBezTo>
                  <a:pt x="1763" y="9"/>
                  <a:pt x="1753" y="0"/>
                  <a:pt x="1743" y="0"/>
                </a:cubicBezTo>
                <a:close/>
              </a:path>
            </a:pathLst>
          </a:custGeom>
          <a:solidFill>
            <a:srgbClr val="0031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B51CEA01-2714-4C28-95A3-FE274719D09B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769062" y="6098488"/>
            <a:ext cx="1897233" cy="273304"/>
          </a:xfrm>
          <a:custGeom>
            <a:avLst/>
            <a:gdLst>
              <a:gd name="T0" fmla="*/ 1076 w 5967"/>
              <a:gd name="T1" fmla="*/ 601 h 862"/>
              <a:gd name="T2" fmla="*/ 1061 w 5967"/>
              <a:gd name="T3" fmla="*/ 843 h 862"/>
              <a:gd name="T4" fmla="*/ 1042 w 5967"/>
              <a:gd name="T5" fmla="*/ 862 h 862"/>
              <a:gd name="T6" fmla="*/ 901 w 5967"/>
              <a:gd name="T7" fmla="*/ 862 h 862"/>
              <a:gd name="T8" fmla="*/ 465 w 5967"/>
              <a:gd name="T9" fmla="*/ 620 h 862"/>
              <a:gd name="T10" fmla="*/ 204 w 5967"/>
              <a:gd name="T11" fmla="*/ 242 h 862"/>
              <a:gd name="T12" fmla="*/ 0 w 5967"/>
              <a:gd name="T13" fmla="*/ 0 h 862"/>
              <a:gd name="T14" fmla="*/ 165 w 5967"/>
              <a:gd name="T15" fmla="*/ 0 h 862"/>
              <a:gd name="T16" fmla="*/ 553 w 5967"/>
              <a:gd name="T17" fmla="*/ 204 h 862"/>
              <a:gd name="T18" fmla="*/ 708 w 5967"/>
              <a:gd name="T19" fmla="*/ 407 h 862"/>
              <a:gd name="T20" fmla="*/ 998 w 5967"/>
              <a:gd name="T21" fmla="*/ 581 h 862"/>
              <a:gd name="T22" fmla="*/ 1056 w 5967"/>
              <a:gd name="T23" fmla="*/ 581 h 862"/>
              <a:gd name="T24" fmla="*/ 1076 w 5967"/>
              <a:gd name="T25" fmla="*/ 601 h 862"/>
              <a:gd name="T26" fmla="*/ 5948 w 5967"/>
              <a:gd name="T27" fmla="*/ 581 h 862"/>
              <a:gd name="T28" fmla="*/ 5880 w 5967"/>
              <a:gd name="T29" fmla="*/ 581 h 862"/>
              <a:gd name="T30" fmla="*/ 5589 w 5967"/>
              <a:gd name="T31" fmla="*/ 407 h 862"/>
              <a:gd name="T32" fmla="*/ 5497 w 5967"/>
              <a:gd name="T33" fmla="*/ 291 h 862"/>
              <a:gd name="T34" fmla="*/ 5110 w 5967"/>
              <a:gd name="T35" fmla="*/ 87 h 862"/>
              <a:gd name="T36" fmla="*/ 4945 w 5967"/>
              <a:gd name="T37" fmla="*/ 87 h 862"/>
              <a:gd name="T38" fmla="*/ 5149 w 5967"/>
              <a:gd name="T39" fmla="*/ 329 h 862"/>
              <a:gd name="T40" fmla="*/ 5347 w 5967"/>
              <a:gd name="T41" fmla="*/ 620 h 862"/>
              <a:gd name="T42" fmla="*/ 5783 w 5967"/>
              <a:gd name="T43" fmla="*/ 862 h 862"/>
              <a:gd name="T44" fmla="*/ 5933 w 5967"/>
              <a:gd name="T45" fmla="*/ 862 h 862"/>
              <a:gd name="T46" fmla="*/ 5953 w 5967"/>
              <a:gd name="T47" fmla="*/ 843 h 862"/>
              <a:gd name="T48" fmla="*/ 5967 w 5967"/>
              <a:gd name="T49" fmla="*/ 601 h 862"/>
              <a:gd name="T50" fmla="*/ 5948 w 5967"/>
              <a:gd name="T51" fmla="*/ 581 h 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967" h="862">
                <a:moveTo>
                  <a:pt x="1076" y="601"/>
                </a:moveTo>
                <a:cubicBezTo>
                  <a:pt x="1061" y="843"/>
                  <a:pt x="1061" y="843"/>
                  <a:pt x="1061" y="843"/>
                </a:cubicBezTo>
                <a:cubicBezTo>
                  <a:pt x="1061" y="853"/>
                  <a:pt x="1051" y="862"/>
                  <a:pt x="1042" y="862"/>
                </a:cubicBezTo>
                <a:cubicBezTo>
                  <a:pt x="901" y="862"/>
                  <a:pt x="901" y="862"/>
                  <a:pt x="901" y="862"/>
                </a:cubicBezTo>
                <a:cubicBezTo>
                  <a:pt x="669" y="862"/>
                  <a:pt x="553" y="746"/>
                  <a:pt x="465" y="620"/>
                </a:cubicBezTo>
                <a:cubicBezTo>
                  <a:pt x="204" y="242"/>
                  <a:pt x="204" y="242"/>
                  <a:pt x="204" y="242"/>
                </a:cubicBezTo>
                <a:cubicBezTo>
                  <a:pt x="165" y="184"/>
                  <a:pt x="78" y="68"/>
                  <a:pt x="0" y="0"/>
                </a:cubicBezTo>
                <a:cubicBezTo>
                  <a:pt x="165" y="0"/>
                  <a:pt x="165" y="0"/>
                  <a:pt x="165" y="0"/>
                </a:cubicBezTo>
                <a:cubicBezTo>
                  <a:pt x="407" y="0"/>
                  <a:pt x="465" y="90"/>
                  <a:pt x="553" y="204"/>
                </a:cubicBezTo>
                <a:cubicBezTo>
                  <a:pt x="708" y="407"/>
                  <a:pt x="708" y="407"/>
                  <a:pt x="708" y="407"/>
                </a:cubicBezTo>
                <a:cubicBezTo>
                  <a:pt x="795" y="521"/>
                  <a:pt x="843" y="581"/>
                  <a:pt x="998" y="581"/>
                </a:cubicBezTo>
                <a:cubicBezTo>
                  <a:pt x="1056" y="581"/>
                  <a:pt x="1056" y="581"/>
                  <a:pt x="1056" y="581"/>
                </a:cubicBezTo>
                <a:cubicBezTo>
                  <a:pt x="1066" y="581"/>
                  <a:pt x="1076" y="591"/>
                  <a:pt x="1076" y="601"/>
                </a:cubicBezTo>
                <a:close/>
                <a:moveTo>
                  <a:pt x="5948" y="581"/>
                </a:moveTo>
                <a:cubicBezTo>
                  <a:pt x="5880" y="581"/>
                  <a:pt x="5880" y="581"/>
                  <a:pt x="5880" y="581"/>
                </a:cubicBezTo>
                <a:cubicBezTo>
                  <a:pt x="5725" y="581"/>
                  <a:pt x="5679" y="521"/>
                  <a:pt x="5589" y="407"/>
                </a:cubicBezTo>
                <a:cubicBezTo>
                  <a:pt x="5497" y="291"/>
                  <a:pt x="5497" y="291"/>
                  <a:pt x="5497" y="291"/>
                </a:cubicBezTo>
                <a:cubicBezTo>
                  <a:pt x="5413" y="184"/>
                  <a:pt x="5352" y="87"/>
                  <a:pt x="5110" y="87"/>
                </a:cubicBezTo>
                <a:cubicBezTo>
                  <a:pt x="4945" y="87"/>
                  <a:pt x="4945" y="87"/>
                  <a:pt x="4945" y="87"/>
                </a:cubicBezTo>
                <a:cubicBezTo>
                  <a:pt x="5023" y="155"/>
                  <a:pt x="5110" y="271"/>
                  <a:pt x="5149" y="329"/>
                </a:cubicBezTo>
                <a:cubicBezTo>
                  <a:pt x="5347" y="620"/>
                  <a:pt x="5347" y="620"/>
                  <a:pt x="5347" y="620"/>
                </a:cubicBezTo>
                <a:cubicBezTo>
                  <a:pt x="5434" y="746"/>
                  <a:pt x="5551" y="862"/>
                  <a:pt x="5783" y="862"/>
                </a:cubicBezTo>
                <a:cubicBezTo>
                  <a:pt x="5933" y="862"/>
                  <a:pt x="5933" y="862"/>
                  <a:pt x="5933" y="862"/>
                </a:cubicBezTo>
                <a:cubicBezTo>
                  <a:pt x="5943" y="862"/>
                  <a:pt x="5953" y="853"/>
                  <a:pt x="5953" y="843"/>
                </a:cubicBezTo>
                <a:cubicBezTo>
                  <a:pt x="5967" y="601"/>
                  <a:pt x="5967" y="601"/>
                  <a:pt x="5967" y="601"/>
                </a:cubicBezTo>
                <a:cubicBezTo>
                  <a:pt x="5967" y="591"/>
                  <a:pt x="5957" y="581"/>
                  <a:pt x="5948" y="581"/>
                </a:cubicBezTo>
                <a:close/>
              </a:path>
            </a:pathLst>
          </a:custGeom>
          <a:solidFill>
            <a:srgbClr val="00B9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B9678F71-C917-4A75-915A-27F708F7A162}"/>
              </a:ext>
            </a:extLst>
          </p:cNvPr>
          <p:cNvSpPr>
            <a:spLocks noSelect="1"/>
          </p:cNvSpPr>
          <p:nvPr userDrawn="1"/>
        </p:nvSpPr>
        <p:spPr bwMode="ltGray">
          <a:xfrm>
            <a:off x="6159505" y="1266825"/>
            <a:ext cx="633413" cy="190500"/>
          </a:xfrm>
          <a:custGeom>
            <a:avLst/>
            <a:gdLst>
              <a:gd name="T0" fmla="*/ 23 w 1994"/>
              <a:gd name="T1" fmla="*/ 257 h 601"/>
              <a:gd name="T2" fmla="*/ 268 w 1994"/>
              <a:gd name="T3" fmla="*/ 67 h 601"/>
              <a:gd name="T4" fmla="*/ 533 w 1994"/>
              <a:gd name="T5" fmla="*/ 0 h 601"/>
              <a:gd name="T6" fmla="*/ 808 w 1994"/>
              <a:gd name="T7" fmla="*/ 70 h 601"/>
              <a:gd name="T8" fmla="*/ 1068 w 1994"/>
              <a:gd name="T9" fmla="*/ 274 h 601"/>
              <a:gd name="T10" fmla="*/ 1265 w 1994"/>
              <a:gd name="T11" fmla="*/ 429 h 601"/>
              <a:gd name="T12" fmla="*/ 1465 w 1994"/>
              <a:gd name="T13" fmla="*/ 480 h 601"/>
              <a:gd name="T14" fmla="*/ 1667 w 1994"/>
              <a:gd name="T15" fmla="*/ 428 h 601"/>
              <a:gd name="T16" fmla="*/ 1884 w 1994"/>
              <a:gd name="T17" fmla="*/ 257 h 601"/>
              <a:gd name="T18" fmla="*/ 1969 w 1994"/>
              <a:gd name="T19" fmla="*/ 255 h 601"/>
              <a:gd name="T20" fmla="*/ 1972 w 1994"/>
              <a:gd name="T21" fmla="*/ 340 h 601"/>
              <a:gd name="T22" fmla="*/ 1722 w 1994"/>
              <a:gd name="T23" fmla="*/ 535 h 601"/>
              <a:gd name="T24" fmla="*/ 1465 w 1994"/>
              <a:gd name="T25" fmla="*/ 600 h 601"/>
              <a:gd name="T26" fmla="*/ 1210 w 1994"/>
              <a:gd name="T27" fmla="*/ 536 h 601"/>
              <a:gd name="T28" fmla="*/ 981 w 1994"/>
              <a:gd name="T29" fmla="*/ 356 h 601"/>
              <a:gd name="T30" fmla="*/ 753 w 1994"/>
              <a:gd name="T31" fmla="*/ 177 h 601"/>
              <a:gd name="T32" fmla="*/ 533 w 1994"/>
              <a:gd name="T33" fmla="*/ 120 h 601"/>
              <a:gd name="T34" fmla="*/ 322 w 1994"/>
              <a:gd name="T35" fmla="*/ 174 h 601"/>
              <a:gd name="T36" fmla="*/ 110 w 1994"/>
              <a:gd name="T37" fmla="*/ 340 h 601"/>
              <a:gd name="T38" fmla="*/ 25 w 1994"/>
              <a:gd name="T39" fmla="*/ 342 h 601"/>
              <a:gd name="T40" fmla="*/ 23 w 1994"/>
              <a:gd name="T41" fmla="*/ 257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94" h="601">
                <a:moveTo>
                  <a:pt x="23" y="257"/>
                </a:moveTo>
                <a:cubicBezTo>
                  <a:pt x="100" y="175"/>
                  <a:pt x="182" y="111"/>
                  <a:pt x="268" y="67"/>
                </a:cubicBezTo>
                <a:cubicBezTo>
                  <a:pt x="353" y="23"/>
                  <a:pt x="443" y="0"/>
                  <a:pt x="533" y="0"/>
                </a:cubicBezTo>
                <a:cubicBezTo>
                  <a:pt x="626" y="0"/>
                  <a:pt x="718" y="24"/>
                  <a:pt x="808" y="70"/>
                </a:cubicBezTo>
                <a:cubicBezTo>
                  <a:pt x="897" y="116"/>
                  <a:pt x="984" y="185"/>
                  <a:pt x="1068" y="274"/>
                </a:cubicBezTo>
                <a:cubicBezTo>
                  <a:pt x="1133" y="343"/>
                  <a:pt x="1199" y="395"/>
                  <a:pt x="1265" y="429"/>
                </a:cubicBezTo>
                <a:cubicBezTo>
                  <a:pt x="1332" y="463"/>
                  <a:pt x="1398" y="480"/>
                  <a:pt x="1465" y="480"/>
                </a:cubicBezTo>
                <a:cubicBezTo>
                  <a:pt x="1530" y="480"/>
                  <a:pt x="1597" y="464"/>
                  <a:pt x="1667" y="428"/>
                </a:cubicBezTo>
                <a:cubicBezTo>
                  <a:pt x="1737" y="392"/>
                  <a:pt x="1810" y="336"/>
                  <a:pt x="1884" y="257"/>
                </a:cubicBezTo>
                <a:cubicBezTo>
                  <a:pt x="1907" y="233"/>
                  <a:pt x="1945" y="232"/>
                  <a:pt x="1969" y="255"/>
                </a:cubicBezTo>
                <a:cubicBezTo>
                  <a:pt x="1993" y="278"/>
                  <a:pt x="1994" y="316"/>
                  <a:pt x="1972" y="340"/>
                </a:cubicBezTo>
                <a:cubicBezTo>
                  <a:pt x="1890" y="427"/>
                  <a:pt x="1807" y="492"/>
                  <a:pt x="1722" y="535"/>
                </a:cubicBezTo>
                <a:cubicBezTo>
                  <a:pt x="1637" y="579"/>
                  <a:pt x="1550" y="601"/>
                  <a:pt x="1465" y="600"/>
                </a:cubicBezTo>
                <a:cubicBezTo>
                  <a:pt x="1377" y="601"/>
                  <a:pt x="1291" y="578"/>
                  <a:pt x="1210" y="536"/>
                </a:cubicBezTo>
                <a:cubicBezTo>
                  <a:pt x="1129" y="494"/>
                  <a:pt x="1053" y="433"/>
                  <a:pt x="981" y="356"/>
                </a:cubicBezTo>
                <a:cubicBezTo>
                  <a:pt x="904" y="275"/>
                  <a:pt x="827" y="215"/>
                  <a:pt x="753" y="177"/>
                </a:cubicBezTo>
                <a:cubicBezTo>
                  <a:pt x="678" y="138"/>
                  <a:pt x="605" y="120"/>
                  <a:pt x="533" y="120"/>
                </a:cubicBezTo>
                <a:cubicBezTo>
                  <a:pt x="463" y="120"/>
                  <a:pt x="393" y="138"/>
                  <a:pt x="322" y="174"/>
                </a:cubicBezTo>
                <a:cubicBezTo>
                  <a:pt x="252" y="210"/>
                  <a:pt x="180" y="265"/>
                  <a:pt x="110" y="340"/>
                </a:cubicBezTo>
                <a:cubicBezTo>
                  <a:pt x="87" y="364"/>
                  <a:pt x="49" y="365"/>
                  <a:pt x="25" y="342"/>
                </a:cubicBezTo>
                <a:cubicBezTo>
                  <a:pt x="1" y="320"/>
                  <a:pt x="0" y="282"/>
                  <a:pt x="23" y="257"/>
                </a:cubicBezTo>
                <a:close/>
              </a:path>
            </a:pathLst>
          </a:custGeom>
          <a:solidFill>
            <a:srgbClr val="00B9EA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5" name="Datum"/>
          <p:cNvSpPr>
            <a:spLocks noGrp="1" noSelect="1"/>
          </p:cNvSpPr>
          <p:nvPr>
            <p:ph type="body" sz="quarter" idx="15" hasCustomPrompt="1"/>
          </p:nvPr>
        </p:nvSpPr>
        <p:spPr>
          <a:xfrm>
            <a:off x="6163199" y="784800"/>
            <a:ext cx="5155200" cy="252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9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None/>
              <a:defRPr sz="19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[Datum]</a:t>
            </a:r>
          </a:p>
        </p:txBody>
      </p:sp>
      <p:sp>
        <p:nvSpPr>
          <p:cNvPr id="15" name="Tekstvak titel en subtitel"/>
          <p:cNvSpPr>
            <a:spLocks noGrp="1" noSelect="1"/>
          </p:cNvSpPr>
          <p:nvPr>
            <p:ph type="body" sz="quarter" idx="16" hasCustomPrompt="1"/>
          </p:nvPr>
        </p:nvSpPr>
        <p:spPr>
          <a:xfrm>
            <a:off x="6159500" y="1492494"/>
            <a:ext cx="5154613" cy="3087688"/>
          </a:xfrm>
        </p:spPr>
        <p:txBody>
          <a:bodyPr/>
          <a:lstStyle>
            <a:lvl1pPr marL="0" indent="0">
              <a:lnSpc>
                <a:spcPct val="95000"/>
              </a:lnSpc>
              <a:spcAft>
                <a:spcPts val="2400"/>
              </a:spcAft>
              <a:buFontTx/>
              <a:buNone/>
              <a:defRPr sz="4000" baseline="0">
                <a:solidFill>
                  <a:schemeClr val="bg1"/>
                </a:solidFill>
                <a:latin typeface="+mj-lt"/>
              </a:defRPr>
            </a:lvl1pPr>
            <a:lvl2pPr marL="0" indent="0">
              <a:buFontTx/>
              <a:buNone/>
              <a:defRPr sz="1900" b="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900" b="0">
                <a:solidFill>
                  <a:schemeClr val="bg1"/>
                </a:solidFill>
              </a:defRPr>
            </a:lvl3pPr>
            <a:lvl4pPr marL="0">
              <a:buFontTx/>
              <a:buNone/>
              <a:defRPr sz="1900" b="0">
                <a:solidFill>
                  <a:schemeClr val="bg1"/>
                </a:solidFill>
              </a:defRPr>
            </a:lvl4pPr>
            <a:lvl5pPr marL="0">
              <a:buFontTx/>
              <a:buNone/>
              <a:defRPr sz="1900" b="0">
                <a:solidFill>
                  <a:schemeClr val="bg1"/>
                </a:solidFill>
              </a:defRPr>
            </a:lvl5pPr>
            <a:lvl6pPr marL="0">
              <a:buFontTx/>
              <a:buNone/>
              <a:defRPr sz="1900" b="0">
                <a:solidFill>
                  <a:schemeClr val="bg1"/>
                </a:solidFill>
              </a:defRPr>
            </a:lvl6pPr>
            <a:lvl7pPr marL="0">
              <a:buFontTx/>
              <a:buNone/>
              <a:defRPr sz="1900" b="0">
                <a:solidFill>
                  <a:schemeClr val="bg1"/>
                </a:solidFill>
              </a:defRPr>
            </a:lvl7pPr>
            <a:lvl8pPr marL="0">
              <a:buFontTx/>
              <a:buNone/>
              <a:defRPr sz="1900" b="0">
                <a:solidFill>
                  <a:schemeClr val="bg1"/>
                </a:solidFill>
              </a:defRPr>
            </a:lvl8pPr>
            <a:lvl9pPr marL="0">
              <a:buFontTx/>
              <a:buNone/>
              <a:defRPr sz="19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[Titel 1e niveau, </a:t>
            </a:r>
            <a:r>
              <a:rPr lang="nl-NL" dirty="0" err="1"/>
              <a:t>subtitle</a:t>
            </a:r>
            <a:r>
              <a:rPr lang="nl-NL" dirty="0"/>
              <a:t> (namen) 2e niveau]</a:t>
            </a:r>
          </a:p>
        </p:txBody>
      </p:sp>
    </p:spTree>
    <p:extLst>
      <p:ext uri="{BB962C8B-B14F-4D97-AF65-F5344CB8AC3E}">
        <p14:creationId xmlns:p14="http://schemas.microsoft.com/office/powerpoint/2010/main" val="222951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pagina (society) ß foto met rode parap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3F8625C9-4E66-4343-9A0A-37ED2476D07B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0" y="0"/>
            <a:ext cx="12195175" cy="5771529"/>
          </a:xfrm>
          <a:prstGeom prst="rect">
            <a:avLst/>
          </a:prstGeom>
        </p:spPr>
      </p:pic>
      <p:sp>
        <p:nvSpPr>
          <p:cNvPr id="21" name="Vrije vorm: vorm 20">
            <a:extLst>
              <a:ext uri="{FF2B5EF4-FFF2-40B4-BE49-F238E27FC236}">
                <a16:creationId xmlns:a16="http://schemas.microsoft.com/office/drawing/2014/main" id="{5E60CF94-C0D7-49CE-8F0B-97D6DE27E119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5232497"/>
            <a:ext cx="12193200" cy="1625504"/>
          </a:xfrm>
          <a:custGeom>
            <a:avLst/>
            <a:gdLst>
              <a:gd name="connsiteX0" fmla="*/ 0 w 12193200"/>
              <a:gd name="connsiteY0" fmla="*/ 0 h 1625504"/>
              <a:gd name="connsiteX1" fmla="*/ 5206 w 12193200"/>
              <a:gd name="connsiteY1" fmla="*/ 0 h 1625504"/>
              <a:gd name="connsiteX2" fmla="*/ 2666076 w 12193200"/>
              <a:gd name="connsiteY2" fmla="*/ 0 h 1625504"/>
              <a:gd name="connsiteX3" fmla="*/ 2786857 w 12193200"/>
              <a:gd name="connsiteY3" fmla="*/ 0 h 1625504"/>
              <a:gd name="connsiteX4" fmla="*/ 3152060 w 12193200"/>
              <a:gd name="connsiteY4" fmla="*/ 191686 h 1625504"/>
              <a:gd name="connsiteX5" fmla="*/ 3297951 w 12193200"/>
              <a:gd name="connsiteY5" fmla="*/ 382737 h 1625504"/>
              <a:gd name="connsiteX6" fmla="*/ 3571932 w 12193200"/>
              <a:gd name="connsiteY6" fmla="*/ 547130 h 1625504"/>
              <a:gd name="connsiteX7" fmla="*/ 11088311 w 12193200"/>
              <a:gd name="connsiteY7" fmla="*/ 547130 h 1625504"/>
              <a:gd name="connsiteX8" fmla="*/ 12009660 w 12193200"/>
              <a:gd name="connsiteY8" fmla="*/ 547130 h 1625504"/>
              <a:gd name="connsiteX9" fmla="*/ 12193200 w 12193200"/>
              <a:gd name="connsiteY9" fmla="*/ 547130 h 1625504"/>
              <a:gd name="connsiteX10" fmla="*/ 12193200 w 12193200"/>
              <a:gd name="connsiteY10" fmla="*/ 1625504 h 1625504"/>
              <a:gd name="connsiteX11" fmla="*/ 0 w 12193200"/>
              <a:gd name="connsiteY11" fmla="*/ 1625504 h 162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3200" h="1625504">
                <a:moveTo>
                  <a:pt x="0" y="0"/>
                </a:moveTo>
                <a:lnTo>
                  <a:pt x="5206" y="0"/>
                </a:lnTo>
                <a:cubicBezTo>
                  <a:pt x="41657" y="0"/>
                  <a:pt x="333259" y="0"/>
                  <a:pt x="2666076" y="0"/>
                </a:cubicBezTo>
                <a:cubicBezTo>
                  <a:pt x="2666076" y="0"/>
                  <a:pt x="2666076" y="0"/>
                  <a:pt x="2786857" y="0"/>
                </a:cubicBezTo>
                <a:cubicBezTo>
                  <a:pt x="3015069" y="0"/>
                  <a:pt x="3069738" y="84418"/>
                  <a:pt x="3152060" y="191686"/>
                </a:cubicBezTo>
                <a:cubicBezTo>
                  <a:pt x="3152060" y="191686"/>
                  <a:pt x="3152060" y="191686"/>
                  <a:pt x="3297951" y="382737"/>
                </a:cubicBezTo>
                <a:cubicBezTo>
                  <a:pt x="3380272" y="490005"/>
                  <a:pt x="3426042" y="547130"/>
                  <a:pt x="3571932" y="547130"/>
                </a:cubicBezTo>
                <a:cubicBezTo>
                  <a:pt x="3571932" y="547130"/>
                  <a:pt x="3571932" y="547130"/>
                  <a:pt x="11088311" y="547130"/>
                </a:cubicBezTo>
                <a:cubicBezTo>
                  <a:pt x="11088311" y="547130"/>
                  <a:pt x="11088311" y="547130"/>
                  <a:pt x="12009660" y="547130"/>
                </a:cubicBezTo>
                <a:lnTo>
                  <a:pt x="12193200" y="547130"/>
                </a:lnTo>
                <a:lnTo>
                  <a:pt x="12193200" y="1625504"/>
                </a:lnTo>
                <a:lnTo>
                  <a:pt x="0" y="1625504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100A02FB-6B15-452E-B384-4E89C5DBB821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3897749" y="6176347"/>
            <a:ext cx="2496276" cy="203389"/>
          </a:xfrm>
          <a:custGeom>
            <a:avLst/>
            <a:gdLst>
              <a:gd name="T0" fmla="*/ 7723 w 7850"/>
              <a:gd name="T1" fmla="*/ 168 h 640"/>
              <a:gd name="T2" fmla="*/ 7660 w 7850"/>
              <a:gd name="T3" fmla="*/ 433 h 640"/>
              <a:gd name="T4" fmla="*/ 7484 w 7850"/>
              <a:gd name="T5" fmla="*/ 452 h 640"/>
              <a:gd name="T6" fmla="*/ 7468 w 7850"/>
              <a:gd name="T7" fmla="*/ 228 h 640"/>
              <a:gd name="T8" fmla="*/ 7085 w 7850"/>
              <a:gd name="T9" fmla="*/ 174 h 640"/>
              <a:gd name="T10" fmla="*/ 7118 w 7850"/>
              <a:gd name="T11" fmla="*/ 96 h 640"/>
              <a:gd name="T12" fmla="*/ 7040 w 7850"/>
              <a:gd name="T13" fmla="*/ 445 h 640"/>
              <a:gd name="T14" fmla="*/ 6794 w 7850"/>
              <a:gd name="T15" fmla="*/ 193 h 640"/>
              <a:gd name="T16" fmla="*/ 6646 w 7850"/>
              <a:gd name="T17" fmla="*/ 434 h 640"/>
              <a:gd name="T18" fmla="*/ 6312 w 7850"/>
              <a:gd name="T19" fmla="*/ 437 h 640"/>
              <a:gd name="T20" fmla="*/ 6526 w 7850"/>
              <a:gd name="T21" fmla="*/ 434 h 640"/>
              <a:gd name="T22" fmla="*/ 6324 w 7850"/>
              <a:gd name="T23" fmla="*/ 242 h 640"/>
              <a:gd name="T24" fmla="*/ 6318 w 7850"/>
              <a:gd name="T25" fmla="*/ 478 h 640"/>
              <a:gd name="T26" fmla="*/ 6138 w 7850"/>
              <a:gd name="T27" fmla="*/ 232 h 640"/>
              <a:gd name="T28" fmla="*/ 6009 w 7850"/>
              <a:gd name="T29" fmla="*/ 455 h 640"/>
              <a:gd name="T30" fmla="*/ 5921 w 7850"/>
              <a:gd name="T31" fmla="*/ 152 h 640"/>
              <a:gd name="T32" fmla="*/ 5688 w 7850"/>
              <a:gd name="T33" fmla="*/ 293 h 640"/>
              <a:gd name="T34" fmla="*/ 5240 w 7850"/>
              <a:gd name="T35" fmla="*/ 478 h 640"/>
              <a:gd name="T36" fmla="*/ 5304 w 7850"/>
              <a:gd name="T37" fmla="*/ 434 h 640"/>
              <a:gd name="T38" fmla="*/ 5065 w 7850"/>
              <a:gd name="T39" fmla="*/ 445 h 640"/>
              <a:gd name="T40" fmla="*/ 4653 w 7850"/>
              <a:gd name="T41" fmla="*/ 280 h 640"/>
              <a:gd name="T42" fmla="*/ 4673 w 7850"/>
              <a:gd name="T43" fmla="*/ 453 h 640"/>
              <a:gd name="T44" fmla="*/ 4357 w 7850"/>
              <a:gd name="T45" fmla="*/ 193 h 640"/>
              <a:gd name="T46" fmla="*/ 4208 w 7850"/>
              <a:gd name="T47" fmla="*/ 434 h 640"/>
              <a:gd name="T48" fmla="*/ 4050 w 7850"/>
              <a:gd name="T49" fmla="*/ 455 h 640"/>
              <a:gd name="T50" fmla="*/ 3751 w 7850"/>
              <a:gd name="T51" fmla="*/ 472 h 640"/>
              <a:gd name="T52" fmla="*/ 4090 w 7850"/>
              <a:gd name="T53" fmla="*/ 472 h 640"/>
              <a:gd name="T54" fmla="*/ 3586 w 7850"/>
              <a:gd name="T55" fmla="*/ 168 h 640"/>
              <a:gd name="T56" fmla="*/ 3523 w 7850"/>
              <a:gd name="T57" fmla="*/ 433 h 640"/>
              <a:gd name="T58" fmla="*/ 3305 w 7850"/>
              <a:gd name="T59" fmla="*/ 191 h 640"/>
              <a:gd name="T60" fmla="*/ 3192 w 7850"/>
              <a:gd name="T61" fmla="*/ 296 h 640"/>
              <a:gd name="T62" fmla="*/ 3213 w 7850"/>
              <a:gd name="T63" fmla="*/ 384 h 640"/>
              <a:gd name="T64" fmla="*/ 3165 w 7850"/>
              <a:gd name="T65" fmla="*/ 285 h 640"/>
              <a:gd name="T66" fmla="*/ 2756 w 7850"/>
              <a:gd name="T67" fmla="*/ 471 h 640"/>
              <a:gd name="T68" fmla="*/ 2803 w 7850"/>
              <a:gd name="T69" fmla="*/ 210 h 640"/>
              <a:gd name="T70" fmla="*/ 2821 w 7850"/>
              <a:gd name="T71" fmla="*/ 18 h 640"/>
              <a:gd name="T72" fmla="*/ 2384 w 7850"/>
              <a:gd name="T73" fmla="*/ 535 h 640"/>
              <a:gd name="T74" fmla="*/ 2363 w 7850"/>
              <a:gd name="T75" fmla="*/ 603 h 640"/>
              <a:gd name="T76" fmla="*/ 2374 w 7850"/>
              <a:gd name="T77" fmla="*/ 280 h 640"/>
              <a:gd name="T78" fmla="*/ 2336 w 7850"/>
              <a:gd name="T79" fmla="*/ 194 h 640"/>
              <a:gd name="T80" fmla="*/ 2086 w 7850"/>
              <a:gd name="T81" fmla="*/ 460 h 640"/>
              <a:gd name="T82" fmla="*/ 1746 w 7850"/>
              <a:gd name="T83" fmla="*/ 460 h 640"/>
              <a:gd name="T84" fmla="*/ 1953 w 7850"/>
              <a:gd name="T85" fmla="*/ 472 h 640"/>
              <a:gd name="T86" fmla="*/ 1566 w 7850"/>
              <a:gd name="T87" fmla="*/ 186 h 640"/>
              <a:gd name="T88" fmla="*/ 1414 w 7850"/>
              <a:gd name="T89" fmla="*/ 353 h 640"/>
              <a:gd name="T90" fmla="*/ 1459 w 7850"/>
              <a:gd name="T91" fmla="*/ 600 h 640"/>
              <a:gd name="T92" fmla="*/ 1511 w 7850"/>
              <a:gd name="T93" fmla="*/ 510 h 640"/>
              <a:gd name="T94" fmla="*/ 1456 w 7850"/>
              <a:gd name="T95" fmla="*/ 204 h 640"/>
              <a:gd name="T96" fmla="*/ 1364 w 7850"/>
              <a:gd name="T97" fmla="*/ 168 h 640"/>
              <a:gd name="T98" fmla="*/ 1097 w 7850"/>
              <a:gd name="T99" fmla="*/ 290 h 640"/>
              <a:gd name="T100" fmla="*/ 1057 w 7850"/>
              <a:gd name="T101" fmla="*/ 11 h 640"/>
              <a:gd name="T102" fmla="*/ 1195 w 7850"/>
              <a:gd name="T103" fmla="*/ 472 h 640"/>
              <a:gd name="T104" fmla="*/ 728 w 7850"/>
              <a:gd name="T105" fmla="*/ 191 h 640"/>
              <a:gd name="T106" fmla="*/ 560 w 7850"/>
              <a:gd name="T107" fmla="*/ 460 h 640"/>
              <a:gd name="T108" fmla="*/ 596 w 7850"/>
              <a:gd name="T109" fmla="*/ 168 h 640"/>
              <a:gd name="T110" fmla="*/ 275 w 7850"/>
              <a:gd name="T111" fmla="*/ 123 h 640"/>
              <a:gd name="T112" fmla="*/ 203 w 7850"/>
              <a:gd name="T113" fmla="*/ 458 h 640"/>
              <a:gd name="T114" fmla="*/ 0 w 7850"/>
              <a:gd name="T115" fmla="*/ 24 h 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850" h="640">
                <a:moveTo>
                  <a:pt x="7787" y="280"/>
                </a:moveTo>
                <a:cubicBezTo>
                  <a:pt x="7639" y="280"/>
                  <a:pt x="7639" y="280"/>
                  <a:pt x="7639" y="280"/>
                </a:cubicBezTo>
                <a:cubicBezTo>
                  <a:pt x="7640" y="250"/>
                  <a:pt x="7649" y="226"/>
                  <a:pt x="7663" y="208"/>
                </a:cubicBezTo>
                <a:cubicBezTo>
                  <a:pt x="7677" y="190"/>
                  <a:pt x="7697" y="181"/>
                  <a:pt x="7723" y="181"/>
                </a:cubicBezTo>
                <a:cubicBezTo>
                  <a:pt x="7765" y="181"/>
                  <a:pt x="7787" y="214"/>
                  <a:pt x="7787" y="280"/>
                </a:cubicBezTo>
                <a:close/>
                <a:moveTo>
                  <a:pt x="7660" y="433"/>
                </a:moveTo>
                <a:cubicBezTo>
                  <a:pt x="7645" y="413"/>
                  <a:pt x="7638" y="386"/>
                  <a:pt x="7638" y="352"/>
                </a:cubicBezTo>
                <a:cubicBezTo>
                  <a:pt x="7638" y="295"/>
                  <a:pt x="7638" y="295"/>
                  <a:pt x="7638" y="295"/>
                </a:cubicBezTo>
                <a:cubicBezTo>
                  <a:pt x="7850" y="295"/>
                  <a:pt x="7850" y="295"/>
                  <a:pt x="7850" y="295"/>
                </a:cubicBezTo>
                <a:cubicBezTo>
                  <a:pt x="7849" y="258"/>
                  <a:pt x="7837" y="228"/>
                  <a:pt x="7814" y="204"/>
                </a:cubicBezTo>
                <a:cubicBezTo>
                  <a:pt x="7791" y="180"/>
                  <a:pt x="7760" y="168"/>
                  <a:pt x="7723" y="168"/>
                </a:cubicBezTo>
                <a:cubicBezTo>
                  <a:pt x="7681" y="168"/>
                  <a:pt x="7645" y="183"/>
                  <a:pt x="7618" y="211"/>
                </a:cubicBezTo>
                <a:cubicBezTo>
                  <a:pt x="7589" y="240"/>
                  <a:pt x="7575" y="277"/>
                  <a:pt x="7575" y="323"/>
                </a:cubicBezTo>
                <a:cubicBezTo>
                  <a:pt x="7575" y="369"/>
                  <a:pt x="7589" y="407"/>
                  <a:pt x="7618" y="435"/>
                </a:cubicBezTo>
                <a:cubicBezTo>
                  <a:pt x="7647" y="463"/>
                  <a:pt x="7683" y="478"/>
                  <a:pt x="7727" y="478"/>
                </a:cubicBezTo>
                <a:cubicBezTo>
                  <a:pt x="7758" y="478"/>
                  <a:pt x="7785" y="469"/>
                  <a:pt x="7807" y="453"/>
                </a:cubicBezTo>
                <a:cubicBezTo>
                  <a:pt x="7829" y="436"/>
                  <a:pt x="7842" y="413"/>
                  <a:pt x="7848" y="384"/>
                </a:cubicBezTo>
                <a:cubicBezTo>
                  <a:pt x="7834" y="384"/>
                  <a:pt x="7834" y="384"/>
                  <a:pt x="7834" y="384"/>
                </a:cubicBezTo>
                <a:cubicBezTo>
                  <a:pt x="7830" y="408"/>
                  <a:pt x="7817" y="427"/>
                  <a:pt x="7797" y="442"/>
                </a:cubicBezTo>
                <a:cubicBezTo>
                  <a:pt x="7787" y="449"/>
                  <a:pt x="7776" y="455"/>
                  <a:pt x="7764" y="459"/>
                </a:cubicBezTo>
                <a:cubicBezTo>
                  <a:pt x="7752" y="463"/>
                  <a:pt x="7739" y="465"/>
                  <a:pt x="7726" y="465"/>
                </a:cubicBezTo>
                <a:cubicBezTo>
                  <a:pt x="7698" y="465"/>
                  <a:pt x="7677" y="454"/>
                  <a:pt x="7660" y="433"/>
                </a:cubicBezTo>
                <a:close/>
                <a:moveTo>
                  <a:pt x="7463" y="285"/>
                </a:moveTo>
                <a:cubicBezTo>
                  <a:pt x="7470" y="292"/>
                  <a:pt x="7479" y="296"/>
                  <a:pt x="7489" y="296"/>
                </a:cubicBezTo>
                <a:cubicBezTo>
                  <a:pt x="7500" y="296"/>
                  <a:pt x="7508" y="292"/>
                  <a:pt x="7515" y="286"/>
                </a:cubicBezTo>
                <a:cubicBezTo>
                  <a:pt x="7521" y="279"/>
                  <a:pt x="7525" y="269"/>
                  <a:pt x="7525" y="257"/>
                </a:cubicBezTo>
                <a:cubicBezTo>
                  <a:pt x="7525" y="231"/>
                  <a:pt x="7513" y="210"/>
                  <a:pt x="7490" y="193"/>
                </a:cubicBezTo>
                <a:cubicBezTo>
                  <a:pt x="7468" y="177"/>
                  <a:pt x="7439" y="168"/>
                  <a:pt x="7406" y="168"/>
                </a:cubicBezTo>
                <a:cubicBezTo>
                  <a:pt x="7366" y="168"/>
                  <a:pt x="7331" y="182"/>
                  <a:pt x="7301" y="210"/>
                </a:cubicBezTo>
                <a:cubicBezTo>
                  <a:pt x="7272" y="238"/>
                  <a:pt x="7257" y="275"/>
                  <a:pt x="7257" y="322"/>
                </a:cubicBezTo>
                <a:cubicBezTo>
                  <a:pt x="7257" y="368"/>
                  <a:pt x="7271" y="406"/>
                  <a:pt x="7300" y="435"/>
                </a:cubicBezTo>
                <a:cubicBezTo>
                  <a:pt x="7328" y="463"/>
                  <a:pt x="7364" y="478"/>
                  <a:pt x="7406" y="478"/>
                </a:cubicBezTo>
                <a:cubicBezTo>
                  <a:pt x="7436" y="478"/>
                  <a:pt x="7462" y="469"/>
                  <a:pt x="7484" y="452"/>
                </a:cubicBezTo>
                <a:cubicBezTo>
                  <a:pt x="7505" y="435"/>
                  <a:pt x="7518" y="413"/>
                  <a:pt x="7524" y="384"/>
                </a:cubicBezTo>
                <a:cubicBezTo>
                  <a:pt x="7510" y="384"/>
                  <a:pt x="7510" y="384"/>
                  <a:pt x="7510" y="384"/>
                </a:cubicBezTo>
                <a:cubicBezTo>
                  <a:pt x="7506" y="409"/>
                  <a:pt x="7494" y="428"/>
                  <a:pt x="7474" y="443"/>
                </a:cubicBezTo>
                <a:cubicBezTo>
                  <a:pt x="7455" y="458"/>
                  <a:pt x="7432" y="465"/>
                  <a:pt x="7404" y="465"/>
                </a:cubicBezTo>
                <a:cubicBezTo>
                  <a:pt x="7377" y="465"/>
                  <a:pt x="7356" y="455"/>
                  <a:pt x="7342" y="434"/>
                </a:cubicBezTo>
                <a:cubicBezTo>
                  <a:pt x="7327" y="413"/>
                  <a:pt x="7320" y="386"/>
                  <a:pt x="7320" y="352"/>
                </a:cubicBezTo>
                <a:cubicBezTo>
                  <a:pt x="7320" y="294"/>
                  <a:pt x="7320" y="294"/>
                  <a:pt x="7320" y="294"/>
                </a:cubicBezTo>
                <a:cubicBezTo>
                  <a:pt x="7320" y="258"/>
                  <a:pt x="7328" y="231"/>
                  <a:pt x="7342" y="211"/>
                </a:cubicBezTo>
                <a:cubicBezTo>
                  <a:pt x="7357" y="191"/>
                  <a:pt x="7378" y="181"/>
                  <a:pt x="7406" y="181"/>
                </a:cubicBezTo>
                <a:cubicBezTo>
                  <a:pt x="7425" y="181"/>
                  <a:pt x="7440" y="186"/>
                  <a:pt x="7451" y="195"/>
                </a:cubicBezTo>
                <a:cubicBezTo>
                  <a:pt x="7463" y="204"/>
                  <a:pt x="7468" y="215"/>
                  <a:pt x="7468" y="228"/>
                </a:cubicBezTo>
                <a:cubicBezTo>
                  <a:pt x="7468" y="242"/>
                  <a:pt x="7463" y="252"/>
                  <a:pt x="7453" y="259"/>
                </a:cubicBezTo>
                <a:cubicBezTo>
                  <a:pt x="7453" y="270"/>
                  <a:pt x="7456" y="278"/>
                  <a:pt x="7463" y="285"/>
                </a:cubicBezTo>
                <a:close/>
                <a:moveTo>
                  <a:pt x="7125" y="191"/>
                </a:moveTo>
                <a:cubicBezTo>
                  <a:pt x="7125" y="455"/>
                  <a:pt x="7125" y="455"/>
                  <a:pt x="7125" y="455"/>
                </a:cubicBezTo>
                <a:cubicBezTo>
                  <a:pt x="7085" y="460"/>
                  <a:pt x="7085" y="460"/>
                  <a:pt x="7085" y="460"/>
                </a:cubicBezTo>
                <a:cubicBezTo>
                  <a:pt x="7085" y="472"/>
                  <a:pt x="7085" y="472"/>
                  <a:pt x="7085" y="472"/>
                </a:cubicBezTo>
                <a:cubicBezTo>
                  <a:pt x="7223" y="472"/>
                  <a:pt x="7223" y="472"/>
                  <a:pt x="7223" y="472"/>
                </a:cubicBezTo>
                <a:cubicBezTo>
                  <a:pt x="7223" y="460"/>
                  <a:pt x="7223" y="460"/>
                  <a:pt x="7223" y="460"/>
                </a:cubicBezTo>
                <a:cubicBezTo>
                  <a:pt x="7183" y="455"/>
                  <a:pt x="7183" y="455"/>
                  <a:pt x="7183" y="455"/>
                </a:cubicBezTo>
                <a:cubicBezTo>
                  <a:pt x="7183" y="174"/>
                  <a:pt x="7183" y="174"/>
                  <a:pt x="7183" y="174"/>
                </a:cubicBezTo>
                <a:cubicBezTo>
                  <a:pt x="7085" y="174"/>
                  <a:pt x="7085" y="174"/>
                  <a:pt x="7085" y="174"/>
                </a:cubicBezTo>
                <a:cubicBezTo>
                  <a:pt x="7085" y="186"/>
                  <a:pt x="7085" y="186"/>
                  <a:pt x="7085" y="186"/>
                </a:cubicBezTo>
                <a:lnTo>
                  <a:pt x="7125" y="191"/>
                </a:lnTo>
                <a:close/>
                <a:moveTo>
                  <a:pt x="7118" y="96"/>
                </a:moveTo>
                <a:cubicBezTo>
                  <a:pt x="7126" y="103"/>
                  <a:pt x="7135" y="107"/>
                  <a:pt x="7146" y="107"/>
                </a:cubicBezTo>
                <a:cubicBezTo>
                  <a:pt x="7156" y="107"/>
                  <a:pt x="7165" y="103"/>
                  <a:pt x="7172" y="96"/>
                </a:cubicBezTo>
                <a:cubicBezTo>
                  <a:pt x="7180" y="88"/>
                  <a:pt x="7183" y="79"/>
                  <a:pt x="7183" y="68"/>
                </a:cubicBezTo>
                <a:cubicBezTo>
                  <a:pt x="7183" y="57"/>
                  <a:pt x="7180" y="48"/>
                  <a:pt x="7172" y="41"/>
                </a:cubicBezTo>
                <a:cubicBezTo>
                  <a:pt x="7165" y="34"/>
                  <a:pt x="7156" y="30"/>
                  <a:pt x="7145" y="30"/>
                </a:cubicBezTo>
                <a:cubicBezTo>
                  <a:pt x="7135" y="30"/>
                  <a:pt x="7125" y="34"/>
                  <a:pt x="7118" y="41"/>
                </a:cubicBezTo>
                <a:cubicBezTo>
                  <a:pt x="7111" y="48"/>
                  <a:pt x="7107" y="57"/>
                  <a:pt x="7107" y="68"/>
                </a:cubicBezTo>
                <a:cubicBezTo>
                  <a:pt x="7107" y="79"/>
                  <a:pt x="7111" y="88"/>
                  <a:pt x="7118" y="96"/>
                </a:cubicBezTo>
                <a:close/>
                <a:moveTo>
                  <a:pt x="6959" y="174"/>
                </a:moveTo>
                <a:cubicBezTo>
                  <a:pt x="6959" y="111"/>
                  <a:pt x="6959" y="111"/>
                  <a:pt x="6959" y="111"/>
                </a:cubicBezTo>
                <a:cubicBezTo>
                  <a:pt x="6902" y="126"/>
                  <a:pt x="6902" y="126"/>
                  <a:pt x="6902" y="126"/>
                </a:cubicBezTo>
                <a:cubicBezTo>
                  <a:pt x="6902" y="174"/>
                  <a:pt x="6902" y="174"/>
                  <a:pt x="6902" y="174"/>
                </a:cubicBezTo>
                <a:cubicBezTo>
                  <a:pt x="6861" y="174"/>
                  <a:pt x="6861" y="174"/>
                  <a:pt x="6861" y="174"/>
                </a:cubicBezTo>
                <a:cubicBezTo>
                  <a:pt x="6861" y="185"/>
                  <a:pt x="6861" y="185"/>
                  <a:pt x="6861" y="185"/>
                </a:cubicBezTo>
                <a:cubicBezTo>
                  <a:pt x="6902" y="191"/>
                  <a:pt x="6902" y="191"/>
                  <a:pt x="6902" y="191"/>
                </a:cubicBezTo>
                <a:cubicBezTo>
                  <a:pt x="6902" y="398"/>
                  <a:pt x="6902" y="398"/>
                  <a:pt x="6902" y="398"/>
                </a:cubicBezTo>
                <a:cubicBezTo>
                  <a:pt x="6902" y="451"/>
                  <a:pt x="6929" y="478"/>
                  <a:pt x="6985" y="478"/>
                </a:cubicBezTo>
                <a:cubicBezTo>
                  <a:pt x="7009" y="478"/>
                  <a:pt x="7030" y="470"/>
                  <a:pt x="7047" y="455"/>
                </a:cubicBezTo>
                <a:cubicBezTo>
                  <a:pt x="7040" y="445"/>
                  <a:pt x="7040" y="445"/>
                  <a:pt x="7040" y="445"/>
                </a:cubicBezTo>
                <a:cubicBezTo>
                  <a:pt x="7029" y="454"/>
                  <a:pt x="7016" y="458"/>
                  <a:pt x="7003" y="458"/>
                </a:cubicBezTo>
                <a:cubicBezTo>
                  <a:pt x="6974" y="458"/>
                  <a:pt x="6959" y="438"/>
                  <a:pt x="6959" y="397"/>
                </a:cubicBezTo>
                <a:cubicBezTo>
                  <a:pt x="6959" y="191"/>
                  <a:pt x="6959" y="191"/>
                  <a:pt x="6959" y="191"/>
                </a:cubicBezTo>
                <a:cubicBezTo>
                  <a:pt x="7034" y="185"/>
                  <a:pt x="7034" y="185"/>
                  <a:pt x="7034" y="185"/>
                </a:cubicBezTo>
                <a:cubicBezTo>
                  <a:pt x="7034" y="174"/>
                  <a:pt x="7034" y="174"/>
                  <a:pt x="7034" y="174"/>
                </a:cubicBezTo>
                <a:lnTo>
                  <a:pt x="6959" y="174"/>
                </a:lnTo>
                <a:close/>
                <a:moveTo>
                  <a:pt x="6767" y="285"/>
                </a:moveTo>
                <a:cubicBezTo>
                  <a:pt x="6774" y="292"/>
                  <a:pt x="6783" y="296"/>
                  <a:pt x="6793" y="296"/>
                </a:cubicBezTo>
                <a:cubicBezTo>
                  <a:pt x="6804" y="296"/>
                  <a:pt x="6812" y="292"/>
                  <a:pt x="6819" y="286"/>
                </a:cubicBezTo>
                <a:cubicBezTo>
                  <a:pt x="6825" y="279"/>
                  <a:pt x="6829" y="269"/>
                  <a:pt x="6829" y="257"/>
                </a:cubicBezTo>
                <a:cubicBezTo>
                  <a:pt x="6829" y="231"/>
                  <a:pt x="6817" y="210"/>
                  <a:pt x="6794" y="193"/>
                </a:cubicBezTo>
                <a:cubicBezTo>
                  <a:pt x="6772" y="177"/>
                  <a:pt x="6743" y="168"/>
                  <a:pt x="6710" y="168"/>
                </a:cubicBezTo>
                <a:cubicBezTo>
                  <a:pt x="6670" y="168"/>
                  <a:pt x="6635" y="182"/>
                  <a:pt x="6605" y="210"/>
                </a:cubicBezTo>
                <a:cubicBezTo>
                  <a:pt x="6576" y="238"/>
                  <a:pt x="6561" y="275"/>
                  <a:pt x="6561" y="322"/>
                </a:cubicBezTo>
                <a:cubicBezTo>
                  <a:pt x="6561" y="368"/>
                  <a:pt x="6575" y="406"/>
                  <a:pt x="6604" y="435"/>
                </a:cubicBezTo>
                <a:cubicBezTo>
                  <a:pt x="6632" y="463"/>
                  <a:pt x="6668" y="478"/>
                  <a:pt x="6710" y="478"/>
                </a:cubicBezTo>
                <a:cubicBezTo>
                  <a:pt x="6740" y="478"/>
                  <a:pt x="6766" y="469"/>
                  <a:pt x="6787" y="452"/>
                </a:cubicBezTo>
                <a:cubicBezTo>
                  <a:pt x="6809" y="435"/>
                  <a:pt x="6822" y="413"/>
                  <a:pt x="6828" y="384"/>
                </a:cubicBezTo>
                <a:cubicBezTo>
                  <a:pt x="6814" y="384"/>
                  <a:pt x="6814" y="384"/>
                  <a:pt x="6814" y="384"/>
                </a:cubicBezTo>
                <a:cubicBezTo>
                  <a:pt x="6810" y="409"/>
                  <a:pt x="6798" y="428"/>
                  <a:pt x="6778" y="443"/>
                </a:cubicBezTo>
                <a:cubicBezTo>
                  <a:pt x="6759" y="458"/>
                  <a:pt x="6736" y="465"/>
                  <a:pt x="6708" y="465"/>
                </a:cubicBezTo>
                <a:cubicBezTo>
                  <a:pt x="6681" y="465"/>
                  <a:pt x="6660" y="455"/>
                  <a:pt x="6646" y="434"/>
                </a:cubicBezTo>
                <a:cubicBezTo>
                  <a:pt x="6631" y="413"/>
                  <a:pt x="6624" y="386"/>
                  <a:pt x="6624" y="352"/>
                </a:cubicBezTo>
                <a:cubicBezTo>
                  <a:pt x="6624" y="294"/>
                  <a:pt x="6624" y="294"/>
                  <a:pt x="6624" y="294"/>
                </a:cubicBezTo>
                <a:cubicBezTo>
                  <a:pt x="6624" y="258"/>
                  <a:pt x="6632" y="231"/>
                  <a:pt x="6646" y="211"/>
                </a:cubicBezTo>
                <a:cubicBezTo>
                  <a:pt x="6661" y="191"/>
                  <a:pt x="6682" y="181"/>
                  <a:pt x="6710" y="181"/>
                </a:cubicBezTo>
                <a:cubicBezTo>
                  <a:pt x="6729" y="181"/>
                  <a:pt x="6744" y="186"/>
                  <a:pt x="6755" y="195"/>
                </a:cubicBezTo>
                <a:cubicBezTo>
                  <a:pt x="6767" y="204"/>
                  <a:pt x="6772" y="215"/>
                  <a:pt x="6772" y="228"/>
                </a:cubicBezTo>
                <a:cubicBezTo>
                  <a:pt x="6772" y="242"/>
                  <a:pt x="6767" y="252"/>
                  <a:pt x="6757" y="259"/>
                </a:cubicBezTo>
                <a:cubicBezTo>
                  <a:pt x="6757" y="270"/>
                  <a:pt x="6760" y="278"/>
                  <a:pt x="6767" y="285"/>
                </a:cubicBezTo>
                <a:close/>
                <a:moveTo>
                  <a:pt x="6398" y="430"/>
                </a:moveTo>
                <a:cubicBezTo>
                  <a:pt x="6383" y="444"/>
                  <a:pt x="6366" y="451"/>
                  <a:pt x="6350" y="451"/>
                </a:cubicBezTo>
                <a:cubicBezTo>
                  <a:pt x="6333" y="451"/>
                  <a:pt x="6320" y="446"/>
                  <a:pt x="6312" y="437"/>
                </a:cubicBezTo>
                <a:cubicBezTo>
                  <a:pt x="6303" y="429"/>
                  <a:pt x="6299" y="416"/>
                  <a:pt x="6299" y="401"/>
                </a:cubicBezTo>
                <a:cubicBezTo>
                  <a:pt x="6299" y="372"/>
                  <a:pt x="6309" y="350"/>
                  <a:pt x="6329" y="336"/>
                </a:cubicBezTo>
                <a:cubicBezTo>
                  <a:pt x="6350" y="322"/>
                  <a:pt x="6375" y="315"/>
                  <a:pt x="6405" y="315"/>
                </a:cubicBezTo>
                <a:cubicBezTo>
                  <a:pt x="6426" y="315"/>
                  <a:pt x="6426" y="315"/>
                  <a:pt x="6426" y="315"/>
                </a:cubicBezTo>
                <a:cubicBezTo>
                  <a:pt x="6426" y="374"/>
                  <a:pt x="6426" y="374"/>
                  <a:pt x="6426" y="374"/>
                </a:cubicBezTo>
                <a:cubicBezTo>
                  <a:pt x="6424" y="397"/>
                  <a:pt x="6414" y="416"/>
                  <a:pt x="6398" y="430"/>
                </a:cubicBezTo>
                <a:close/>
                <a:moveTo>
                  <a:pt x="6444" y="462"/>
                </a:moveTo>
                <a:cubicBezTo>
                  <a:pt x="6456" y="472"/>
                  <a:pt x="6470" y="478"/>
                  <a:pt x="6487" y="478"/>
                </a:cubicBezTo>
                <a:cubicBezTo>
                  <a:pt x="6503" y="478"/>
                  <a:pt x="6516" y="474"/>
                  <a:pt x="6525" y="466"/>
                </a:cubicBezTo>
                <a:cubicBezTo>
                  <a:pt x="6534" y="458"/>
                  <a:pt x="6538" y="448"/>
                  <a:pt x="6538" y="434"/>
                </a:cubicBezTo>
                <a:cubicBezTo>
                  <a:pt x="6526" y="434"/>
                  <a:pt x="6526" y="434"/>
                  <a:pt x="6526" y="434"/>
                </a:cubicBezTo>
                <a:cubicBezTo>
                  <a:pt x="6526" y="451"/>
                  <a:pt x="6519" y="459"/>
                  <a:pt x="6505" y="459"/>
                </a:cubicBezTo>
                <a:cubicBezTo>
                  <a:pt x="6491" y="459"/>
                  <a:pt x="6483" y="451"/>
                  <a:pt x="6483" y="433"/>
                </a:cubicBezTo>
                <a:cubicBezTo>
                  <a:pt x="6483" y="257"/>
                  <a:pt x="6483" y="257"/>
                  <a:pt x="6483" y="257"/>
                </a:cubicBezTo>
                <a:cubicBezTo>
                  <a:pt x="6483" y="198"/>
                  <a:pt x="6445" y="168"/>
                  <a:pt x="6367" y="168"/>
                </a:cubicBezTo>
                <a:cubicBezTo>
                  <a:pt x="6335" y="168"/>
                  <a:pt x="6308" y="175"/>
                  <a:pt x="6286" y="189"/>
                </a:cubicBezTo>
                <a:cubicBezTo>
                  <a:pt x="6276" y="195"/>
                  <a:pt x="6267" y="203"/>
                  <a:pt x="6261" y="212"/>
                </a:cubicBezTo>
                <a:cubicBezTo>
                  <a:pt x="6254" y="221"/>
                  <a:pt x="6251" y="231"/>
                  <a:pt x="6251" y="241"/>
                </a:cubicBezTo>
                <a:cubicBezTo>
                  <a:pt x="6251" y="252"/>
                  <a:pt x="6255" y="261"/>
                  <a:pt x="6262" y="268"/>
                </a:cubicBezTo>
                <a:cubicBezTo>
                  <a:pt x="6269" y="275"/>
                  <a:pt x="6277" y="278"/>
                  <a:pt x="6287" y="278"/>
                </a:cubicBezTo>
                <a:cubicBezTo>
                  <a:pt x="6297" y="278"/>
                  <a:pt x="6306" y="275"/>
                  <a:pt x="6313" y="267"/>
                </a:cubicBezTo>
                <a:cubicBezTo>
                  <a:pt x="6320" y="260"/>
                  <a:pt x="6324" y="252"/>
                  <a:pt x="6324" y="242"/>
                </a:cubicBezTo>
                <a:cubicBezTo>
                  <a:pt x="6313" y="239"/>
                  <a:pt x="6308" y="232"/>
                  <a:pt x="6308" y="221"/>
                </a:cubicBezTo>
                <a:cubicBezTo>
                  <a:pt x="6308" y="211"/>
                  <a:pt x="6313" y="201"/>
                  <a:pt x="6324" y="193"/>
                </a:cubicBezTo>
                <a:cubicBezTo>
                  <a:pt x="6336" y="185"/>
                  <a:pt x="6350" y="181"/>
                  <a:pt x="6367" y="181"/>
                </a:cubicBezTo>
                <a:cubicBezTo>
                  <a:pt x="6406" y="181"/>
                  <a:pt x="6426" y="203"/>
                  <a:pt x="6426" y="246"/>
                </a:cubicBezTo>
                <a:cubicBezTo>
                  <a:pt x="6426" y="300"/>
                  <a:pt x="6426" y="300"/>
                  <a:pt x="6426" y="300"/>
                </a:cubicBezTo>
                <a:cubicBezTo>
                  <a:pt x="6405" y="300"/>
                  <a:pt x="6405" y="300"/>
                  <a:pt x="6405" y="300"/>
                </a:cubicBezTo>
                <a:cubicBezTo>
                  <a:pt x="6355" y="300"/>
                  <a:pt x="6317" y="307"/>
                  <a:pt x="6289" y="321"/>
                </a:cubicBezTo>
                <a:cubicBezTo>
                  <a:pt x="6273" y="329"/>
                  <a:pt x="6260" y="340"/>
                  <a:pt x="6251" y="352"/>
                </a:cubicBezTo>
                <a:cubicBezTo>
                  <a:pt x="6241" y="365"/>
                  <a:pt x="6236" y="383"/>
                  <a:pt x="6236" y="405"/>
                </a:cubicBezTo>
                <a:cubicBezTo>
                  <a:pt x="6236" y="428"/>
                  <a:pt x="6244" y="446"/>
                  <a:pt x="6259" y="458"/>
                </a:cubicBezTo>
                <a:cubicBezTo>
                  <a:pt x="6275" y="471"/>
                  <a:pt x="6294" y="478"/>
                  <a:pt x="6318" y="478"/>
                </a:cubicBezTo>
                <a:cubicBezTo>
                  <a:pt x="6342" y="478"/>
                  <a:pt x="6363" y="472"/>
                  <a:pt x="6383" y="461"/>
                </a:cubicBezTo>
                <a:cubicBezTo>
                  <a:pt x="6402" y="450"/>
                  <a:pt x="6416" y="434"/>
                  <a:pt x="6426" y="415"/>
                </a:cubicBezTo>
                <a:cubicBezTo>
                  <a:pt x="6426" y="436"/>
                  <a:pt x="6432" y="452"/>
                  <a:pt x="6444" y="462"/>
                </a:cubicBezTo>
                <a:close/>
                <a:moveTo>
                  <a:pt x="6112" y="472"/>
                </a:moveTo>
                <a:cubicBezTo>
                  <a:pt x="6112" y="460"/>
                  <a:pt x="6112" y="460"/>
                  <a:pt x="6112" y="460"/>
                </a:cubicBezTo>
                <a:cubicBezTo>
                  <a:pt x="6066" y="455"/>
                  <a:pt x="6066" y="455"/>
                  <a:pt x="6066" y="455"/>
                </a:cubicBezTo>
                <a:cubicBezTo>
                  <a:pt x="6066" y="239"/>
                  <a:pt x="6066" y="239"/>
                  <a:pt x="6066" y="239"/>
                </a:cubicBezTo>
                <a:cubicBezTo>
                  <a:pt x="6088" y="209"/>
                  <a:pt x="6105" y="193"/>
                  <a:pt x="6120" y="193"/>
                </a:cubicBezTo>
                <a:cubicBezTo>
                  <a:pt x="6127" y="193"/>
                  <a:pt x="6133" y="195"/>
                  <a:pt x="6138" y="199"/>
                </a:cubicBezTo>
                <a:cubicBezTo>
                  <a:pt x="6142" y="203"/>
                  <a:pt x="6144" y="208"/>
                  <a:pt x="6144" y="215"/>
                </a:cubicBezTo>
                <a:cubicBezTo>
                  <a:pt x="6144" y="221"/>
                  <a:pt x="6142" y="227"/>
                  <a:pt x="6138" y="232"/>
                </a:cubicBezTo>
                <a:cubicBezTo>
                  <a:pt x="6145" y="242"/>
                  <a:pt x="6155" y="247"/>
                  <a:pt x="6167" y="247"/>
                </a:cubicBezTo>
                <a:cubicBezTo>
                  <a:pt x="6178" y="247"/>
                  <a:pt x="6187" y="243"/>
                  <a:pt x="6194" y="237"/>
                </a:cubicBezTo>
                <a:cubicBezTo>
                  <a:pt x="6200" y="230"/>
                  <a:pt x="6203" y="221"/>
                  <a:pt x="6203" y="209"/>
                </a:cubicBezTo>
                <a:cubicBezTo>
                  <a:pt x="6203" y="197"/>
                  <a:pt x="6198" y="187"/>
                  <a:pt x="6187" y="180"/>
                </a:cubicBezTo>
                <a:cubicBezTo>
                  <a:pt x="6176" y="172"/>
                  <a:pt x="6163" y="168"/>
                  <a:pt x="6148" y="168"/>
                </a:cubicBezTo>
                <a:cubicBezTo>
                  <a:pt x="6118" y="168"/>
                  <a:pt x="6091" y="185"/>
                  <a:pt x="6066" y="218"/>
                </a:cubicBezTo>
                <a:cubicBezTo>
                  <a:pt x="6066" y="174"/>
                  <a:pt x="6066" y="174"/>
                  <a:pt x="6066" y="174"/>
                </a:cubicBezTo>
                <a:cubicBezTo>
                  <a:pt x="5969" y="174"/>
                  <a:pt x="5969" y="174"/>
                  <a:pt x="5969" y="174"/>
                </a:cubicBezTo>
                <a:cubicBezTo>
                  <a:pt x="5969" y="185"/>
                  <a:pt x="5969" y="185"/>
                  <a:pt x="5969" y="185"/>
                </a:cubicBezTo>
                <a:cubicBezTo>
                  <a:pt x="6009" y="191"/>
                  <a:pt x="6009" y="191"/>
                  <a:pt x="6009" y="191"/>
                </a:cubicBezTo>
                <a:cubicBezTo>
                  <a:pt x="6009" y="455"/>
                  <a:pt x="6009" y="455"/>
                  <a:pt x="6009" y="455"/>
                </a:cubicBezTo>
                <a:cubicBezTo>
                  <a:pt x="5969" y="460"/>
                  <a:pt x="5969" y="460"/>
                  <a:pt x="5969" y="460"/>
                </a:cubicBezTo>
                <a:cubicBezTo>
                  <a:pt x="5969" y="472"/>
                  <a:pt x="5969" y="472"/>
                  <a:pt x="5969" y="472"/>
                </a:cubicBezTo>
                <a:lnTo>
                  <a:pt x="6112" y="472"/>
                </a:lnTo>
                <a:close/>
                <a:moveTo>
                  <a:pt x="5851" y="141"/>
                </a:moveTo>
                <a:cubicBezTo>
                  <a:pt x="5851" y="164"/>
                  <a:pt x="5851" y="164"/>
                  <a:pt x="5851" y="164"/>
                </a:cubicBezTo>
                <a:cubicBezTo>
                  <a:pt x="5851" y="241"/>
                  <a:pt x="5815" y="280"/>
                  <a:pt x="5744" y="280"/>
                </a:cubicBezTo>
                <a:cubicBezTo>
                  <a:pt x="5688" y="280"/>
                  <a:pt x="5688" y="280"/>
                  <a:pt x="5688" y="280"/>
                </a:cubicBezTo>
                <a:cubicBezTo>
                  <a:pt x="5688" y="26"/>
                  <a:pt x="5688" y="26"/>
                  <a:pt x="5688" y="26"/>
                </a:cubicBezTo>
                <a:cubicBezTo>
                  <a:pt x="5744" y="26"/>
                  <a:pt x="5744" y="26"/>
                  <a:pt x="5744" y="26"/>
                </a:cubicBezTo>
                <a:cubicBezTo>
                  <a:pt x="5815" y="26"/>
                  <a:pt x="5851" y="64"/>
                  <a:pt x="5851" y="141"/>
                </a:cubicBezTo>
                <a:close/>
                <a:moveTo>
                  <a:pt x="5921" y="152"/>
                </a:moveTo>
                <a:cubicBezTo>
                  <a:pt x="5921" y="58"/>
                  <a:pt x="5865" y="11"/>
                  <a:pt x="5752" y="11"/>
                </a:cubicBezTo>
                <a:cubicBezTo>
                  <a:pt x="5572" y="11"/>
                  <a:pt x="5572" y="11"/>
                  <a:pt x="5572" y="11"/>
                </a:cubicBezTo>
                <a:cubicBezTo>
                  <a:pt x="5572" y="24"/>
                  <a:pt x="5572" y="24"/>
                  <a:pt x="5572" y="24"/>
                </a:cubicBezTo>
                <a:cubicBezTo>
                  <a:pt x="5625" y="32"/>
                  <a:pt x="5625" y="32"/>
                  <a:pt x="5625" y="32"/>
                </a:cubicBezTo>
                <a:cubicBezTo>
                  <a:pt x="5625" y="451"/>
                  <a:pt x="5625" y="451"/>
                  <a:pt x="5625" y="451"/>
                </a:cubicBezTo>
                <a:cubicBezTo>
                  <a:pt x="5572" y="460"/>
                  <a:pt x="5572" y="460"/>
                  <a:pt x="5572" y="460"/>
                </a:cubicBezTo>
                <a:cubicBezTo>
                  <a:pt x="5572" y="472"/>
                  <a:pt x="5572" y="472"/>
                  <a:pt x="5572" y="472"/>
                </a:cubicBezTo>
                <a:cubicBezTo>
                  <a:pt x="5741" y="472"/>
                  <a:pt x="5741" y="472"/>
                  <a:pt x="5741" y="472"/>
                </a:cubicBezTo>
                <a:cubicBezTo>
                  <a:pt x="5741" y="460"/>
                  <a:pt x="5741" y="460"/>
                  <a:pt x="5741" y="460"/>
                </a:cubicBezTo>
                <a:cubicBezTo>
                  <a:pt x="5688" y="451"/>
                  <a:pt x="5688" y="451"/>
                  <a:pt x="5688" y="451"/>
                </a:cubicBezTo>
                <a:cubicBezTo>
                  <a:pt x="5688" y="293"/>
                  <a:pt x="5688" y="293"/>
                  <a:pt x="5688" y="293"/>
                </a:cubicBezTo>
                <a:cubicBezTo>
                  <a:pt x="5752" y="293"/>
                  <a:pt x="5752" y="293"/>
                  <a:pt x="5752" y="293"/>
                </a:cubicBezTo>
                <a:cubicBezTo>
                  <a:pt x="5865" y="293"/>
                  <a:pt x="5921" y="246"/>
                  <a:pt x="5921" y="152"/>
                </a:cubicBezTo>
                <a:close/>
                <a:moveTo>
                  <a:pt x="5240" y="478"/>
                </a:moveTo>
                <a:cubicBezTo>
                  <a:pt x="5282" y="478"/>
                  <a:pt x="5317" y="463"/>
                  <a:pt x="5345" y="434"/>
                </a:cubicBezTo>
                <a:cubicBezTo>
                  <a:pt x="5374" y="405"/>
                  <a:pt x="5388" y="368"/>
                  <a:pt x="5388" y="323"/>
                </a:cubicBezTo>
                <a:cubicBezTo>
                  <a:pt x="5388" y="278"/>
                  <a:pt x="5374" y="241"/>
                  <a:pt x="5345" y="212"/>
                </a:cubicBezTo>
                <a:cubicBezTo>
                  <a:pt x="5317" y="183"/>
                  <a:pt x="5282" y="168"/>
                  <a:pt x="5239" y="168"/>
                </a:cubicBezTo>
                <a:cubicBezTo>
                  <a:pt x="5196" y="168"/>
                  <a:pt x="5161" y="182"/>
                  <a:pt x="5133" y="210"/>
                </a:cubicBezTo>
                <a:cubicBezTo>
                  <a:pt x="5105" y="240"/>
                  <a:pt x="5090" y="277"/>
                  <a:pt x="5090" y="323"/>
                </a:cubicBezTo>
                <a:cubicBezTo>
                  <a:pt x="5090" y="368"/>
                  <a:pt x="5104" y="406"/>
                  <a:pt x="5133" y="435"/>
                </a:cubicBezTo>
                <a:cubicBezTo>
                  <a:pt x="5162" y="463"/>
                  <a:pt x="5198" y="478"/>
                  <a:pt x="5240" y="478"/>
                </a:cubicBezTo>
                <a:close/>
                <a:moveTo>
                  <a:pt x="5304" y="434"/>
                </a:moveTo>
                <a:cubicBezTo>
                  <a:pt x="5289" y="455"/>
                  <a:pt x="5268" y="465"/>
                  <a:pt x="5239" y="465"/>
                </a:cubicBezTo>
                <a:cubicBezTo>
                  <a:pt x="5211" y="465"/>
                  <a:pt x="5189" y="455"/>
                  <a:pt x="5175" y="434"/>
                </a:cubicBezTo>
                <a:cubicBezTo>
                  <a:pt x="5161" y="413"/>
                  <a:pt x="5153" y="386"/>
                  <a:pt x="5153" y="352"/>
                </a:cubicBezTo>
                <a:cubicBezTo>
                  <a:pt x="5153" y="294"/>
                  <a:pt x="5153" y="294"/>
                  <a:pt x="5153" y="294"/>
                </a:cubicBezTo>
                <a:cubicBezTo>
                  <a:pt x="5153" y="259"/>
                  <a:pt x="5161" y="232"/>
                  <a:pt x="5175" y="212"/>
                </a:cubicBezTo>
                <a:cubicBezTo>
                  <a:pt x="5189" y="191"/>
                  <a:pt x="5211" y="181"/>
                  <a:pt x="5239" y="181"/>
                </a:cubicBezTo>
                <a:cubicBezTo>
                  <a:pt x="5268" y="181"/>
                  <a:pt x="5290" y="191"/>
                  <a:pt x="5304" y="212"/>
                </a:cubicBezTo>
                <a:cubicBezTo>
                  <a:pt x="5318" y="232"/>
                  <a:pt x="5325" y="259"/>
                  <a:pt x="5325" y="294"/>
                </a:cubicBezTo>
                <a:cubicBezTo>
                  <a:pt x="5325" y="352"/>
                  <a:pt x="5325" y="352"/>
                  <a:pt x="5325" y="352"/>
                </a:cubicBezTo>
                <a:cubicBezTo>
                  <a:pt x="5325" y="386"/>
                  <a:pt x="5318" y="413"/>
                  <a:pt x="5304" y="434"/>
                </a:cubicBezTo>
                <a:close/>
                <a:moveTo>
                  <a:pt x="4984" y="174"/>
                </a:moveTo>
                <a:cubicBezTo>
                  <a:pt x="4984" y="111"/>
                  <a:pt x="4984" y="111"/>
                  <a:pt x="4984" y="111"/>
                </a:cubicBezTo>
                <a:cubicBezTo>
                  <a:pt x="4927" y="126"/>
                  <a:pt x="4927" y="126"/>
                  <a:pt x="4927" y="126"/>
                </a:cubicBezTo>
                <a:cubicBezTo>
                  <a:pt x="4927" y="174"/>
                  <a:pt x="4927" y="174"/>
                  <a:pt x="4927" y="174"/>
                </a:cubicBezTo>
                <a:cubicBezTo>
                  <a:pt x="4886" y="174"/>
                  <a:pt x="4886" y="174"/>
                  <a:pt x="4886" y="174"/>
                </a:cubicBezTo>
                <a:cubicBezTo>
                  <a:pt x="4886" y="185"/>
                  <a:pt x="4886" y="185"/>
                  <a:pt x="4886" y="185"/>
                </a:cubicBezTo>
                <a:cubicBezTo>
                  <a:pt x="4927" y="191"/>
                  <a:pt x="4927" y="191"/>
                  <a:pt x="4927" y="191"/>
                </a:cubicBezTo>
                <a:cubicBezTo>
                  <a:pt x="4927" y="398"/>
                  <a:pt x="4927" y="398"/>
                  <a:pt x="4927" y="398"/>
                </a:cubicBezTo>
                <a:cubicBezTo>
                  <a:pt x="4927" y="451"/>
                  <a:pt x="4954" y="478"/>
                  <a:pt x="5010" y="478"/>
                </a:cubicBezTo>
                <a:cubicBezTo>
                  <a:pt x="5034" y="478"/>
                  <a:pt x="5055" y="470"/>
                  <a:pt x="5072" y="455"/>
                </a:cubicBezTo>
                <a:cubicBezTo>
                  <a:pt x="5065" y="445"/>
                  <a:pt x="5065" y="445"/>
                  <a:pt x="5065" y="445"/>
                </a:cubicBezTo>
                <a:cubicBezTo>
                  <a:pt x="5054" y="454"/>
                  <a:pt x="5041" y="458"/>
                  <a:pt x="5028" y="458"/>
                </a:cubicBezTo>
                <a:cubicBezTo>
                  <a:pt x="4999" y="458"/>
                  <a:pt x="4984" y="438"/>
                  <a:pt x="4984" y="397"/>
                </a:cubicBezTo>
                <a:cubicBezTo>
                  <a:pt x="4984" y="191"/>
                  <a:pt x="4984" y="191"/>
                  <a:pt x="4984" y="191"/>
                </a:cubicBezTo>
                <a:cubicBezTo>
                  <a:pt x="5059" y="185"/>
                  <a:pt x="5059" y="185"/>
                  <a:pt x="5059" y="185"/>
                </a:cubicBezTo>
                <a:cubicBezTo>
                  <a:pt x="5059" y="174"/>
                  <a:pt x="5059" y="174"/>
                  <a:pt x="5059" y="174"/>
                </a:cubicBezTo>
                <a:lnTo>
                  <a:pt x="4984" y="174"/>
                </a:lnTo>
                <a:close/>
                <a:moveTo>
                  <a:pt x="4653" y="280"/>
                </a:moveTo>
                <a:cubicBezTo>
                  <a:pt x="4505" y="280"/>
                  <a:pt x="4505" y="280"/>
                  <a:pt x="4505" y="280"/>
                </a:cubicBezTo>
                <a:cubicBezTo>
                  <a:pt x="4507" y="250"/>
                  <a:pt x="4515" y="226"/>
                  <a:pt x="4529" y="208"/>
                </a:cubicBezTo>
                <a:cubicBezTo>
                  <a:pt x="4543" y="190"/>
                  <a:pt x="4563" y="181"/>
                  <a:pt x="4589" y="181"/>
                </a:cubicBezTo>
                <a:cubicBezTo>
                  <a:pt x="4632" y="181"/>
                  <a:pt x="4653" y="214"/>
                  <a:pt x="4653" y="280"/>
                </a:cubicBezTo>
                <a:close/>
                <a:moveTo>
                  <a:pt x="4527" y="433"/>
                </a:moveTo>
                <a:cubicBezTo>
                  <a:pt x="4512" y="413"/>
                  <a:pt x="4504" y="386"/>
                  <a:pt x="4504" y="352"/>
                </a:cubicBezTo>
                <a:cubicBezTo>
                  <a:pt x="4504" y="295"/>
                  <a:pt x="4504" y="295"/>
                  <a:pt x="4504" y="295"/>
                </a:cubicBezTo>
                <a:cubicBezTo>
                  <a:pt x="4716" y="295"/>
                  <a:pt x="4716" y="295"/>
                  <a:pt x="4716" y="295"/>
                </a:cubicBezTo>
                <a:cubicBezTo>
                  <a:pt x="4716" y="258"/>
                  <a:pt x="4703" y="228"/>
                  <a:pt x="4680" y="204"/>
                </a:cubicBezTo>
                <a:cubicBezTo>
                  <a:pt x="4657" y="180"/>
                  <a:pt x="4627" y="168"/>
                  <a:pt x="4590" y="168"/>
                </a:cubicBezTo>
                <a:cubicBezTo>
                  <a:pt x="4547" y="168"/>
                  <a:pt x="4512" y="183"/>
                  <a:pt x="4484" y="211"/>
                </a:cubicBezTo>
                <a:cubicBezTo>
                  <a:pt x="4455" y="240"/>
                  <a:pt x="4441" y="277"/>
                  <a:pt x="4441" y="323"/>
                </a:cubicBezTo>
                <a:cubicBezTo>
                  <a:pt x="4441" y="369"/>
                  <a:pt x="4455" y="407"/>
                  <a:pt x="4484" y="435"/>
                </a:cubicBezTo>
                <a:cubicBezTo>
                  <a:pt x="4513" y="463"/>
                  <a:pt x="4550" y="478"/>
                  <a:pt x="4593" y="478"/>
                </a:cubicBezTo>
                <a:cubicBezTo>
                  <a:pt x="4625" y="478"/>
                  <a:pt x="4651" y="469"/>
                  <a:pt x="4673" y="453"/>
                </a:cubicBezTo>
                <a:cubicBezTo>
                  <a:pt x="4695" y="436"/>
                  <a:pt x="4709" y="413"/>
                  <a:pt x="4714" y="384"/>
                </a:cubicBezTo>
                <a:cubicBezTo>
                  <a:pt x="4701" y="384"/>
                  <a:pt x="4701" y="384"/>
                  <a:pt x="4701" y="384"/>
                </a:cubicBezTo>
                <a:cubicBezTo>
                  <a:pt x="4696" y="408"/>
                  <a:pt x="4684" y="427"/>
                  <a:pt x="4663" y="442"/>
                </a:cubicBezTo>
                <a:cubicBezTo>
                  <a:pt x="4654" y="449"/>
                  <a:pt x="4643" y="455"/>
                  <a:pt x="4631" y="459"/>
                </a:cubicBezTo>
                <a:cubicBezTo>
                  <a:pt x="4619" y="463"/>
                  <a:pt x="4606" y="465"/>
                  <a:pt x="4592" y="465"/>
                </a:cubicBezTo>
                <a:cubicBezTo>
                  <a:pt x="4565" y="465"/>
                  <a:pt x="4543" y="454"/>
                  <a:pt x="4527" y="433"/>
                </a:cubicBezTo>
                <a:close/>
                <a:moveTo>
                  <a:pt x="4329" y="285"/>
                </a:moveTo>
                <a:cubicBezTo>
                  <a:pt x="4336" y="292"/>
                  <a:pt x="4345" y="296"/>
                  <a:pt x="4356" y="296"/>
                </a:cubicBezTo>
                <a:cubicBezTo>
                  <a:pt x="4366" y="296"/>
                  <a:pt x="4375" y="292"/>
                  <a:pt x="4381" y="286"/>
                </a:cubicBezTo>
                <a:cubicBezTo>
                  <a:pt x="4388" y="279"/>
                  <a:pt x="4391" y="269"/>
                  <a:pt x="4391" y="257"/>
                </a:cubicBezTo>
                <a:cubicBezTo>
                  <a:pt x="4391" y="231"/>
                  <a:pt x="4380" y="210"/>
                  <a:pt x="4357" y="193"/>
                </a:cubicBezTo>
                <a:cubicBezTo>
                  <a:pt x="4334" y="177"/>
                  <a:pt x="4306" y="168"/>
                  <a:pt x="4272" y="168"/>
                </a:cubicBezTo>
                <a:cubicBezTo>
                  <a:pt x="4232" y="168"/>
                  <a:pt x="4197" y="182"/>
                  <a:pt x="4168" y="210"/>
                </a:cubicBezTo>
                <a:cubicBezTo>
                  <a:pt x="4138" y="238"/>
                  <a:pt x="4123" y="275"/>
                  <a:pt x="4123" y="322"/>
                </a:cubicBezTo>
                <a:cubicBezTo>
                  <a:pt x="4123" y="368"/>
                  <a:pt x="4138" y="406"/>
                  <a:pt x="4166" y="435"/>
                </a:cubicBezTo>
                <a:cubicBezTo>
                  <a:pt x="4195" y="463"/>
                  <a:pt x="4230" y="478"/>
                  <a:pt x="4272" y="478"/>
                </a:cubicBezTo>
                <a:cubicBezTo>
                  <a:pt x="4303" y="478"/>
                  <a:pt x="4329" y="469"/>
                  <a:pt x="4350" y="452"/>
                </a:cubicBezTo>
                <a:cubicBezTo>
                  <a:pt x="4371" y="435"/>
                  <a:pt x="4385" y="413"/>
                  <a:pt x="4390" y="384"/>
                </a:cubicBezTo>
                <a:cubicBezTo>
                  <a:pt x="4377" y="384"/>
                  <a:pt x="4377" y="384"/>
                  <a:pt x="4377" y="384"/>
                </a:cubicBezTo>
                <a:cubicBezTo>
                  <a:pt x="4372" y="409"/>
                  <a:pt x="4360" y="428"/>
                  <a:pt x="4341" y="443"/>
                </a:cubicBezTo>
                <a:cubicBezTo>
                  <a:pt x="4321" y="458"/>
                  <a:pt x="4298" y="465"/>
                  <a:pt x="4271" y="465"/>
                </a:cubicBezTo>
                <a:cubicBezTo>
                  <a:pt x="4243" y="465"/>
                  <a:pt x="4223" y="455"/>
                  <a:pt x="4208" y="434"/>
                </a:cubicBezTo>
                <a:cubicBezTo>
                  <a:pt x="4194" y="413"/>
                  <a:pt x="4187" y="386"/>
                  <a:pt x="4187" y="352"/>
                </a:cubicBezTo>
                <a:cubicBezTo>
                  <a:pt x="4187" y="294"/>
                  <a:pt x="4187" y="294"/>
                  <a:pt x="4187" y="294"/>
                </a:cubicBezTo>
                <a:cubicBezTo>
                  <a:pt x="4187" y="258"/>
                  <a:pt x="4194" y="231"/>
                  <a:pt x="4209" y="211"/>
                </a:cubicBezTo>
                <a:cubicBezTo>
                  <a:pt x="4224" y="191"/>
                  <a:pt x="4245" y="181"/>
                  <a:pt x="4272" y="181"/>
                </a:cubicBezTo>
                <a:cubicBezTo>
                  <a:pt x="4291" y="181"/>
                  <a:pt x="4306" y="186"/>
                  <a:pt x="4318" y="195"/>
                </a:cubicBezTo>
                <a:cubicBezTo>
                  <a:pt x="4329" y="204"/>
                  <a:pt x="4335" y="215"/>
                  <a:pt x="4335" y="228"/>
                </a:cubicBezTo>
                <a:cubicBezTo>
                  <a:pt x="4335" y="242"/>
                  <a:pt x="4329" y="252"/>
                  <a:pt x="4319" y="259"/>
                </a:cubicBezTo>
                <a:cubicBezTo>
                  <a:pt x="4319" y="270"/>
                  <a:pt x="4323" y="278"/>
                  <a:pt x="4329" y="285"/>
                </a:cubicBezTo>
                <a:close/>
                <a:moveTo>
                  <a:pt x="4090" y="472"/>
                </a:moveTo>
                <a:cubicBezTo>
                  <a:pt x="4090" y="460"/>
                  <a:pt x="4090" y="460"/>
                  <a:pt x="4090" y="460"/>
                </a:cubicBezTo>
                <a:cubicBezTo>
                  <a:pt x="4050" y="455"/>
                  <a:pt x="4050" y="455"/>
                  <a:pt x="4050" y="455"/>
                </a:cubicBezTo>
                <a:cubicBezTo>
                  <a:pt x="4050" y="251"/>
                  <a:pt x="4050" y="251"/>
                  <a:pt x="4050" y="251"/>
                </a:cubicBezTo>
                <a:cubicBezTo>
                  <a:pt x="4050" y="224"/>
                  <a:pt x="4042" y="203"/>
                  <a:pt x="4026" y="189"/>
                </a:cubicBezTo>
                <a:cubicBezTo>
                  <a:pt x="4010" y="175"/>
                  <a:pt x="3988" y="168"/>
                  <a:pt x="3961" y="168"/>
                </a:cubicBezTo>
                <a:cubicBezTo>
                  <a:pt x="3917" y="168"/>
                  <a:pt x="3880" y="191"/>
                  <a:pt x="3848" y="236"/>
                </a:cubicBezTo>
                <a:cubicBezTo>
                  <a:pt x="3848" y="174"/>
                  <a:pt x="3848" y="174"/>
                  <a:pt x="3848" y="174"/>
                </a:cubicBezTo>
                <a:cubicBezTo>
                  <a:pt x="3751" y="174"/>
                  <a:pt x="3751" y="174"/>
                  <a:pt x="3751" y="174"/>
                </a:cubicBezTo>
                <a:cubicBezTo>
                  <a:pt x="3751" y="185"/>
                  <a:pt x="3751" y="185"/>
                  <a:pt x="3751" y="185"/>
                </a:cubicBezTo>
                <a:cubicBezTo>
                  <a:pt x="3791" y="191"/>
                  <a:pt x="3791" y="191"/>
                  <a:pt x="3791" y="191"/>
                </a:cubicBezTo>
                <a:cubicBezTo>
                  <a:pt x="3791" y="455"/>
                  <a:pt x="3791" y="455"/>
                  <a:pt x="3791" y="455"/>
                </a:cubicBezTo>
                <a:cubicBezTo>
                  <a:pt x="3751" y="460"/>
                  <a:pt x="3751" y="460"/>
                  <a:pt x="3751" y="460"/>
                </a:cubicBezTo>
                <a:cubicBezTo>
                  <a:pt x="3751" y="472"/>
                  <a:pt x="3751" y="472"/>
                  <a:pt x="3751" y="472"/>
                </a:cubicBezTo>
                <a:cubicBezTo>
                  <a:pt x="3883" y="472"/>
                  <a:pt x="3883" y="472"/>
                  <a:pt x="3883" y="472"/>
                </a:cubicBezTo>
                <a:cubicBezTo>
                  <a:pt x="3883" y="460"/>
                  <a:pt x="3883" y="460"/>
                  <a:pt x="3883" y="460"/>
                </a:cubicBezTo>
                <a:cubicBezTo>
                  <a:pt x="3848" y="455"/>
                  <a:pt x="3848" y="455"/>
                  <a:pt x="3848" y="455"/>
                </a:cubicBezTo>
                <a:cubicBezTo>
                  <a:pt x="3848" y="256"/>
                  <a:pt x="3848" y="256"/>
                  <a:pt x="3848" y="256"/>
                </a:cubicBezTo>
                <a:cubicBezTo>
                  <a:pt x="3861" y="237"/>
                  <a:pt x="3876" y="221"/>
                  <a:pt x="3892" y="208"/>
                </a:cubicBezTo>
                <a:cubicBezTo>
                  <a:pt x="3908" y="196"/>
                  <a:pt x="3925" y="189"/>
                  <a:pt x="3943" y="189"/>
                </a:cubicBezTo>
                <a:cubicBezTo>
                  <a:pt x="3976" y="189"/>
                  <a:pt x="3992" y="210"/>
                  <a:pt x="3992" y="252"/>
                </a:cubicBezTo>
                <a:cubicBezTo>
                  <a:pt x="3992" y="455"/>
                  <a:pt x="3992" y="455"/>
                  <a:pt x="3992" y="455"/>
                </a:cubicBezTo>
                <a:cubicBezTo>
                  <a:pt x="3958" y="460"/>
                  <a:pt x="3958" y="460"/>
                  <a:pt x="3958" y="460"/>
                </a:cubicBezTo>
                <a:cubicBezTo>
                  <a:pt x="3958" y="472"/>
                  <a:pt x="3958" y="472"/>
                  <a:pt x="3958" y="472"/>
                </a:cubicBezTo>
                <a:lnTo>
                  <a:pt x="4090" y="472"/>
                </a:lnTo>
                <a:close/>
                <a:moveTo>
                  <a:pt x="3649" y="280"/>
                </a:moveTo>
                <a:cubicBezTo>
                  <a:pt x="3501" y="280"/>
                  <a:pt x="3501" y="280"/>
                  <a:pt x="3501" y="280"/>
                </a:cubicBezTo>
                <a:cubicBezTo>
                  <a:pt x="3503" y="250"/>
                  <a:pt x="3511" y="226"/>
                  <a:pt x="3525" y="208"/>
                </a:cubicBezTo>
                <a:cubicBezTo>
                  <a:pt x="3539" y="190"/>
                  <a:pt x="3559" y="181"/>
                  <a:pt x="3585" y="181"/>
                </a:cubicBezTo>
                <a:cubicBezTo>
                  <a:pt x="3628" y="181"/>
                  <a:pt x="3649" y="214"/>
                  <a:pt x="3649" y="280"/>
                </a:cubicBezTo>
                <a:close/>
                <a:moveTo>
                  <a:pt x="3523" y="433"/>
                </a:moveTo>
                <a:cubicBezTo>
                  <a:pt x="3508" y="413"/>
                  <a:pt x="3501" y="386"/>
                  <a:pt x="3501" y="352"/>
                </a:cubicBezTo>
                <a:cubicBezTo>
                  <a:pt x="3501" y="295"/>
                  <a:pt x="3501" y="295"/>
                  <a:pt x="3501" y="295"/>
                </a:cubicBezTo>
                <a:cubicBezTo>
                  <a:pt x="3712" y="295"/>
                  <a:pt x="3712" y="295"/>
                  <a:pt x="3712" y="295"/>
                </a:cubicBezTo>
                <a:cubicBezTo>
                  <a:pt x="3712" y="258"/>
                  <a:pt x="3700" y="228"/>
                  <a:pt x="3676" y="204"/>
                </a:cubicBezTo>
                <a:cubicBezTo>
                  <a:pt x="3653" y="180"/>
                  <a:pt x="3623" y="168"/>
                  <a:pt x="3586" y="168"/>
                </a:cubicBezTo>
                <a:cubicBezTo>
                  <a:pt x="3543" y="168"/>
                  <a:pt x="3508" y="183"/>
                  <a:pt x="3480" y="211"/>
                </a:cubicBezTo>
                <a:cubicBezTo>
                  <a:pt x="3452" y="240"/>
                  <a:pt x="3437" y="277"/>
                  <a:pt x="3437" y="323"/>
                </a:cubicBezTo>
                <a:cubicBezTo>
                  <a:pt x="3437" y="369"/>
                  <a:pt x="3452" y="407"/>
                  <a:pt x="3480" y="435"/>
                </a:cubicBezTo>
                <a:cubicBezTo>
                  <a:pt x="3510" y="463"/>
                  <a:pt x="3546" y="478"/>
                  <a:pt x="3589" y="478"/>
                </a:cubicBezTo>
                <a:cubicBezTo>
                  <a:pt x="3621" y="478"/>
                  <a:pt x="3647" y="469"/>
                  <a:pt x="3669" y="453"/>
                </a:cubicBezTo>
                <a:cubicBezTo>
                  <a:pt x="3691" y="436"/>
                  <a:pt x="3705" y="413"/>
                  <a:pt x="3710" y="384"/>
                </a:cubicBezTo>
                <a:cubicBezTo>
                  <a:pt x="3697" y="384"/>
                  <a:pt x="3697" y="384"/>
                  <a:pt x="3697" y="384"/>
                </a:cubicBezTo>
                <a:cubicBezTo>
                  <a:pt x="3692" y="408"/>
                  <a:pt x="3680" y="427"/>
                  <a:pt x="3659" y="442"/>
                </a:cubicBezTo>
                <a:cubicBezTo>
                  <a:pt x="3650" y="449"/>
                  <a:pt x="3639" y="455"/>
                  <a:pt x="3627" y="459"/>
                </a:cubicBezTo>
                <a:cubicBezTo>
                  <a:pt x="3615" y="463"/>
                  <a:pt x="3602" y="465"/>
                  <a:pt x="3588" y="465"/>
                </a:cubicBezTo>
                <a:cubicBezTo>
                  <a:pt x="3561" y="465"/>
                  <a:pt x="3539" y="454"/>
                  <a:pt x="3523" y="433"/>
                </a:cubicBezTo>
                <a:close/>
                <a:moveTo>
                  <a:pt x="3305" y="191"/>
                </a:moveTo>
                <a:cubicBezTo>
                  <a:pt x="3305" y="455"/>
                  <a:pt x="3305" y="455"/>
                  <a:pt x="3305" y="455"/>
                </a:cubicBezTo>
                <a:cubicBezTo>
                  <a:pt x="3265" y="460"/>
                  <a:pt x="3265" y="460"/>
                  <a:pt x="3265" y="460"/>
                </a:cubicBezTo>
                <a:cubicBezTo>
                  <a:pt x="3265" y="472"/>
                  <a:pt x="3265" y="472"/>
                  <a:pt x="3265" y="472"/>
                </a:cubicBezTo>
                <a:cubicBezTo>
                  <a:pt x="3403" y="472"/>
                  <a:pt x="3403" y="472"/>
                  <a:pt x="3403" y="472"/>
                </a:cubicBezTo>
                <a:cubicBezTo>
                  <a:pt x="3403" y="460"/>
                  <a:pt x="3403" y="460"/>
                  <a:pt x="3403" y="460"/>
                </a:cubicBezTo>
                <a:cubicBezTo>
                  <a:pt x="3363" y="455"/>
                  <a:pt x="3363" y="455"/>
                  <a:pt x="3363" y="455"/>
                </a:cubicBezTo>
                <a:cubicBezTo>
                  <a:pt x="3363" y="174"/>
                  <a:pt x="3363" y="174"/>
                  <a:pt x="3363" y="174"/>
                </a:cubicBezTo>
                <a:cubicBezTo>
                  <a:pt x="3265" y="174"/>
                  <a:pt x="3265" y="174"/>
                  <a:pt x="3265" y="174"/>
                </a:cubicBezTo>
                <a:cubicBezTo>
                  <a:pt x="3265" y="186"/>
                  <a:pt x="3265" y="186"/>
                  <a:pt x="3265" y="186"/>
                </a:cubicBezTo>
                <a:lnTo>
                  <a:pt x="3305" y="191"/>
                </a:lnTo>
                <a:close/>
                <a:moveTo>
                  <a:pt x="3299" y="96"/>
                </a:moveTo>
                <a:cubicBezTo>
                  <a:pt x="3306" y="103"/>
                  <a:pt x="3315" y="107"/>
                  <a:pt x="3326" y="107"/>
                </a:cubicBezTo>
                <a:cubicBezTo>
                  <a:pt x="3336" y="107"/>
                  <a:pt x="3345" y="103"/>
                  <a:pt x="3353" y="96"/>
                </a:cubicBezTo>
                <a:cubicBezTo>
                  <a:pt x="3360" y="88"/>
                  <a:pt x="3364" y="79"/>
                  <a:pt x="3364" y="68"/>
                </a:cubicBezTo>
                <a:cubicBezTo>
                  <a:pt x="3364" y="57"/>
                  <a:pt x="3360" y="48"/>
                  <a:pt x="3353" y="41"/>
                </a:cubicBezTo>
                <a:cubicBezTo>
                  <a:pt x="3345" y="34"/>
                  <a:pt x="3336" y="30"/>
                  <a:pt x="3326" y="30"/>
                </a:cubicBezTo>
                <a:cubicBezTo>
                  <a:pt x="3315" y="30"/>
                  <a:pt x="3306" y="34"/>
                  <a:pt x="3298" y="41"/>
                </a:cubicBezTo>
                <a:cubicBezTo>
                  <a:pt x="3291" y="48"/>
                  <a:pt x="3287" y="57"/>
                  <a:pt x="3287" y="68"/>
                </a:cubicBezTo>
                <a:cubicBezTo>
                  <a:pt x="3287" y="79"/>
                  <a:pt x="3291" y="88"/>
                  <a:pt x="3299" y="96"/>
                </a:cubicBezTo>
                <a:close/>
                <a:moveTo>
                  <a:pt x="3165" y="285"/>
                </a:moveTo>
                <a:cubicBezTo>
                  <a:pt x="3172" y="292"/>
                  <a:pt x="3181" y="296"/>
                  <a:pt x="3192" y="296"/>
                </a:cubicBezTo>
                <a:cubicBezTo>
                  <a:pt x="3202" y="296"/>
                  <a:pt x="3211" y="292"/>
                  <a:pt x="3217" y="286"/>
                </a:cubicBezTo>
                <a:cubicBezTo>
                  <a:pt x="3224" y="279"/>
                  <a:pt x="3227" y="269"/>
                  <a:pt x="3227" y="257"/>
                </a:cubicBezTo>
                <a:cubicBezTo>
                  <a:pt x="3227" y="231"/>
                  <a:pt x="3216" y="210"/>
                  <a:pt x="3193" y="193"/>
                </a:cubicBezTo>
                <a:cubicBezTo>
                  <a:pt x="3170" y="177"/>
                  <a:pt x="3142" y="168"/>
                  <a:pt x="3108" y="168"/>
                </a:cubicBezTo>
                <a:cubicBezTo>
                  <a:pt x="3068" y="168"/>
                  <a:pt x="3033" y="182"/>
                  <a:pt x="3004" y="210"/>
                </a:cubicBezTo>
                <a:cubicBezTo>
                  <a:pt x="2974" y="238"/>
                  <a:pt x="2959" y="275"/>
                  <a:pt x="2959" y="322"/>
                </a:cubicBezTo>
                <a:cubicBezTo>
                  <a:pt x="2959" y="368"/>
                  <a:pt x="2974" y="406"/>
                  <a:pt x="3002" y="435"/>
                </a:cubicBezTo>
                <a:cubicBezTo>
                  <a:pt x="3031" y="463"/>
                  <a:pt x="3066" y="478"/>
                  <a:pt x="3108" y="478"/>
                </a:cubicBezTo>
                <a:cubicBezTo>
                  <a:pt x="3139" y="478"/>
                  <a:pt x="3165" y="469"/>
                  <a:pt x="3186" y="452"/>
                </a:cubicBezTo>
                <a:cubicBezTo>
                  <a:pt x="3207" y="435"/>
                  <a:pt x="3221" y="413"/>
                  <a:pt x="3226" y="384"/>
                </a:cubicBezTo>
                <a:cubicBezTo>
                  <a:pt x="3213" y="384"/>
                  <a:pt x="3213" y="384"/>
                  <a:pt x="3213" y="384"/>
                </a:cubicBezTo>
                <a:cubicBezTo>
                  <a:pt x="3208" y="409"/>
                  <a:pt x="3196" y="428"/>
                  <a:pt x="3177" y="443"/>
                </a:cubicBezTo>
                <a:cubicBezTo>
                  <a:pt x="3157" y="458"/>
                  <a:pt x="3134" y="465"/>
                  <a:pt x="3107" y="465"/>
                </a:cubicBezTo>
                <a:cubicBezTo>
                  <a:pt x="3079" y="465"/>
                  <a:pt x="3059" y="455"/>
                  <a:pt x="3044" y="434"/>
                </a:cubicBezTo>
                <a:cubicBezTo>
                  <a:pt x="3030" y="413"/>
                  <a:pt x="3023" y="386"/>
                  <a:pt x="3023" y="352"/>
                </a:cubicBezTo>
                <a:cubicBezTo>
                  <a:pt x="3023" y="294"/>
                  <a:pt x="3023" y="294"/>
                  <a:pt x="3023" y="294"/>
                </a:cubicBezTo>
                <a:cubicBezTo>
                  <a:pt x="3023" y="258"/>
                  <a:pt x="3030" y="231"/>
                  <a:pt x="3045" y="211"/>
                </a:cubicBezTo>
                <a:cubicBezTo>
                  <a:pt x="3060" y="191"/>
                  <a:pt x="3081" y="181"/>
                  <a:pt x="3108" y="181"/>
                </a:cubicBezTo>
                <a:cubicBezTo>
                  <a:pt x="3127" y="181"/>
                  <a:pt x="3142" y="186"/>
                  <a:pt x="3154" y="195"/>
                </a:cubicBezTo>
                <a:cubicBezTo>
                  <a:pt x="3165" y="204"/>
                  <a:pt x="3171" y="215"/>
                  <a:pt x="3171" y="228"/>
                </a:cubicBezTo>
                <a:cubicBezTo>
                  <a:pt x="3171" y="242"/>
                  <a:pt x="3165" y="252"/>
                  <a:pt x="3155" y="259"/>
                </a:cubicBezTo>
                <a:cubicBezTo>
                  <a:pt x="3155" y="270"/>
                  <a:pt x="3159" y="278"/>
                  <a:pt x="3165" y="285"/>
                </a:cubicBezTo>
                <a:close/>
                <a:moveTo>
                  <a:pt x="2821" y="18"/>
                </a:moveTo>
                <a:cubicBezTo>
                  <a:pt x="2793" y="6"/>
                  <a:pt x="2762" y="0"/>
                  <a:pt x="2727" y="0"/>
                </a:cubicBezTo>
                <a:cubicBezTo>
                  <a:pt x="2684" y="0"/>
                  <a:pt x="2651" y="12"/>
                  <a:pt x="2628" y="37"/>
                </a:cubicBezTo>
                <a:cubicBezTo>
                  <a:pt x="2604" y="62"/>
                  <a:pt x="2592" y="94"/>
                  <a:pt x="2592" y="135"/>
                </a:cubicBezTo>
                <a:cubicBezTo>
                  <a:pt x="2592" y="164"/>
                  <a:pt x="2600" y="189"/>
                  <a:pt x="2617" y="211"/>
                </a:cubicBezTo>
                <a:cubicBezTo>
                  <a:pt x="2634" y="232"/>
                  <a:pt x="2659" y="247"/>
                  <a:pt x="2693" y="256"/>
                </a:cubicBezTo>
                <a:cubicBezTo>
                  <a:pt x="2788" y="281"/>
                  <a:pt x="2788" y="281"/>
                  <a:pt x="2788" y="281"/>
                </a:cubicBezTo>
                <a:cubicBezTo>
                  <a:pt x="2820" y="289"/>
                  <a:pt x="2843" y="300"/>
                  <a:pt x="2857" y="313"/>
                </a:cubicBezTo>
                <a:cubicBezTo>
                  <a:pt x="2872" y="327"/>
                  <a:pt x="2879" y="345"/>
                  <a:pt x="2879" y="369"/>
                </a:cubicBezTo>
                <a:cubicBezTo>
                  <a:pt x="2879" y="401"/>
                  <a:pt x="2868" y="426"/>
                  <a:pt x="2846" y="444"/>
                </a:cubicBezTo>
                <a:cubicBezTo>
                  <a:pt x="2823" y="462"/>
                  <a:pt x="2794" y="471"/>
                  <a:pt x="2756" y="471"/>
                </a:cubicBezTo>
                <a:cubicBezTo>
                  <a:pt x="2719" y="471"/>
                  <a:pt x="2684" y="459"/>
                  <a:pt x="2652" y="437"/>
                </a:cubicBezTo>
                <a:cubicBezTo>
                  <a:pt x="2603" y="330"/>
                  <a:pt x="2603" y="330"/>
                  <a:pt x="2603" y="330"/>
                </a:cubicBezTo>
                <a:cubicBezTo>
                  <a:pt x="2590" y="330"/>
                  <a:pt x="2590" y="330"/>
                  <a:pt x="2590" y="330"/>
                </a:cubicBezTo>
                <a:cubicBezTo>
                  <a:pt x="2590" y="478"/>
                  <a:pt x="2590" y="478"/>
                  <a:pt x="2590" y="478"/>
                </a:cubicBezTo>
                <a:cubicBezTo>
                  <a:pt x="2603" y="478"/>
                  <a:pt x="2603" y="478"/>
                  <a:pt x="2603" y="478"/>
                </a:cubicBezTo>
                <a:cubicBezTo>
                  <a:pt x="2652" y="453"/>
                  <a:pt x="2652" y="453"/>
                  <a:pt x="2652" y="453"/>
                </a:cubicBezTo>
                <a:cubicBezTo>
                  <a:pt x="2686" y="473"/>
                  <a:pt x="2721" y="483"/>
                  <a:pt x="2757" y="483"/>
                </a:cubicBezTo>
                <a:cubicBezTo>
                  <a:pt x="2801" y="483"/>
                  <a:pt x="2837" y="471"/>
                  <a:pt x="2863" y="447"/>
                </a:cubicBezTo>
                <a:cubicBezTo>
                  <a:pt x="2889" y="423"/>
                  <a:pt x="2902" y="390"/>
                  <a:pt x="2902" y="348"/>
                </a:cubicBezTo>
                <a:cubicBezTo>
                  <a:pt x="2902" y="305"/>
                  <a:pt x="2894" y="274"/>
                  <a:pt x="2878" y="253"/>
                </a:cubicBezTo>
                <a:cubicBezTo>
                  <a:pt x="2861" y="233"/>
                  <a:pt x="2837" y="218"/>
                  <a:pt x="2803" y="210"/>
                </a:cubicBezTo>
                <a:cubicBezTo>
                  <a:pt x="2700" y="183"/>
                  <a:pt x="2700" y="183"/>
                  <a:pt x="2700" y="183"/>
                </a:cubicBezTo>
                <a:cubicBezTo>
                  <a:pt x="2674" y="176"/>
                  <a:pt x="2654" y="166"/>
                  <a:pt x="2640" y="155"/>
                </a:cubicBezTo>
                <a:cubicBezTo>
                  <a:pt x="2626" y="143"/>
                  <a:pt x="2620" y="126"/>
                  <a:pt x="2620" y="106"/>
                </a:cubicBezTo>
                <a:cubicBezTo>
                  <a:pt x="2620" y="78"/>
                  <a:pt x="2629" y="55"/>
                  <a:pt x="2648" y="38"/>
                </a:cubicBezTo>
                <a:cubicBezTo>
                  <a:pt x="2668" y="21"/>
                  <a:pt x="2694" y="12"/>
                  <a:pt x="2727" y="12"/>
                </a:cubicBezTo>
                <a:cubicBezTo>
                  <a:pt x="2761" y="12"/>
                  <a:pt x="2792" y="19"/>
                  <a:pt x="2821" y="33"/>
                </a:cubicBezTo>
                <a:cubicBezTo>
                  <a:pt x="2863" y="117"/>
                  <a:pt x="2863" y="117"/>
                  <a:pt x="2863" y="117"/>
                </a:cubicBezTo>
                <a:cubicBezTo>
                  <a:pt x="2875" y="117"/>
                  <a:pt x="2875" y="117"/>
                  <a:pt x="2875" y="117"/>
                </a:cubicBezTo>
                <a:cubicBezTo>
                  <a:pt x="2875" y="0"/>
                  <a:pt x="2875" y="0"/>
                  <a:pt x="2875" y="0"/>
                </a:cubicBezTo>
                <a:cubicBezTo>
                  <a:pt x="2863" y="0"/>
                  <a:pt x="2863" y="0"/>
                  <a:pt x="2863" y="0"/>
                </a:cubicBezTo>
                <a:lnTo>
                  <a:pt x="2821" y="18"/>
                </a:lnTo>
                <a:close/>
                <a:moveTo>
                  <a:pt x="2304" y="353"/>
                </a:moveTo>
                <a:cubicBezTo>
                  <a:pt x="2293" y="368"/>
                  <a:pt x="2277" y="376"/>
                  <a:pt x="2256" y="376"/>
                </a:cubicBezTo>
                <a:cubicBezTo>
                  <a:pt x="2235" y="376"/>
                  <a:pt x="2219" y="368"/>
                  <a:pt x="2208" y="353"/>
                </a:cubicBezTo>
                <a:cubicBezTo>
                  <a:pt x="2198" y="338"/>
                  <a:pt x="2193" y="318"/>
                  <a:pt x="2193" y="291"/>
                </a:cubicBezTo>
                <a:cubicBezTo>
                  <a:pt x="2193" y="263"/>
                  <a:pt x="2193" y="263"/>
                  <a:pt x="2193" y="263"/>
                </a:cubicBezTo>
                <a:cubicBezTo>
                  <a:pt x="2193" y="206"/>
                  <a:pt x="2214" y="178"/>
                  <a:pt x="2256" y="178"/>
                </a:cubicBezTo>
                <a:cubicBezTo>
                  <a:pt x="2298" y="178"/>
                  <a:pt x="2319" y="206"/>
                  <a:pt x="2319" y="263"/>
                </a:cubicBezTo>
                <a:cubicBezTo>
                  <a:pt x="2319" y="291"/>
                  <a:pt x="2319" y="291"/>
                  <a:pt x="2319" y="291"/>
                </a:cubicBezTo>
                <a:cubicBezTo>
                  <a:pt x="2319" y="318"/>
                  <a:pt x="2314" y="338"/>
                  <a:pt x="2304" y="353"/>
                </a:cubicBezTo>
                <a:close/>
                <a:moveTo>
                  <a:pt x="2371" y="499"/>
                </a:moveTo>
                <a:cubicBezTo>
                  <a:pt x="2380" y="506"/>
                  <a:pt x="2384" y="518"/>
                  <a:pt x="2384" y="535"/>
                </a:cubicBezTo>
                <a:cubicBezTo>
                  <a:pt x="2384" y="559"/>
                  <a:pt x="2372" y="581"/>
                  <a:pt x="2349" y="600"/>
                </a:cubicBezTo>
                <a:cubicBezTo>
                  <a:pt x="2326" y="619"/>
                  <a:pt x="2298" y="629"/>
                  <a:pt x="2264" y="629"/>
                </a:cubicBezTo>
                <a:cubicBezTo>
                  <a:pt x="2231" y="629"/>
                  <a:pt x="2207" y="622"/>
                  <a:pt x="2194" y="607"/>
                </a:cubicBezTo>
                <a:cubicBezTo>
                  <a:pt x="2180" y="592"/>
                  <a:pt x="2173" y="575"/>
                  <a:pt x="2173" y="556"/>
                </a:cubicBezTo>
                <a:cubicBezTo>
                  <a:pt x="2173" y="537"/>
                  <a:pt x="2179" y="521"/>
                  <a:pt x="2191" y="509"/>
                </a:cubicBezTo>
                <a:cubicBezTo>
                  <a:pt x="2180" y="507"/>
                  <a:pt x="2173" y="506"/>
                  <a:pt x="2170" y="506"/>
                </a:cubicBezTo>
                <a:cubicBezTo>
                  <a:pt x="2152" y="506"/>
                  <a:pt x="2139" y="512"/>
                  <a:pt x="2129" y="522"/>
                </a:cubicBezTo>
                <a:cubicBezTo>
                  <a:pt x="2119" y="533"/>
                  <a:pt x="2114" y="545"/>
                  <a:pt x="2114" y="559"/>
                </a:cubicBezTo>
                <a:cubicBezTo>
                  <a:pt x="2114" y="584"/>
                  <a:pt x="2126" y="603"/>
                  <a:pt x="2149" y="618"/>
                </a:cubicBezTo>
                <a:cubicBezTo>
                  <a:pt x="2173" y="633"/>
                  <a:pt x="2208" y="640"/>
                  <a:pt x="2255" y="640"/>
                </a:cubicBezTo>
                <a:cubicBezTo>
                  <a:pt x="2302" y="640"/>
                  <a:pt x="2338" y="628"/>
                  <a:pt x="2363" y="603"/>
                </a:cubicBezTo>
                <a:cubicBezTo>
                  <a:pt x="2388" y="578"/>
                  <a:pt x="2401" y="547"/>
                  <a:pt x="2401" y="510"/>
                </a:cubicBezTo>
                <a:cubicBezTo>
                  <a:pt x="2401" y="482"/>
                  <a:pt x="2393" y="462"/>
                  <a:pt x="2377" y="450"/>
                </a:cubicBezTo>
                <a:cubicBezTo>
                  <a:pt x="2361" y="438"/>
                  <a:pt x="2338" y="432"/>
                  <a:pt x="2307" y="432"/>
                </a:cubicBezTo>
                <a:cubicBezTo>
                  <a:pt x="2212" y="432"/>
                  <a:pt x="2212" y="432"/>
                  <a:pt x="2212" y="432"/>
                </a:cubicBezTo>
                <a:cubicBezTo>
                  <a:pt x="2197" y="432"/>
                  <a:pt x="2185" y="430"/>
                  <a:pt x="2175" y="425"/>
                </a:cubicBezTo>
                <a:cubicBezTo>
                  <a:pt x="2165" y="420"/>
                  <a:pt x="2161" y="413"/>
                  <a:pt x="2161" y="404"/>
                </a:cubicBezTo>
                <a:cubicBezTo>
                  <a:pt x="2161" y="395"/>
                  <a:pt x="2164" y="388"/>
                  <a:pt x="2171" y="383"/>
                </a:cubicBezTo>
                <a:cubicBezTo>
                  <a:pt x="2178" y="378"/>
                  <a:pt x="2188" y="375"/>
                  <a:pt x="2199" y="375"/>
                </a:cubicBezTo>
                <a:cubicBezTo>
                  <a:pt x="2215" y="382"/>
                  <a:pt x="2234" y="386"/>
                  <a:pt x="2256" y="386"/>
                </a:cubicBezTo>
                <a:cubicBezTo>
                  <a:pt x="2290" y="386"/>
                  <a:pt x="2318" y="376"/>
                  <a:pt x="2340" y="356"/>
                </a:cubicBezTo>
                <a:cubicBezTo>
                  <a:pt x="2362" y="337"/>
                  <a:pt x="2374" y="312"/>
                  <a:pt x="2374" y="280"/>
                </a:cubicBezTo>
                <a:cubicBezTo>
                  <a:pt x="2374" y="249"/>
                  <a:pt x="2365" y="223"/>
                  <a:pt x="2347" y="204"/>
                </a:cubicBezTo>
                <a:cubicBezTo>
                  <a:pt x="2376" y="202"/>
                  <a:pt x="2398" y="195"/>
                  <a:pt x="2411" y="183"/>
                </a:cubicBezTo>
                <a:cubicBezTo>
                  <a:pt x="2425" y="172"/>
                  <a:pt x="2432" y="158"/>
                  <a:pt x="2432" y="141"/>
                </a:cubicBezTo>
                <a:cubicBezTo>
                  <a:pt x="2432" y="131"/>
                  <a:pt x="2428" y="122"/>
                  <a:pt x="2421" y="116"/>
                </a:cubicBezTo>
                <a:cubicBezTo>
                  <a:pt x="2414" y="109"/>
                  <a:pt x="2406" y="106"/>
                  <a:pt x="2396" y="106"/>
                </a:cubicBezTo>
                <a:cubicBezTo>
                  <a:pt x="2386" y="106"/>
                  <a:pt x="2378" y="110"/>
                  <a:pt x="2370" y="117"/>
                </a:cubicBezTo>
                <a:cubicBezTo>
                  <a:pt x="2363" y="123"/>
                  <a:pt x="2360" y="132"/>
                  <a:pt x="2360" y="141"/>
                </a:cubicBezTo>
                <a:cubicBezTo>
                  <a:pt x="2365" y="141"/>
                  <a:pt x="2370" y="143"/>
                  <a:pt x="2374" y="147"/>
                </a:cubicBezTo>
                <a:cubicBezTo>
                  <a:pt x="2377" y="150"/>
                  <a:pt x="2379" y="156"/>
                  <a:pt x="2379" y="163"/>
                </a:cubicBezTo>
                <a:cubicBezTo>
                  <a:pt x="2379" y="171"/>
                  <a:pt x="2376" y="177"/>
                  <a:pt x="2368" y="183"/>
                </a:cubicBezTo>
                <a:cubicBezTo>
                  <a:pt x="2361" y="189"/>
                  <a:pt x="2350" y="193"/>
                  <a:pt x="2336" y="194"/>
                </a:cubicBezTo>
                <a:cubicBezTo>
                  <a:pt x="2314" y="177"/>
                  <a:pt x="2287" y="168"/>
                  <a:pt x="2254" y="168"/>
                </a:cubicBezTo>
                <a:cubicBezTo>
                  <a:pt x="2222" y="168"/>
                  <a:pt x="2194" y="178"/>
                  <a:pt x="2172" y="197"/>
                </a:cubicBezTo>
                <a:cubicBezTo>
                  <a:pt x="2150" y="217"/>
                  <a:pt x="2139" y="243"/>
                  <a:pt x="2139" y="277"/>
                </a:cubicBezTo>
                <a:cubicBezTo>
                  <a:pt x="2139" y="317"/>
                  <a:pt x="2154" y="347"/>
                  <a:pt x="2184" y="367"/>
                </a:cubicBezTo>
                <a:cubicBezTo>
                  <a:pt x="2167" y="370"/>
                  <a:pt x="2155" y="377"/>
                  <a:pt x="2145" y="388"/>
                </a:cubicBezTo>
                <a:cubicBezTo>
                  <a:pt x="2136" y="399"/>
                  <a:pt x="2131" y="413"/>
                  <a:pt x="2131" y="430"/>
                </a:cubicBezTo>
                <a:cubicBezTo>
                  <a:pt x="2131" y="468"/>
                  <a:pt x="2158" y="487"/>
                  <a:pt x="2212" y="487"/>
                </a:cubicBezTo>
                <a:cubicBezTo>
                  <a:pt x="2325" y="487"/>
                  <a:pt x="2325" y="487"/>
                  <a:pt x="2325" y="487"/>
                </a:cubicBezTo>
                <a:cubicBezTo>
                  <a:pt x="2347" y="487"/>
                  <a:pt x="2363" y="491"/>
                  <a:pt x="2371" y="499"/>
                </a:cubicBezTo>
                <a:close/>
                <a:moveTo>
                  <a:pt x="2086" y="472"/>
                </a:moveTo>
                <a:cubicBezTo>
                  <a:pt x="2086" y="460"/>
                  <a:pt x="2086" y="460"/>
                  <a:pt x="2086" y="460"/>
                </a:cubicBezTo>
                <a:cubicBezTo>
                  <a:pt x="2046" y="455"/>
                  <a:pt x="2046" y="455"/>
                  <a:pt x="2046" y="455"/>
                </a:cubicBezTo>
                <a:cubicBezTo>
                  <a:pt x="2046" y="251"/>
                  <a:pt x="2046" y="251"/>
                  <a:pt x="2046" y="251"/>
                </a:cubicBezTo>
                <a:cubicBezTo>
                  <a:pt x="2046" y="224"/>
                  <a:pt x="2038" y="203"/>
                  <a:pt x="2022" y="189"/>
                </a:cubicBezTo>
                <a:cubicBezTo>
                  <a:pt x="2006" y="175"/>
                  <a:pt x="1984" y="168"/>
                  <a:pt x="1956" y="168"/>
                </a:cubicBezTo>
                <a:cubicBezTo>
                  <a:pt x="1913" y="168"/>
                  <a:pt x="1875" y="191"/>
                  <a:pt x="1844" y="236"/>
                </a:cubicBezTo>
                <a:cubicBezTo>
                  <a:pt x="1844" y="174"/>
                  <a:pt x="1844" y="174"/>
                  <a:pt x="1844" y="174"/>
                </a:cubicBezTo>
                <a:cubicBezTo>
                  <a:pt x="1746" y="174"/>
                  <a:pt x="1746" y="174"/>
                  <a:pt x="1746" y="174"/>
                </a:cubicBezTo>
                <a:cubicBezTo>
                  <a:pt x="1746" y="185"/>
                  <a:pt x="1746" y="185"/>
                  <a:pt x="1746" y="185"/>
                </a:cubicBezTo>
                <a:cubicBezTo>
                  <a:pt x="1786" y="191"/>
                  <a:pt x="1786" y="191"/>
                  <a:pt x="1786" y="191"/>
                </a:cubicBezTo>
                <a:cubicBezTo>
                  <a:pt x="1786" y="455"/>
                  <a:pt x="1786" y="455"/>
                  <a:pt x="1786" y="455"/>
                </a:cubicBezTo>
                <a:cubicBezTo>
                  <a:pt x="1746" y="460"/>
                  <a:pt x="1746" y="460"/>
                  <a:pt x="1746" y="460"/>
                </a:cubicBezTo>
                <a:cubicBezTo>
                  <a:pt x="1746" y="472"/>
                  <a:pt x="1746" y="472"/>
                  <a:pt x="1746" y="472"/>
                </a:cubicBezTo>
                <a:cubicBezTo>
                  <a:pt x="1879" y="472"/>
                  <a:pt x="1879" y="472"/>
                  <a:pt x="1879" y="472"/>
                </a:cubicBezTo>
                <a:cubicBezTo>
                  <a:pt x="1879" y="460"/>
                  <a:pt x="1879" y="460"/>
                  <a:pt x="1879" y="460"/>
                </a:cubicBezTo>
                <a:cubicBezTo>
                  <a:pt x="1844" y="455"/>
                  <a:pt x="1844" y="455"/>
                  <a:pt x="1844" y="455"/>
                </a:cubicBezTo>
                <a:cubicBezTo>
                  <a:pt x="1844" y="256"/>
                  <a:pt x="1844" y="256"/>
                  <a:pt x="1844" y="256"/>
                </a:cubicBezTo>
                <a:cubicBezTo>
                  <a:pt x="1857" y="237"/>
                  <a:pt x="1871" y="221"/>
                  <a:pt x="1888" y="208"/>
                </a:cubicBezTo>
                <a:cubicBezTo>
                  <a:pt x="1904" y="196"/>
                  <a:pt x="1921" y="189"/>
                  <a:pt x="1939" y="189"/>
                </a:cubicBezTo>
                <a:cubicBezTo>
                  <a:pt x="1972" y="189"/>
                  <a:pt x="1988" y="210"/>
                  <a:pt x="1988" y="252"/>
                </a:cubicBezTo>
                <a:cubicBezTo>
                  <a:pt x="1988" y="455"/>
                  <a:pt x="1988" y="455"/>
                  <a:pt x="1988" y="455"/>
                </a:cubicBezTo>
                <a:cubicBezTo>
                  <a:pt x="1953" y="460"/>
                  <a:pt x="1953" y="460"/>
                  <a:pt x="1953" y="460"/>
                </a:cubicBezTo>
                <a:cubicBezTo>
                  <a:pt x="1953" y="472"/>
                  <a:pt x="1953" y="472"/>
                  <a:pt x="1953" y="472"/>
                </a:cubicBezTo>
                <a:lnTo>
                  <a:pt x="2086" y="472"/>
                </a:lnTo>
                <a:close/>
                <a:moveTo>
                  <a:pt x="1606" y="191"/>
                </a:moveTo>
                <a:cubicBezTo>
                  <a:pt x="1606" y="455"/>
                  <a:pt x="1606" y="455"/>
                  <a:pt x="1606" y="455"/>
                </a:cubicBezTo>
                <a:cubicBezTo>
                  <a:pt x="1566" y="460"/>
                  <a:pt x="1566" y="460"/>
                  <a:pt x="1566" y="460"/>
                </a:cubicBezTo>
                <a:cubicBezTo>
                  <a:pt x="1566" y="472"/>
                  <a:pt x="1566" y="472"/>
                  <a:pt x="1566" y="472"/>
                </a:cubicBezTo>
                <a:cubicBezTo>
                  <a:pt x="1704" y="472"/>
                  <a:pt x="1704" y="472"/>
                  <a:pt x="1704" y="472"/>
                </a:cubicBezTo>
                <a:cubicBezTo>
                  <a:pt x="1704" y="460"/>
                  <a:pt x="1704" y="460"/>
                  <a:pt x="1704" y="460"/>
                </a:cubicBezTo>
                <a:cubicBezTo>
                  <a:pt x="1664" y="455"/>
                  <a:pt x="1664" y="455"/>
                  <a:pt x="1664" y="455"/>
                </a:cubicBezTo>
                <a:cubicBezTo>
                  <a:pt x="1664" y="174"/>
                  <a:pt x="1664" y="174"/>
                  <a:pt x="1664" y="174"/>
                </a:cubicBezTo>
                <a:cubicBezTo>
                  <a:pt x="1566" y="174"/>
                  <a:pt x="1566" y="174"/>
                  <a:pt x="1566" y="174"/>
                </a:cubicBezTo>
                <a:cubicBezTo>
                  <a:pt x="1566" y="186"/>
                  <a:pt x="1566" y="186"/>
                  <a:pt x="1566" y="186"/>
                </a:cubicBezTo>
                <a:lnTo>
                  <a:pt x="1606" y="191"/>
                </a:lnTo>
                <a:close/>
                <a:moveTo>
                  <a:pt x="1600" y="96"/>
                </a:moveTo>
                <a:cubicBezTo>
                  <a:pt x="1607" y="103"/>
                  <a:pt x="1616" y="107"/>
                  <a:pt x="1627" y="107"/>
                </a:cubicBezTo>
                <a:cubicBezTo>
                  <a:pt x="1637" y="107"/>
                  <a:pt x="1646" y="103"/>
                  <a:pt x="1654" y="96"/>
                </a:cubicBezTo>
                <a:cubicBezTo>
                  <a:pt x="1661" y="88"/>
                  <a:pt x="1665" y="79"/>
                  <a:pt x="1665" y="68"/>
                </a:cubicBezTo>
                <a:cubicBezTo>
                  <a:pt x="1665" y="57"/>
                  <a:pt x="1661" y="48"/>
                  <a:pt x="1654" y="41"/>
                </a:cubicBezTo>
                <a:cubicBezTo>
                  <a:pt x="1646" y="34"/>
                  <a:pt x="1637" y="30"/>
                  <a:pt x="1627" y="30"/>
                </a:cubicBezTo>
                <a:cubicBezTo>
                  <a:pt x="1616" y="30"/>
                  <a:pt x="1607" y="34"/>
                  <a:pt x="1599" y="41"/>
                </a:cubicBezTo>
                <a:cubicBezTo>
                  <a:pt x="1592" y="48"/>
                  <a:pt x="1588" y="57"/>
                  <a:pt x="1588" y="68"/>
                </a:cubicBezTo>
                <a:cubicBezTo>
                  <a:pt x="1588" y="79"/>
                  <a:pt x="1592" y="88"/>
                  <a:pt x="1600" y="96"/>
                </a:cubicBezTo>
                <a:close/>
                <a:moveTo>
                  <a:pt x="1414" y="353"/>
                </a:moveTo>
                <a:cubicBezTo>
                  <a:pt x="1403" y="368"/>
                  <a:pt x="1387" y="376"/>
                  <a:pt x="1366" y="376"/>
                </a:cubicBezTo>
                <a:cubicBezTo>
                  <a:pt x="1344" y="376"/>
                  <a:pt x="1329" y="368"/>
                  <a:pt x="1318" y="353"/>
                </a:cubicBezTo>
                <a:cubicBezTo>
                  <a:pt x="1308" y="338"/>
                  <a:pt x="1303" y="318"/>
                  <a:pt x="1303" y="291"/>
                </a:cubicBezTo>
                <a:cubicBezTo>
                  <a:pt x="1303" y="263"/>
                  <a:pt x="1303" y="263"/>
                  <a:pt x="1303" y="263"/>
                </a:cubicBezTo>
                <a:cubicBezTo>
                  <a:pt x="1303" y="206"/>
                  <a:pt x="1324" y="178"/>
                  <a:pt x="1365" y="178"/>
                </a:cubicBezTo>
                <a:cubicBezTo>
                  <a:pt x="1408" y="178"/>
                  <a:pt x="1429" y="206"/>
                  <a:pt x="1429" y="263"/>
                </a:cubicBezTo>
                <a:cubicBezTo>
                  <a:pt x="1429" y="291"/>
                  <a:pt x="1429" y="291"/>
                  <a:pt x="1429" y="291"/>
                </a:cubicBezTo>
                <a:cubicBezTo>
                  <a:pt x="1429" y="318"/>
                  <a:pt x="1424" y="338"/>
                  <a:pt x="1414" y="353"/>
                </a:cubicBezTo>
                <a:close/>
                <a:moveTo>
                  <a:pt x="1481" y="499"/>
                </a:moveTo>
                <a:cubicBezTo>
                  <a:pt x="1490" y="506"/>
                  <a:pt x="1494" y="518"/>
                  <a:pt x="1494" y="535"/>
                </a:cubicBezTo>
                <a:cubicBezTo>
                  <a:pt x="1494" y="559"/>
                  <a:pt x="1482" y="581"/>
                  <a:pt x="1459" y="600"/>
                </a:cubicBezTo>
                <a:cubicBezTo>
                  <a:pt x="1436" y="619"/>
                  <a:pt x="1407" y="629"/>
                  <a:pt x="1374" y="629"/>
                </a:cubicBezTo>
                <a:cubicBezTo>
                  <a:pt x="1341" y="629"/>
                  <a:pt x="1317" y="622"/>
                  <a:pt x="1304" y="607"/>
                </a:cubicBezTo>
                <a:cubicBezTo>
                  <a:pt x="1290" y="592"/>
                  <a:pt x="1283" y="575"/>
                  <a:pt x="1283" y="556"/>
                </a:cubicBezTo>
                <a:cubicBezTo>
                  <a:pt x="1283" y="537"/>
                  <a:pt x="1289" y="521"/>
                  <a:pt x="1301" y="509"/>
                </a:cubicBezTo>
                <a:cubicBezTo>
                  <a:pt x="1290" y="507"/>
                  <a:pt x="1283" y="506"/>
                  <a:pt x="1280" y="506"/>
                </a:cubicBezTo>
                <a:cubicBezTo>
                  <a:pt x="1262" y="506"/>
                  <a:pt x="1249" y="512"/>
                  <a:pt x="1239" y="522"/>
                </a:cubicBezTo>
                <a:cubicBezTo>
                  <a:pt x="1229" y="533"/>
                  <a:pt x="1224" y="545"/>
                  <a:pt x="1224" y="559"/>
                </a:cubicBezTo>
                <a:cubicBezTo>
                  <a:pt x="1224" y="584"/>
                  <a:pt x="1236" y="603"/>
                  <a:pt x="1259" y="618"/>
                </a:cubicBezTo>
                <a:cubicBezTo>
                  <a:pt x="1283" y="633"/>
                  <a:pt x="1318" y="640"/>
                  <a:pt x="1365" y="640"/>
                </a:cubicBezTo>
                <a:cubicBezTo>
                  <a:pt x="1412" y="640"/>
                  <a:pt x="1448" y="628"/>
                  <a:pt x="1473" y="603"/>
                </a:cubicBezTo>
                <a:cubicBezTo>
                  <a:pt x="1498" y="578"/>
                  <a:pt x="1511" y="547"/>
                  <a:pt x="1511" y="510"/>
                </a:cubicBezTo>
                <a:cubicBezTo>
                  <a:pt x="1511" y="482"/>
                  <a:pt x="1503" y="462"/>
                  <a:pt x="1487" y="450"/>
                </a:cubicBezTo>
                <a:cubicBezTo>
                  <a:pt x="1471" y="438"/>
                  <a:pt x="1448" y="432"/>
                  <a:pt x="1417" y="432"/>
                </a:cubicBezTo>
                <a:cubicBezTo>
                  <a:pt x="1322" y="432"/>
                  <a:pt x="1322" y="432"/>
                  <a:pt x="1322" y="432"/>
                </a:cubicBezTo>
                <a:cubicBezTo>
                  <a:pt x="1307" y="432"/>
                  <a:pt x="1295" y="430"/>
                  <a:pt x="1285" y="425"/>
                </a:cubicBezTo>
                <a:cubicBezTo>
                  <a:pt x="1275" y="420"/>
                  <a:pt x="1270" y="413"/>
                  <a:pt x="1270" y="404"/>
                </a:cubicBezTo>
                <a:cubicBezTo>
                  <a:pt x="1270" y="395"/>
                  <a:pt x="1274" y="388"/>
                  <a:pt x="1281" y="383"/>
                </a:cubicBezTo>
                <a:cubicBezTo>
                  <a:pt x="1288" y="378"/>
                  <a:pt x="1297" y="375"/>
                  <a:pt x="1309" y="375"/>
                </a:cubicBezTo>
                <a:cubicBezTo>
                  <a:pt x="1325" y="382"/>
                  <a:pt x="1344" y="386"/>
                  <a:pt x="1365" y="386"/>
                </a:cubicBezTo>
                <a:cubicBezTo>
                  <a:pt x="1400" y="386"/>
                  <a:pt x="1428" y="376"/>
                  <a:pt x="1450" y="356"/>
                </a:cubicBezTo>
                <a:cubicBezTo>
                  <a:pt x="1472" y="337"/>
                  <a:pt x="1483" y="312"/>
                  <a:pt x="1483" y="280"/>
                </a:cubicBezTo>
                <a:cubicBezTo>
                  <a:pt x="1483" y="249"/>
                  <a:pt x="1474" y="223"/>
                  <a:pt x="1456" y="204"/>
                </a:cubicBezTo>
                <a:cubicBezTo>
                  <a:pt x="1486" y="202"/>
                  <a:pt x="1508" y="195"/>
                  <a:pt x="1521" y="183"/>
                </a:cubicBezTo>
                <a:cubicBezTo>
                  <a:pt x="1535" y="172"/>
                  <a:pt x="1542" y="158"/>
                  <a:pt x="1542" y="141"/>
                </a:cubicBezTo>
                <a:cubicBezTo>
                  <a:pt x="1542" y="131"/>
                  <a:pt x="1538" y="122"/>
                  <a:pt x="1531" y="116"/>
                </a:cubicBezTo>
                <a:cubicBezTo>
                  <a:pt x="1524" y="109"/>
                  <a:pt x="1516" y="106"/>
                  <a:pt x="1506" y="106"/>
                </a:cubicBezTo>
                <a:cubicBezTo>
                  <a:pt x="1496" y="106"/>
                  <a:pt x="1487" y="110"/>
                  <a:pt x="1480" y="117"/>
                </a:cubicBezTo>
                <a:cubicBezTo>
                  <a:pt x="1473" y="123"/>
                  <a:pt x="1470" y="132"/>
                  <a:pt x="1470" y="141"/>
                </a:cubicBezTo>
                <a:cubicBezTo>
                  <a:pt x="1475" y="141"/>
                  <a:pt x="1480" y="143"/>
                  <a:pt x="1483" y="147"/>
                </a:cubicBezTo>
                <a:cubicBezTo>
                  <a:pt x="1487" y="150"/>
                  <a:pt x="1489" y="156"/>
                  <a:pt x="1489" y="163"/>
                </a:cubicBezTo>
                <a:cubicBezTo>
                  <a:pt x="1489" y="171"/>
                  <a:pt x="1486" y="177"/>
                  <a:pt x="1478" y="183"/>
                </a:cubicBezTo>
                <a:cubicBezTo>
                  <a:pt x="1471" y="189"/>
                  <a:pt x="1460" y="193"/>
                  <a:pt x="1445" y="194"/>
                </a:cubicBezTo>
                <a:cubicBezTo>
                  <a:pt x="1424" y="177"/>
                  <a:pt x="1397" y="168"/>
                  <a:pt x="1364" y="168"/>
                </a:cubicBezTo>
                <a:cubicBezTo>
                  <a:pt x="1332" y="168"/>
                  <a:pt x="1304" y="178"/>
                  <a:pt x="1282" y="197"/>
                </a:cubicBezTo>
                <a:cubicBezTo>
                  <a:pt x="1260" y="217"/>
                  <a:pt x="1249" y="243"/>
                  <a:pt x="1249" y="277"/>
                </a:cubicBezTo>
                <a:cubicBezTo>
                  <a:pt x="1249" y="317"/>
                  <a:pt x="1263" y="347"/>
                  <a:pt x="1293" y="367"/>
                </a:cubicBezTo>
                <a:cubicBezTo>
                  <a:pt x="1277" y="370"/>
                  <a:pt x="1265" y="377"/>
                  <a:pt x="1255" y="388"/>
                </a:cubicBezTo>
                <a:cubicBezTo>
                  <a:pt x="1246" y="399"/>
                  <a:pt x="1241" y="413"/>
                  <a:pt x="1241" y="430"/>
                </a:cubicBezTo>
                <a:cubicBezTo>
                  <a:pt x="1241" y="468"/>
                  <a:pt x="1268" y="487"/>
                  <a:pt x="1322" y="487"/>
                </a:cubicBezTo>
                <a:cubicBezTo>
                  <a:pt x="1435" y="487"/>
                  <a:pt x="1435" y="487"/>
                  <a:pt x="1435" y="487"/>
                </a:cubicBezTo>
                <a:cubicBezTo>
                  <a:pt x="1457" y="487"/>
                  <a:pt x="1473" y="491"/>
                  <a:pt x="1481" y="499"/>
                </a:cubicBezTo>
                <a:close/>
                <a:moveTo>
                  <a:pt x="1005" y="183"/>
                </a:moveTo>
                <a:cubicBezTo>
                  <a:pt x="1031" y="183"/>
                  <a:pt x="1052" y="193"/>
                  <a:pt x="1070" y="214"/>
                </a:cubicBezTo>
                <a:cubicBezTo>
                  <a:pt x="1087" y="235"/>
                  <a:pt x="1096" y="260"/>
                  <a:pt x="1097" y="290"/>
                </a:cubicBezTo>
                <a:cubicBezTo>
                  <a:pt x="1097" y="356"/>
                  <a:pt x="1097" y="356"/>
                  <a:pt x="1097" y="356"/>
                </a:cubicBezTo>
                <a:cubicBezTo>
                  <a:pt x="1096" y="386"/>
                  <a:pt x="1087" y="411"/>
                  <a:pt x="1070" y="432"/>
                </a:cubicBezTo>
                <a:cubicBezTo>
                  <a:pt x="1052" y="453"/>
                  <a:pt x="1031" y="463"/>
                  <a:pt x="1005" y="463"/>
                </a:cubicBezTo>
                <a:cubicBezTo>
                  <a:pt x="952" y="463"/>
                  <a:pt x="925" y="426"/>
                  <a:pt x="925" y="352"/>
                </a:cubicBezTo>
                <a:cubicBezTo>
                  <a:pt x="925" y="294"/>
                  <a:pt x="925" y="294"/>
                  <a:pt x="925" y="294"/>
                </a:cubicBezTo>
                <a:cubicBezTo>
                  <a:pt x="925" y="220"/>
                  <a:pt x="952" y="183"/>
                  <a:pt x="1005" y="183"/>
                </a:cubicBezTo>
                <a:close/>
                <a:moveTo>
                  <a:pt x="1195" y="472"/>
                </a:moveTo>
                <a:cubicBezTo>
                  <a:pt x="1195" y="460"/>
                  <a:pt x="1195" y="460"/>
                  <a:pt x="1195" y="460"/>
                </a:cubicBezTo>
                <a:cubicBezTo>
                  <a:pt x="1155" y="455"/>
                  <a:pt x="1155" y="455"/>
                  <a:pt x="1155" y="455"/>
                </a:cubicBezTo>
                <a:cubicBezTo>
                  <a:pt x="1155" y="11"/>
                  <a:pt x="1155" y="11"/>
                  <a:pt x="1155" y="11"/>
                </a:cubicBezTo>
                <a:cubicBezTo>
                  <a:pt x="1057" y="11"/>
                  <a:pt x="1057" y="11"/>
                  <a:pt x="1057" y="11"/>
                </a:cubicBezTo>
                <a:cubicBezTo>
                  <a:pt x="1057" y="23"/>
                  <a:pt x="1057" y="23"/>
                  <a:pt x="1057" y="23"/>
                </a:cubicBezTo>
                <a:cubicBezTo>
                  <a:pt x="1097" y="28"/>
                  <a:pt x="1097" y="28"/>
                  <a:pt x="1097" y="28"/>
                </a:cubicBezTo>
                <a:cubicBezTo>
                  <a:pt x="1097" y="234"/>
                  <a:pt x="1097" y="234"/>
                  <a:pt x="1097" y="234"/>
                </a:cubicBezTo>
                <a:cubicBezTo>
                  <a:pt x="1076" y="190"/>
                  <a:pt x="1045" y="168"/>
                  <a:pt x="1002" y="168"/>
                </a:cubicBezTo>
                <a:cubicBezTo>
                  <a:pt x="959" y="168"/>
                  <a:pt x="925" y="182"/>
                  <a:pt x="900" y="210"/>
                </a:cubicBezTo>
                <a:cubicBezTo>
                  <a:pt x="875" y="238"/>
                  <a:pt x="862" y="276"/>
                  <a:pt x="862" y="323"/>
                </a:cubicBezTo>
                <a:cubicBezTo>
                  <a:pt x="862" y="370"/>
                  <a:pt x="875" y="407"/>
                  <a:pt x="900" y="435"/>
                </a:cubicBezTo>
                <a:cubicBezTo>
                  <a:pt x="925" y="463"/>
                  <a:pt x="958" y="478"/>
                  <a:pt x="1000" y="478"/>
                </a:cubicBezTo>
                <a:cubicBezTo>
                  <a:pt x="1044" y="478"/>
                  <a:pt x="1076" y="456"/>
                  <a:pt x="1097" y="412"/>
                </a:cubicBezTo>
                <a:cubicBezTo>
                  <a:pt x="1097" y="472"/>
                  <a:pt x="1097" y="472"/>
                  <a:pt x="1097" y="472"/>
                </a:cubicBezTo>
                <a:lnTo>
                  <a:pt x="1195" y="472"/>
                </a:lnTo>
                <a:close/>
                <a:moveTo>
                  <a:pt x="728" y="191"/>
                </a:moveTo>
                <a:cubicBezTo>
                  <a:pt x="728" y="455"/>
                  <a:pt x="728" y="455"/>
                  <a:pt x="728" y="455"/>
                </a:cubicBezTo>
                <a:cubicBezTo>
                  <a:pt x="688" y="460"/>
                  <a:pt x="688" y="460"/>
                  <a:pt x="688" y="460"/>
                </a:cubicBezTo>
                <a:cubicBezTo>
                  <a:pt x="688" y="472"/>
                  <a:pt x="688" y="472"/>
                  <a:pt x="688" y="472"/>
                </a:cubicBezTo>
                <a:cubicBezTo>
                  <a:pt x="826" y="472"/>
                  <a:pt x="826" y="472"/>
                  <a:pt x="826" y="472"/>
                </a:cubicBezTo>
                <a:cubicBezTo>
                  <a:pt x="826" y="460"/>
                  <a:pt x="826" y="460"/>
                  <a:pt x="826" y="460"/>
                </a:cubicBezTo>
                <a:cubicBezTo>
                  <a:pt x="786" y="455"/>
                  <a:pt x="786" y="455"/>
                  <a:pt x="786" y="455"/>
                </a:cubicBezTo>
                <a:cubicBezTo>
                  <a:pt x="786" y="174"/>
                  <a:pt x="786" y="174"/>
                  <a:pt x="786" y="174"/>
                </a:cubicBezTo>
                <a:cubicBezTo>
                  <a:pt x="688" y="174"/>
                  <a:pt x="688" y="174"/>
                  <a:pt x="688" y="174"/>
                </a:cubicBezTo>
                <a:cubicBezTo>
                  <a:pt x="688" y="186"/>
                  <a:pt x="688" y="186"/>
                  <a:pt x="688" y="186"/>
                </a:cubicBezTo>
                <a:lnTo>
                  <a:pt x="728" y="191"/>
                </a:lnTo>
                <a:close/>
                <a:moveTo>
                  <a:pt x="722" y="96"/>
                </a:moveTo>
                <a:cubicBezTo>
                  <a:pt x="729" y="103"/>
                  <a:pt x="738" y="107"/>
                  <a:pt x="749" y="107"/>
                </a:cubicBezTo>
                <a:cubicBezTo>
                  <a:pt x="759" y="107"/>
                  <a:pt x="768" y="103"/>
                  <a:pt x="776" y="96"/>
                </a:cubicBezTo>
                <a:cubicBezTo>
                  <a:pt x="783" y="88"/>
                  <a:pt x="787" y="79"/>
                  <a:pt x="787" y="68"/>
                </a:cubicBezTo>
                <a:cubicBezTo>
                  <a:pt x="787" y="57"/>
                  <a:pt x="783" y="48"/>
                  <a:pt x="776" y="41"/>
                </a:cubicBezTo>
                <a:cubicBezTo>
                  <a:pt x="768" y="34"/>
                  <a:pt x="759" y="30"/>
                  <a:pt x="749" y="30"/>
                </a:cubicBezTo>
                <a:cubicBezTo>
                  <a:pt x="738" y="30"/>
                  <a:pt x="729" y="34"/>
                  <a:pt x="721" y="41"/>
                </a:cubicBezTo>
                <a:cubicBezTo>
                  <a:pt x="714" y="48"/>
                  <a:pt x="710" y="57"/>
                  <a:pt x="710" y="68"/>
                </a:cubicBezTo>
                <a:cubicBezTo>
                  <a:pt x="710" y="79"/>
                  <a:pt x="714" y="88"/>
                  <a:pt x="722" y="96"/>
                </a:cubicBezTo>
                <a:close/>
                <a:moveTo>
                  <a:pt x="560" y="472"/>
                </a:moveTo>
                <a:cubicBezTo>
                  <a:pt x="560" y="460"/>
                  <a:pt x="560" y="460"/>
                  <a:pt x="560" y="460"/>
                </a:cubicBezTo>
                <a:cubicBezTo>
                  <a:pt x="514" y="455"/>
                  <a:pt x="514" y="455"/>
                  <a:pt x="514" y="455"/>
                </a:cubicBezTo>
                <a:cubicBezTo>
                  <a:pt x="514" y="239"/>
                  <a:pt x="514" y="239"/>
                  <a:pt x="514" y="239"/>
                </a:cubicBezTo>
                <a:cubicBezTo>
                  <a:pt x="535" y="209"/>
                  <a:pt x="553" y="193"/>
                  <a:pt x="568" y="193"/>
                </a:cubicBezTo>
                <a:cubicBezTo>
                  <a:pt x="575" y="193"/>
                  <a:pt x="581" y="195"/>
                  <a:pt x="585" y="199"/>
                </a:cubicBezTo>
                <a:cubicBezTo>
                  <a:pt x="590" y="203"/>
                  <a:pt x="592" y="208"/>
                  <a:pt x="592" y="215"/>
                </a:cubicBezTo>
                <a:cubicBezTo>
                  <a:pt x="592" y="221"/>
                  <a:pt x="590" y="227"/>
                  <a:pt x="586" y="232"/>
                </a:cubicBezTo>
                <a:cubicBezTo>
                  <a:pt x="593" y="242"/>
                  <a:pt x="603" y="247"/>
                  <a:pt x="614" y="247"/>
                </a:cubicBezTo>
                <a:cubicBezTo>
                  <a:pt x="626" y="247"/>
                  <a:pt x="635" y="243"/>
                  <a:pt x="642" y="237"/>
                </a:cubicBezTo>
                <a:cubicBezTo>
                  <a:pt x="648" y="230"/>
                  <a:pt x="651" y="221"/>
                  <a:pt x="651" y="209"/>
                </a:cubicBezTo>
                <a:cubicBezTo>
                  <a:pt x="651" y="197"/>
                  <a:pt x="646" y="187"/>
                  <a:pt x="635" y="180"/>
                </a:cubicBezTo>
                <a:cubicBezTo>
                  <a:pt x="623" y="172"/>
                  <a:pt x="611" y="168"/>
                  <a:pt x="596" y="168"/>
                </a:cubicBezTo>
                <a:cubicBezTo>
                  <a:pt x="566" y="168"/>
                  <a:pt x="538" y="185"/>
                  <a:pt x="514" y="218"/>
                </a:cubicBezTo>
                <a:cubicBezTo>
                  <a:pt x="514" y="174"/>
                  <a:pt x="514" y="174"/>
                  <a:pt x="514" y="174"/>
                </a:cubicBezTo>
                <a:cubicBezTo>
                  <a:pt x="416" y="174"/>
                  <a:pt x="416" y="174"/>
                  <a:pt x="416" y="174"/>
                </a:cubicBezTo>
                <a:cubicBezTo>
                  <a:pt x="416" y="185"/>
                  <a:pt x="416" y="185"/>
                  <a:pt x="416" y="185"/>
                </a:cubicBezTo>
                <a:cubicBezTo>
                  <a:pt x="457" y="191"/>
                  <a:pt x="457" y="191"/>
                  <a:pt x="457" y="191"/>
                </a:cubicBezTo>
                <a:cubicBezTo>
                  <a:pt x="457" y="455"/>
                  <a:pt x="457" y="455"/>
                  <a:pt x="457" y="455"/>
                </a:cubicBezTo>
                <a:cubicBezTo>
                  <a:pt x="416" y="460"/>
                  <a:pt x="416" y="460"/>
                  <a:pt x="416" y="460"/>
                </a:cubicBezTo>
                <a:cubicBezTo>
                  <a:pt x="416" y="472"/>
                  <a:pt x="416" y="472"/>
                  <a:pt x="416" y="472"/>
                </a:cubicBezTo>
                <a:lnTo>
                  <a:pt x="560" y="472"/>
                </a:lnTo>
                <a:close/>
                <a:moveTo>
                  <a:pt x="275" y="120"/>
                </a:moveTo>
                <a:cubicBezTo>
                  <a:pt x="275" y="123"/>
                  <a:pt x="275" y="123"/>
                  <a:pt x="275" y="123"/>
                </a:cubicBezTo>
                <a:cubicBezTo>
                  <a:pt x="275" y="155"/>
                  <a:pt x="267" y="180"/>
                  <a:pt x="251" y="197"/>
                </a:cubicBezTo>
                <a:cubicBezTo>
                  <a:pt x="234" y="214"/>
                  <a:pt x="211" y="223"/>
                  <a:pt x="180" y="223"/>
                </a:cubicBezTo>
                <a:cubicBezTo>
                  <a:pt x="116" y="223"/>
                  <a:pt x="116" y="223"/>
                  <a:pt x="116" y="223"/>
                </a:cubicBezTo>
                <a:cubicBezTo>
                  <a:pt x="116" y="26"/>
                  <a:pt x="116" y="26"/>
                  <a:pt x="116" y="26"/>
                </a:cubicBezTo>
                <a:cubicBezTo>
                  <a:pt x="175" y="26"/>
                  <a:pt x="175" y="26"/>
                  <a:pt x="175" y="26"/>
                </a:cubicBezTo>
                <a:cubicBezTo>
                  <a:pt x="242" y="26"/>
                  <a:pt x="275" y="57"/>
                  <a:pt x="275" y="120"/>
                </a:cubicBezTo>
                <a:close/>
                <a:moveTo>
                  <a:pt x="279" y="263"/>
                </a:moveTo>
                <a:cubicBezTo>
                  <a:pt x="297" y="281"/>
                  <a:pt x="306" y="307"/>
                  <a:pt x="306" y="342"/>
                </a:cubicBezTo>
                <a:cubicBezTo>
                  <a:pt x="306" y="348"/>
                  <a:pt x="306" y="348"/>
                  <a:pt x="306" y="348"/>
                </a:cubicBezTo>
                <a:cubicBezTo>
                  <a:pt x="306" y="383"/>
                  <a:pt x="297" y="411"/>
                  <a:pt x="279" y="430"/>
                </a:cubicBezTo>
                <a:cubicBezTo>
                  <a:pt x="261" y="449"/>
                  <a:pt x="236" y="458"/>
                  <a:pt x="203" y="458"/>
                </a:cubicBezTo>
                <a:cubicBezTo>
                  <a:pt x="116" y="458"/>
                  <a:pt x="116" y="458"/>
                  <a:pt x="116" y="458"/>
                </a:cubicBezTo>
                <a:cubicBezTo>
                  <a:pt x="116" y="238"/>
                  <a:pt x="116" y="238"/>
                  <a:pt x="116" y="238"/>
                </a:cubicBezTo>
                <a:cubicBezTo>
                  <a:pt x="203" y="238"/>
                  <a:pt x="203" y="238"/>
                  <a:pt x="203" y="238"/>
                </a:cubicBezTo>
                <a:cubicBezTo>
                  <a:pt x="236" y="238"/>
                  <a:pt x="261" y="246"/>
                  <a:pt x="279" y="263"/>
                </a:cubicBezTo>
                <a:close/>
                <a:moveTo>
                  <a:pt x="240" y="228"/>
                </a:moveTo>
                <a:cubicBezTo>
                  <a:pt x="240" y="225"/>
                  <a:pt x="240" y="225"/>
                  <a:pt x="240" y="225"/>
                </a:cubicBezTo>
                <a:cubicBezTo>
                  <a:pt x="310" y="209"/>
                  <a:pt x="345" y="174"/>
                  <a:pt x="345" y="119"/>
                </a:cubicBezTo>
                <a:cubicBezTo>
                  <a:pt x="345" y="81"/>
                  <a:pt x="332" y="54"/>
                  <a:pt x="306" y="37"/>
                </a:cubicBezTo>
                <a:cubicBezTo>
                  <a:pt x="280" y="20"/>
                  <a:pt x="236" y="11"/>
                  <a:pt x="175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24"/>
                  <a:pt x="0" y="24"/>
                  <a:pt x="0" y="24"/>
                </a:cubicBezTo>
                <a:cubicBezTo>
                  <a:pt x="53" y="32"/>
                  <a:pt x="53" y="32"/>
                  <a:pt x="53" y="32"/>
                </a:cubicBezTo>
                <a:cubicBezTo>
                  <a:pt x="53" y="451"/>
                  <a:pt x="53" y="451"/>
                  <a:pt x="53" y="451"/>
                </a:cubicBezTo>
                <a:cubicBezTo>
                  <a:pt x="0" y="460"/>
                  <a:pt x="0" y="460"/>
                  <a:pt x="0" y="460"/>
                </a:cubicBezTo>
                <a:cubicBezTo>
                  <a:pt x="0" y="472"/>
                  <a:pt x="0" y="472"/>
                  <a:pt x="0" y="472"/>
                </a:cubicBezTo>
                <a:cubicBezTo>
                  <a:pt x="203" y="472"/>
                  <a:pt x="203" y="472"/>
                  <a:pt x="203" y="472"/>
                </a:cubicBezTo>
                <a:cubicBezTo>
                  <a:pt x="256" y="472"/>
                  <a:pt x="297" y="462"/>
                  <a:pt x="328" y="441"/>
                </a:cubicBezTo>
                <a:cubicBezTo>
                  <a:pt x="359" y="421"/>
                  <a:pt x="375" y="390"/>
                  <a:pt x="375" y="348"/>
                </a:cubicBezTo>
                <a:cubicBezTo>
                  <a:pt x="375" y="280"/>
                  <a:pt x="330" y="240"/>
                  <a:pt x="240" y="228"/>
                </a:cubicBezTo>
                <a:close/>
              </a:path>
            </a:pathLst>
          </a:custGeom>
          <a:solidFill>
            <a:srgbClr val="0031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C4442678-9679-47B3-AB4E-F462A362E945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521182" y="5779104"/>
            <a:ext cx="2092677" cy="546608"/>
          </a:xfrm>
          <a:custGeom>
            <a:avLst/>
            <a:gdLst>
              <a:gd name="T0" fmla="*/ 4785 w 6587"/>
              <a:gd name="T1" fmla="*/ 0 h 1724"/>
              <a:gd name="T2" fmla="*/ 3855 w 6587"/>
              <a:gd name="T3" fmla="*/ 1724 h 1724"/>
              <a:gd name="T4" fmla="*/ 3393 w 6587"/>
              <a:gd name="T5" fmla="*/ 825 h 1724"/>
              <a:gd name="T6" fmla="*/ 2809 w 6587"/>
              <a:gd name="T7" fmla="*/ 1724 h 1724"/>
              <a:gd name="T8" fmla="*/ 2187 w 6587"/>
              <a:gd name="T9" fmla="*/ 242 h 1724"/>
              <a:gd name="T10" fmla="*/ 1935 w 6587"/>
              <a:gd name="T11" fmla="*/ 223 h 1724"/>
              <a:gd name="T12" fmla="*/ 1966 w 6587"/>
              <a:gd name="T13" fmla="*/ 0 h 1724"/>
              <a:gd name="T14" fmla="*/ 2843 w 6587"/>
              <a:gd name="T15" fmla="*/ 1428 h 1724"/>
              <a:gd name="T16" fmla="*/ 3233 w 6587"/>
              <a:gd name="T17" fmla="*/ 242 h 1724"/>
              <a:gd name="T18" fmla="*/ 2981 w 6587"/>
              <a:gd name="T19" fmla="*/ 223 h 1724"/>
              <a:gd name="T20" fmla="*/ 3012 w 6587"/>
              <a:gd name="T21" fmla="*/ 0 h 1724"/>
              <a:gd name="T22" fmla="*/ 3748 w 6587"/>
              <a:gd name="T23" fmla="*/ 19 h 1724"/>
              <a:gd name="T24" fmla="*/ 3717 w 6587"/>
              <a:gd name="T25" fmla="*/ 242 h 1724"/>
              <a:gd name="T26" fmla="*/ 3889 w 6587"/>
              <a:gd name="T27" fmla="*/ 1424 h 1724"/>
              <a:gd name="T28" fmla="*/ 4117 w 6587"/>
              <a:gd name="T29" fmla="*/ 242 h 1724"/>
              <a:gd name="T30" fmla="*/ 4109 w 6587"/>
              <a:gd name="T31" fmla="*/ 19 h 1724"/>
              <a:gd name="T32" fmla="*/ 5899 w 6587"/>
              <a:gd name="T33" fmla="*/ 0 h 1724"/>
              <a:gd name="T34" fmla="*/ 5000 w 6587"/>
              <a:gd name="T35" fmla="*/ 19 h 1724"/>
              <a:gd name="T36" fmla="*/ 5008 w 6587"/>
              <a:gd name="T37" fmla="*/ 242 h 1724"/>
              <a:gd name="T38" fmla="*/ 5197 w 6587"/>
              <a:gd name="T39" fmla="*/ 1482 h 1724"/>
              <a:gd name="T40" fmla="*/ 4916 w 6587"/>
              <a:gd name="T41" fmla="*/ 1501 h 1724"/>
              <a:gd name="T42" fmla="*/ 4923 w 6587"/>
              <a:gd name="T43" fmla="*/ 1724 h 1724"/>
              <a:gd name="T44" fmla="*/ 5724 w 6587"/>
              <a:gd name="T45" fmla="*/ 1704 h 1724"/>
              <a:gd name="T46" fmla="*/ 5717 w 6587"/>
              <a:gd name="T47" fmla="*/ 1482 h 1724"/>
              <a:gd name="T48" fmla="*/ 5586 w 6587"/>
              <a:gd name="T49" fmla="*/ 242 h 1724"/>
              <a:gd name="T50" fmla="*/ 6238 w 6587"/>
              <a:gd name="T51" fmla="*/ 455 h 1724"/>
              <a:gd name="T52" fmla="*/ 5695 w 6587"/>
              <a:gd name="T53" fmla="*/ 978 h 1724"/>
              <a:gd name="T54" fmla="*/ 6587 w 6587"/>
              <a:gd name="T55" fmla="*/ 436 h 1724"/>
              <a:gd name="T56" fmla="*/ 813 w 6587"/>
              <a:gd name="T57" fmla="*/ 1482 h 1724"/>
              <a:gd name="T58" fmla="*/ 697 w 6587"/>
              <a:gd name="T59" fmla="*/ 0 h 1724"/>
              <a:gd name="T60" fmla="*/ 97 w 6587"/>
              <a:gd name="T61" fmla="*/ 19 h 1724"/>
              <a:gd name="T62" fmla="*/ 104 w 6587"/>
              <a:gd name="T63" fmla="*/ 242 h 1724"/>
              <a:gd name="T64" fmla="*/ 293 w 6587"/>
              <a:gd name="T65" fmla="*/ 1482 h 1724"/>
              <a:gd name="T66" fmla="*/ 12 w 6587"/>
              <a:gd name="T67" fmla="*/ 1501 h 1724"/>
              <a:gd name="T68" fmla="*/ 19 w 6587"/>
              <a:gd name="T69" fmla="*/ 1724 h 1724"/>
              <a:gd name="T70" fmla="*/ 821 w 6587"/>
              <a:gd name="T71" fmla="*/ 1704 h 1724"/>
              <a:gd name="T72" fmla="*/ 813 w 6587"/>
              <a:gd name="T73" fmla="*/ 1482 h 1724"/>
              <a:gd name="T74" fmla="*/ 1116 w 6587"/>
              <a:gd name="T75" fmla="*/ 0 h 1724"/>
              <a:gd name="T76" fmla="*/ 1085 w 6587"/>
              <a:gd name="T77" fmla="*/ 223 h 1724"/>
              <a:gd name="T78" fmla="*/ 1249 w 6587"/>
              <a:gd name="T79" fmla="*/ 242 h 1724"/>
              <a:gd name="T80" fmla="*/ 949 w 6587"/>
              <a:gd name="T81" fmla="*/ 900 h 1724"/>
              <a:gd name="T82" fmla="*/ 1598 w 6587"/>
              <a:gd name="T83" fmla="*/ 242 h 1724"/>
              <a:gd name="T84" fmla="*/ 1751 w 6587"/>
              <a:gd name="T85" fmla="*/ 223 h 1724"/>
              <a:gd name="T86" fmla="*/ 1743 w 6587"/>
              <a:gd name="T87" fmla="*/ 0 h 17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587" h="1724">
                <a:moveTo>
                  <a:pt x="4129" y="0"/>
                </a:moveTo>
                <a:cubicBezTo>
                  <a:pt x="4785" y="0"/>
                  <a:pt x="4785" y="0"/>
                  <a:pt x="4785" y="0"/>
                </a:cubicBezTo>
                <a:cubicBezTo>
                  <a:pt x="4175" y="1482"/>
                  <a:pt x="4175" y="1482"/>
                  <a:pt x="4175" y="1482"/>
                </a:cubicBezTo>
                <a:cubicBezTo>
                  <a:pt x="4119" y="1617"/>
                  <a:pt x="4020" y="1724"/>
                  <a:pt x="3855" y="1724"/>
                </a:cubicBezTo>
                <a:cubicBezTo>
                  <a:pt x="3642" y="1724"/>
                  <a:pt x="3642" y="1724"/>
                  <a:pt x="3642" y="1724"/>
                </a:cubicBezTo>
                <a:cubicBezTo>
                  <a:pt x="3393" y="825"/>
                  <a:pt x="3393" y="825"/>
                  <a:pt x="3393" y="825"/>
                </a:cubicBezTo>
                <a:cubicBezTo>
                  <a:pt x="3128" y="1482"/>
                  <a:pt x="3128" y="1482"/>
                  <a:pt x="3128" y="1482"/>
                </a:cubicBezTo>
                <a:cubicBezTo>
                  <a:pt x="3073" y="1617"/>
                  <a:pt x="2974" y="1724"/>
                  <a:pt x="2809" y="1724"/>
                </a:cubicBezTo>
                <a:cubicBezTo>
                  <a:pt x="2596" y="1724"/>
                  <a:pt x="2596" y="1724"/>
                  <a:pt x="2596" y="1724"/>
                </a:cubicBezTo>
                <a:cubicBezTo>
                  <a:pt x="2187" y="242"/>
                  <a:pt x="2187" y="242"/>
                  <a:pt x="2187" y="242"/>
                </a:cubicBezTo>
                <a:cubicBezTo>
                  <a:pt x="1954" y="242"/>
                  <a:pt x="1954" y="242"/>
                  <a:pt x="1954" y="242"/>
                </a:cubicBezTo>
                <a:cubicBezTo>
                  <a:pt x="1944" y="242"/>
                  <a:pt x="1935" y="232"/>
                  <a:pt x="1935" y="223"/>
                </a:cubicBezTo>
                <a:cubicBezTo>
                  <a:pt x="1947" y="19"/>
                  <a:pt x="1947" y="19"/>
                  <a:pt x="1947" y="19"/>
                </a:cubicBezTo>
                <a:cubicBezTo>
                  <a:pt x="1947" y="9"/>
                  <a:pt x="1956" y="0"/>
                  <a:pt x="1966" y="0"/>
                </a:cubicBezTo>
                <a:cubicBezTo>
                  <a:pt x="2451" y="0"/>
                  <a:pt x="2451" y="0"/>
                  <a:pt x="2451" y="0"/>
                </a:cubicBezTo>
                <a:cubicBezTo>
                  <a:pt x="2843" y="1428"/>
                  <a:pt x="2843" y="1428"/>
                  <a:pt x="2843" y="1428"/>
                </a:cubicBezTo>
                <a:cubicBezTo>
                  <a:pt x="3271" y="385"/>
                  <a:pt x="3271" y="385"/>
                  <a:pt x="3271" y="385"/>
                </a:cubicBezTo>
                <a:cubicBezTo>
                  <a:pt x="3233" y="242"/>
                  <a:pt x="3233" y="242"/>
                  <a:pt x="3233" y="242"/>
                </a:cubicBezTo>
                <a:cubicBezTo>
                  <a:pt x="3000" y="242"/>
                  <a:pt x="3000" y="242"/>
                  <a:pt x="3000" y="242"/>
                </a:cubicBezTo>
                <a:cubicBezTo>
                  <a:pt x="2990" y="242"/>
                  <a:pt x="2981" y="232"/>
                  <a:pt x="2981" y="223"/>
                </a:cubicBezTo>
                <a:cubicBezTo>
                  <a:pt x="2993" y="19"/>
                  <a:pt x="2993" y="19"/>
                  <a:pt x="2993" y="19"/>
                </a:cubicBezTo>
                <a:cubicBezTo>
                  <a:pt x="2993" y="9"/>
                  <a:pt x="3003" y="0"/>
                  <a:pt x="3012" y="0"/>
                </a:cubicBezTo>
                <a:cubicBezTo>
                  <a:pt x="3729" y="0"/>
                  <a:pt x="3729" y="0"/>
                  <a:pt x="3729" y="0"/>
                </a:cubicBezTo>
                <a:cubicBezTo>
                  <a:pt x="3739" y="0"/>
                  <a:pt x="3748" y="9"/>
                  <a:pt x="3748" y="19"/>
                </a:cubicBezTo>
                <a:cubicBezTo>
                  <a:pt x="3736" y="223"/>
                  <a:pt x="3736" y="223"/>
                  <a:pt x="3736" y="223"/>
                </a:cubicBezTo>
                <a:cubicBezTo>
                  <a:pt x="3736" y="232"/>
                  <a:pt x="3727" y="242"/>
                  <a:pt x="3717" y="242"/>
                </a:cubicBezTo>
                <a:cubicBezTo>
                  <a:pt x="3562" y="242"/>
                  <a:pt x="3562" y="242"/>
                  <a:pt x="3562" y="242"/>
                </a:cubicBezTo>
                <a:cubicBezTo>
                  <a:pt x="3889" y="1424"/>
                  <a:pt x="3889" y="1424"/>
                  <a:pt x="3889" y="1424"/>
                </a:cubicBezTo>
                <a:cubicBezTo>
                  <a:pt x="4366" y="242"/>
                  <a:pt x="4366" y="242"/>
                  <a:pt x="4366" y="242"/>
                </a:cubicBezTo>
                <a:cubicBezTo>
                  <a:pt x="4117" y="242"/>
                  <a:pt x="4117" y="242"/>
                  <a:pt x="4117" y="242"/>
                </a:cubicBezTo>
                <a:cubicBezTo>
                  <a:pt x="4107" y="242"/>
                  <a:pt x="4097" y="232"/>
                  <a:pt x="4097" y="223"/>
                </a:cubicBezTo>
                <a:cubicBezTo>
                  <a:pt x="4109" y="19"/>
                  <a:pt x="4109" y="19"/>
                  <a:pt x="4109" y="19"/>
                </a:cubicBezTo>
                <a:cubicBezTo>
                  <a:pt x="4109" y="9"/>
                  <a:pt x="4119" y="0"/>
                  <a:pt x="4129" y="0"/>
                </a:cubicBezTo>
                <a:close/>
                <a:moveTo>
                  <a:pt x="5899" y="0"/>
                </a:moveTo>
                <a:cubicBezTo>
                  <a:pt x="5020" y="0"/>
                  <a:pt x="5020" y="0"/>
                  <a:pt x="5020" y="0"/>
                </a:cubicBezTo>
                <a:cubicBezTo>
                  <a:pt x="5010" y="0"/>
                  <a:pt x="5000" y="9"/>
                  <a:pt x="5000" y="19"/>
                </a:cubicBezTo>
                <a:cubicBezTo>
                  <a:pt x="4988" y="223"/>
                  <a:pt x="4988" y="223"/>
                  <a:pt x="4988" y="223"/>
                </a:cubicBezTo>
                <a:cubicBezTo>
                  <a:pt x="4988" y="232"/>
                  <a:pt x="4998" y="242"/>
                  <a:pt x="5008" y="242"/>
                </a:cubicBezTo>
                <a:cubicBezTo>
                  <a:pt x="5267" y="242"/>
                  <a:pt x="5267" y="242"/>
                  <a:pt x="5267" y="242"/>
                </a:cubicBezTo>
                <a:cubicBezTo>
                  <a:pt x="5197" y="1482"/>
                  <a:pt x="5197" y="1482"/>
                  <a:pt x="5197" y="1482"/>
                </a:cubicBezTo>
                <a:cubicBezTo>
                  <a:pt x="4935" y="1482"/>
                  <a:pt x="4935" y="1482"/>
                  <a:pt x="4935" y="1482"/>
                </a:cubicBezTo>
                <a:cubicBezTo>
                  <a:pt x="4925" y="1482"/>
                  <a:pt x="4916" y="1491"/>
                  <a:pt x="4916" y="1501"/>
                </a:cubicBezTo>
                <a:cubicBezTo>
                  <a:pt x="4904" y="1704"/>
                  <a:pt x="4904" y="1704"/>
                  <a:pt x="4904" y="1704"/>
                </a:cubicBezTo>
                <a:cubicBezTo>
                  <a:pt x="4904" y="1714"/>
                  <a:pt x="4913" y="1724"/>
                  <a:pt x="4923" y="1724"/>
                </a:cubicBezTo>
                <a:cubicBezTo>
                  <a:pt x="5705" y="1724"/>
                  <a:pt x="5705" y="1724"/>
                  <a:pt x="5705" y="1724"/>
                </a:cubicBezTo>
                <a:cubicBezTo>
                  <a:pt x="5715" y="1724"/>
                  <a:pt x="5724" y="1714"/>
                  <a:pt x="5724" y="1704"/>
                </a:cubicBezTo>
                <a:cubicBezTo>
                  <a:pt x="5737" y="1501"/>
                  <a:pt x="5737" y="1501"/>
                  <a:pt x="5737" y="1501"/>
                </a:cubicBezTo>
                <a:cubicBezTo>
                  <a:pt x="5737" y="1491"/>
                  <a:pt x="5727" y="1482"/>
                  <a:pt x="5717" y="1482"/>
                </a:cubicBezTo>
                <a:cubicBezTo>
                  <a:pt x="5516" y="1482"/>
                  <a:pt x="5516" y="1482"/>
                  <a:pt x="5516" y="1482"/>
                </a:cubicBezTo>
                <a:cubicBezTo>
                  <a:pt x="5586" y="242"/>
                  <a:pt x="5586" y="242"/>
                  <a:pt x="5586" y="242"/>
                </a:cubicBezTo>
                <a:cubicBezTo>
                  <a:pt x="5831" y="242"/>
                  <a:pt x="5831" y="242"/>
                  <a:pt x="5831" y="242"/>
                </a:cubicBezTo>
                <a:cubicBezTo>
                  <a:pt x="6034" y="242"/>
                  <a:pt x="6238" y="251"/>
                  <a:pt x="6238" y="455"/>
                </a:cubicBezTo>
                <a:cubicBezTo>
                  <a:pt x="6238" y="697"/>
                  <a:pt x="6083" y="721"/>
                  <a:pt x="5894" y="753"/>
                </a:cubicBezTo>
                <a:cubicBezTo>
                  <a:pt x="5780" y="772"/>
                  <a:pt x="5705" y="842"/>
                  <a:pt x="5695" y="978"/>
                </a:cubicBezTo>
                <a:cubicBezTo>
                  <a:pt x="5879" y="978"/>
                  <a:pt x="5879" y="978"/>
                  <a:pt x="5879" y="978"/>
                </a:cubicBezTo>
                <a:cubicBezTo>
                  <a:pt x="6306" y="978"/>
                  <a:pt x="6587" y="833"/>
                  <a:pt x="6587" y="436"/>
                </a:cubicBezTo>
                <a:cubicBezTo>
                  <a:pt x="6587" y="77"/>
                  <a:pt x="6257" y="0"/>
                  <a:pt x="5899" y="0"/>
                </a:cubicBezTo>
                <a:close/>
                <a:moveTo>
                  <a:pt x="813" y="1482"/>
                </a:moveTo>
                <a:cubicBezTo>
                  <a:pt x="613" y="1482"/>
                  <a:pt x="613" y="1482"/>
                  <a:pt x="613" y="1482"/>
                </a:cubicBezTo>
                <a:cubicBezTo>
                  <a:pt x="697" y="0"/>
                  <a:pt x="697" y="0"/>
                  <a:pt x="697" y="0"/>
                </a:cubicBezTo>
                <a:cubicBezTo>
                  <a:pt x="116" y="0"/>
                  <a:pt x="116" y="0"/>
                  <a:pt x="116" y="0"/>
                </a:cubicBezTo>
                <a:cubicBezTo>
                  <a:pt x="106" y="0"/>
                  <a:pt x="97" y="9"/>
                  <a:pt x="97" y="19"/>
                </a:cubicBezTo>
                <a:cubicBezTo>
                  <a:pt x="85" y="223"/>
                  <a:pt x="85" y="223"/>
                  <a:pt x="85" y="223"/>
                </a:cubicBezTo>
                <a:cubicBezTo>
                  <a:pt x="85" y="232"/>
                  <a:pt x="94" y="242"/>
                  <a:pt x="104" y="242"/>
                </a:cubicBezTo>
                <a:cubicBezTo>
                  <a:pt x="363" y="242"/>
                  <a:pt x="363" y="242"/>
                  <a:pt x="363" y="242"/>
                </a:cubicBezTo>
                <a:cubicBezTo>
                  <a:pt x="293" y="1482"/>
                  <a:pt x="293" y="1482"/>
                  <a:pt x="293" y="1482"/>
                </a:cubicBezTo>
                <a:cubicBezTo>
                  <a:pt x="31" y="1482"/>
                  <a:pt x="31" y="1482"/>
                  <a:pt x="31" y="1482"/>
                </a:cubicBezTo>
                <a:cubicBezTo>
                  <a:pt x="22" y="1482"/>
                  <a:pt x="12" y="1491"/>
                  <a:pt x="12" y="1501"/>
                </a:cubicBezTo>
                <a:cubicBezTo>
                  <a:pt x="0" y="1704"/>
                  <a:pt x="0" y="1704"/>
                  <a:pt x="0" y="1704"/>
                </a:cubicBezTo>
                <a:cubicBezTo>
                  <a:pt x="0" y="1714"/>
                  <a:pt x="10" y="1724"/>
                  <a:pt x="19" y="1724"/>
                </a:cubicBezTo>
                <a:cubicBezTo>
                  <a:pt x="801" y="1724"/>
                  <a:pt x="801" y="1724"/>
                  <a:pt x="801" y="1724"/>
                </a:cubicBezTo>
                <a:cubicBezTo>
                  <a:pt x="811" y="1724"/>
                  <a:pt x="821" y="1714"/>
                  <a:pt x="821" y="1704"/>
                </a:cubicBezTo>
                <a:cubicBezTo>
                  <a:pt x="833" y="1501"/>
                  <a:pt x="833" y="1501"/>
                  <a:pt x="833" y="1501"/>
                </a:cubicBezTo>
                <a:cubicBezTo>
                  <a:pt x="833" y="1491"/>
                  <a:pt x="823" y="1482"/>
                  <a:pt x="813" y="1482"/>
                </a:cubicBezTo>
                <a:close/>
                <a:moveTo>
                  <a:pt x="1743" y="0"/>
                </a:moveTo>
                <a:cubicBezTo>
                  <a:pt x="1116" y="0"/>
                  <a:pt x="1116" y="0"/>
                  <a:pt x="1116" y="0"/>
                </a:cubicBezTo>
                <a:cubicBezTo>
                  <a:pt x="1107" y="0"/>
                  <a:pt x="1097" y="9"/>
                  <a:pt x="1097" y="19"/>
                </a:cubicBezTo>
                <a:cubicBezTo>
                  <a:pt x="1085" y="223"/>
                  <a:pt x="1085" y="223"/>
                  <a:pt x="1085" y="223"/>
                </a:cubicBezTo>
                <a:cubicBezTo>
                  <a:pt x="1085" y="232"/>
                  <a:pt x="1094" y="242"/>
                  <a:pt x="1104" y="242"/>
                </a:cubicBezTo>
                <a:cubicBezTo>
                  <a:pt x="1249" y="242"/>
                  <a:pt x="1249" y="242"/>
                  <a:pt x="1249" y="242"/>
                </a:cubicBezTo>
                <a:cubicBezTo>
                  <a:pt x="784" y="900"/>
                  <a:pt x="784" y="900"/>
                  <a:pt x="784" y="900"/>
                </a:cubicBezTo>
                <a:cubicBezTo>
                  <a:pt x="949" y="900"/>
                  <a:pt x="949" y="900"/>
                  <a:pt x="949" y="900"/>
                </a:cubicBezTo>
                <a:cubicBezTo>
                  <a:pt x="1114" y="900"/>
                  <a:pt x="1181" y="801"/>
                  <a:pt x="1230" y="736"/>
                </a:cubicBezTo>
                <a:cubicBezTo>
                  <a:pt x="1598" y="242"/>
                  <a:pt x="1598" y="242"/>
                  <a:pt x="1598" y="242"/>
                </a:cubicBezTo>
                <a:cubicBezTo>
                  <a:pt x="1731" y="242"/>
                  <a:pt x="1731" y="242"/>
                  <a:pt x="1731" y="242"/>
                </a:cubicBezTo>
                <a:cubicBezTo>
                  <a:pt x="1741" y="242"/>
                  <a:pt x="1751" y="232"/>
                  <a:pt x="1751" y="223"/>
                </a:cubicBezTo>
                <a:cubicBezTo>
                  <a:pt x="1763" y="19"/>
                  <a:pt x="1763" y="19"/>
                  <a:pt x="1763" y="19"/>
                </a:cubicBezTo>
                <a:cubicBezTo>
                  <a:pt x="1763" y="9"/>
                  <a:pt x="1753" y="0"/>
                  <a:pt x="1743" y="0"/>
                </a:cubicBezTo>
                <a:close/>
              </a:path>
            </a:pathLst>
          </a:custGeom>
          <a:solidFill>
            <a:srgbClr val="0031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B51CEA01-2714-4C28-95A3-FE274719D09B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769062" y="6098488"/>
            <a:ext cx="1897233" cy="273304"/>
          </a:xfrm>
          <a:custGeom>
            <a:avLst/>
            <a:gdLst>
              <a:gd name="T0" fmla="*/ 1076 w 5967"/>
              <a:gd name="T1" fmla="*/ 601 h 862"/>
              <a:gd name="T2" fmla="*/ 1061 w 5967"/>
              <a:gd name="T3" fmla="*/ 843 h 862"/>
              <a:gd name="T4" fmla="*/ 1042 w 5967"/>
              <a:gd name="T5" fmla="*/ 862 h 862"/>
              <a:gd name="T6" fmla="*/ 901 w 5967"/>
              <a:gd name="T7" fmla="*/ 862 h 862"/>
              <a:gd name="T8" fmla="*/ 465 w 5967"/>
              <a:gd name="T9" fmla="*/ 620 h 862"/>
              <a:gd name="T10" fmla="*/ 204 w 5967"/>
              <a:gd name="T11" fmla="*/ 242 h 862"/>
              <a:gd name="T12" fmla="*/ 0 w 5967"/>
              <a:gd name="T13" fmla="*/ 0 h 862"/>
              <a:gd name="T14" fmla="*/ 165 w 5967"/>
              <a:gd name="T15" fmla="*/ 0 h 862"/>
              <a:gd name="T16" fmla="*/ 553 w 5967"/>
              <a:gd name="T17" fmla="*/ 204 h 862"/>
              <a:gd name="T18" fmla="*/ 708 w 5967"/>
              <a:gd name="T19" fmla="*/ 407 h 862"/>
              <a:gd name="T20" fmla="*/ 998 w 5967"/>
              <a:gd name="T21" fmla="*/ 581 h 862"/>
              <a:gd name="T22" fmla="*/ 1056 w 5967"/>
              <a:gd name="T23" fmla="*/ 581 h 862"/>
              <a:gd name="T24" fmla="*/ 1076 w 5967"/>
              <a:gd name="T25" fmla="*/ 601 h 862"/>
              <a:gd name="T26" fmla="*/ 5948 w 5967"/>
              <a:gd name="T27" fmla="*/ 581 h 862"/>
              <a:gd name="T28" fmla="*/ 5880 w 5967"/>
              <a:gd name="T29" fmla="*/ 581 h 862"/>
              <a:gd name="T30" fmla="*/ 5589 w 5967"/>
              <a:gd name="T31" fmla="*/ 407 h 862"/>
              <a:gd name="T32" fmla="*/ 5497 w 5967"/>
              <a:gd name="T33" fmla="*/ 291 h 862"/>
              <a:gd name="T34" fmla="*/ 5110 w 5967"/>
              <a:gd name="T35" fmla="*/ 87 h 862"/>
              <a:gd name="T36" fmla="*/ 4945 w 5967"/>
              <a:gd name="T37" fmla="*/ 87 h 862"/>
              <a:gd name="T38" fmla="*/ 5149 w 5967"/>
              <a:gd name="T39" fmla="*/ 329 h 862"/>
              <a:gd name="T40" fmla="*/ 5347 w 5967"/>
              <a:gd name="T41" fmla="*/ 620 h 862"/>
              <a:gd name="T42" fmla="*/ 5783 w 5967"/>
              <a:gd name="T43" fmla="*/ 862 h 862"/>
              <a:gd name="T44" fmla="*/ 5933 w 5967"/>
              <a:gd name="T45" fmla="*/ 862 h 862"/>
              <a:gd name="T46" fmla="*/ 5953 w 5967"/>
              <a:gd name="T47" fmla="*/ 843 h 862"/>
              <a:gd name="T48" fmla="*/ 5967 w 5967"/>
              <a:gd name="T49" fmla="*/ 601 h 862"/>
              <a:gd name="T50" fmla="*/ 5948 w 5967"/>
              <a:gd name="T51" fmla="*/ 581 h 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967" h="862">
                <a:moveTo>
                  <a:pt x="1076" y="601"/>
                </a:moveTo>
                <a:cubicBezTo>
                  <a:pt x="1061" y="843"/>
                  <a:pt x="1061" y="843"/>
                  <a:pt x="1061" y="843"/>
                </a:cubicBezTo>
                <a:cubicBezTo>
                  <a:pt x="1061" y="853"/>
                  <a:pt x="1051" y="862"/>
                  <a:pt x="1042" y="862"/>
                </a:cubicBezTo>
                <a:cubicBezTo>
                  <a:pt x="901" y="862"/>
                  <a:pt x="901" y="862"/>
                  <a:pt x="901" y="862"/>
                </a:cubicBezTo>
                <a:cubicBezTo>
                  <a:pt x="669" y="862"/>
                  <a:pt x="553" y="746"/>
                  <a:pt x="465" y="620"/>
                </a:cubicBezTo>
                <a:cubicBezTo>
                  <a:pt x="204" y="242"/>
                  <a:pt x="204" y="242"/>
                  <a:pt x="204" y="242"/>
                </a:cubicBezTo>
                <a:cubicBezTo>
                  <a:pt x="165" y="184"/>
                  <a:pt x="78" y="68"/>
                  <a:pt x="0" y="0"/>
                </a:cubicBezTo>
                <a:cubicBezTo>
                  <a:pt x="165" y="0"/>
                  <a:pt x="165" y="0"/>
                  <a:pt x="165" y="0"/>
                </a:cubicBezTo>
                <a:cubicBezTo>
                  <a:pt x="407" y="0"/>
                  <a:pt x="465" y="90"/>
                  <a:pt x="553" y="204"/>
                </a:cubicBezTo>
                <a:cubicBezTo>
                  <a:pt x="708" y="407"/>
                  <a:pt x="708" y="407"/>
                  <a:pt x="708" y="407"/>
                </a:cubicBezTo>
                <a:cubicBezTo>
                  <a:pt x="795" y="521"/>
                  <a:pt x="843" y="581"/>
                  <a:pt x="998" y="581"/>
                </a:cubicBezTo>
                <a:cubicBezTo>
                  <a:pt x="1056" y="581"/>
                  <a:pt x="1056" y="581"/>
                  <a:pt x="1056" y="581"/>
                </a:cubicBezTo>
                <a:cubicBezTo>
                  <a:pt x="1066" y="581"/>
                  <a:pt x="1076" y="591"/>
                  <a:pt x="1076" y="601"/>
                </a:cubicBezTo>
                <a:close/>
                <a:moveTo>
                  <a:pt x="5948" y="581"/>
                </a:moveTo>
                <a:cubicBezTo>
                  <a:pt x="5880" y="581"/>
                  <a:pt x="5880" y="581"/>
                  <a:pt x="5880" y="581"/>
                </a:cubicBezTo>
                <a:cubicBezTo>
                  <a:pt x="5725" y="581"/>
                  <a:pt x="5679" y="521"/>
                  <a:pt x="5589" y="407"/>
                </a:cubicBezTo>
                <a:cubicBezTo>
                  <a:pt x="5497" y="291"/>
                  <a:pt x="5497" y="291"/>
                  <a:pt x="5497" y="291"/>
                </a:cubicBezTo>
                <a:cubicBezTo>
                  <a:pt x="5413" y="184"/>
                  <a:pt x="5352" y="87"/>
                  <a:pt x="5110" y="87"/>
                </a:cubicBezTo>
                <a:cubicBezTo>
                  <a:pt x="4945" y="87"/>
                  <a:pt x="4945" y="87"/>
                  <a:pt x="4945" y="87"/>
                </a:cubicBezTo>
                <a:cubicBezTo>
                  <a:pt x="5023" y="155"/>
                  <a:pt x="5110" y="271"/>
                  <a:pt x="5149" y="329"/>
                </a:cubicBezTo>
                <a:cubicBezTo>
                  <a:pt x="5347" y="620"/>
                  <a:pt x="5347" y="620"/>
                  <a:pt x="5347" y="620"/>
                </a:cubicBezTo>
                <a:cubicBezTo>
                  <a:pt x="5434" y="746"/>
                  <a:pt x="5551" y="862"/>
                  <a:pt x="5783" y="862"/>
                </a:cubicBezTo>
                <a:cubicBezTo>
                  <a:pt x="5933" y="862"/>
                  <a:pt x="5933" y="862"/>
                  <a:pt x="5933" y="862"/>
                </a:cubicBezTo>
                <a:cubicBezTo>
                  <a:pt x="5943" y="862"/>
                  <a:pt x="5953" y="853"/>
                  <a:pt x="5953" y="843"/>
                </a:cubicBezTo>
                <a:cubicBezTo>
                  <a:pt x="5967" y="601"/>
                  <a:pt x="5967" y="601"/>
                  <a:pt x="5967" y="601"/>
                </a:cubicBezTo>
                <a:cubicBezTo>
                  <a:pt x="5967" y="591"/>
                  <a:pt x="5957" y="581"/>
                  <a:pt x="5948" y="581"/>
                </a:cubicBezTo>
                <a:close/>
              </a:path>
            </a:pathLst>
          </a:custGeom>
          <a:solidFill>
            <a:srgbClr val="00B9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B9678F71-C917-4A75-915A-27F708F7A162}"/>
              </a:ext>
            </a:extLst>
          </p:cNvPr>
          <p:cNvSpPr>
            <a:spLocks noSelect="1"/>
          </p:cNvSpPr>
          <p:nvPr userDrawn="1"/>
        </p:nvSpPr>
        <p:spPr bwMode="ltGray">
          <a:xfrm>
            <a:off x="6159505" y="1266825"/>
            <a:ext cx="633413" cy="190500"/>
          </a:xfrm>
          <a:custGeom>
            <a:avLst/>
            <a:gdLst>
              <a:gd name="T0" fmla="*/ 23 w 1994"/>
              <a:gd name="T1" fmla="*/ 257 h 601"/>
              <a:gd name="T2" fmla="*/ 268 w 1994"/>
              <a:gd name="T3" fmla="*/ 67 h 601"/>
              <a:gd name="T4" fmla="*/ 533 w 1994"/>
              <a:gd name="T5" fmla="*/ 0 h 601"/>
              <a:gd name="T6" fmla="*/ 808 w 1994"/>
              <a:gd name="T7" fmla="*/ 70 h 601"/>
              <a:gd name="T8" fmla="*/ 1068 w 1994"/>
              <a:gd name="T9" fmla="*/ 274 h 601"/>
              <a:gd name="T10" fmla="*/ 1265 w 1994"/>
              <a:gd name="T11" fmla="*/ 429 h 601"/>
              <a:gd name="T12" fmla="*/ 1465 w 1994"/>
              <a:gd name="T13" fmla="*/ 480 h 601"/>
              <a:gd name="T14" fmla="*/ 1667 w 1994"/>
              <a:gd name="T15" fmla="*/ 428 h 601"/>
              <a:gd name="T16" fmla="*/ 1884 w 1994"/>
              <a:gd name="T17" fmla="*/ 257 h 601"/>
              <a:gd name="T18" fmla="*/ 1969 w 1994"/>
              <a:gd name="T19" fmla="*/ 255 h 601"/>
              <a:gd name="T20" fmla="*/ 1972 w 1994"/>
              <a:gd name="T21" fmla="*/ 340 h 601"/>
              <a:gd name="T22" fmla="*/ 1722 w 1994"/>
              <a:gd name="T23" fmla="*/ 535 h 601"/>
              <a:gd name="T24" fmla="*/ 1465 w 1994"/>
              <a:gd name="T25" fmla="*/ 600 h 601"/>
              <a:gd name="T26" fmla="*/ 1210 w 1994"/>
              <a:gd name="T27" fmla="*/ 536 h 601"/>
              <a:gd name="T28" fmla="*/ 981 w 1994"/>
              <a:gd name="T29" fmla="*/ 356 h 601"/>
              <a:gd name="T30" fmla="*/ 753 w 1994"/>
              <a:gd name="T31" fmla="*/ 177 h 601"/>
              <a:gd name="T32" fmla="*/ 533 w 1994"/>
              <a:gd name="T33" fmla="*/ 120 h 601"/>
              <a:gd name="T34" fmla="*/ 322 w 1994"/>
              <a:gd name="T35" fmla="*/ 174 h 601"/>
              <a:gd name="T36" fmla="*/ 110 w 1994"/>
              <a:gd name="T37" fmla="*/ 340 h 601"/>
              <a:gd name="T38" fmla="*/ 25 w 1994"/>
              <a:gd name="T39" fmla="*/ 342 h 601"/>
              <a:gd name="T40" fmla="*/ 23 w 1994"/>
              <a:gd name="T41" fmla="*/ 257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94" h="601">
                <a:moveTo>
                  <a:pt x="23" y="257"/>
                </a:moveTo>
                <a:cubicBezTo>
                  <a:pt x="100" y="175"/>
                  <a:pt x="182" y="111"/>
                  <a:pt x="268" y="67"/>
                </a:cubicBezTo>
                <a:cubicBezTo>
                  <a:pt x="353" y="23"/>
                  <a:pt x="443" y="0"/>
                  <a:pt x="533" y="0"/>
                </a:cubicBezTo>
                <a:cubicBezTo>
                  <a:pt x="626" y="0"/>
                  <a:pt x="718" y="24"/>
                  <a:pt x="808" y="70"/>
                </a:cubicBezTo>
                <a:cubicBezTo>
                  <a:pt x="897" y="116"/>
                  <a:pt x="984" y="185"/>
                  <a:pt x="1068" y="274"/>
                </a:cubicBezTo>
                <a:cubicBezTo>
                  <a:pt x="1133" y="343"/>
                  <a:pt x="1199" y="395"/>
                  <a:pt x="1265" y="429"/>
                </a:cubicBezTo>
                <a:cubicBezTo>
                  <a:pt x="1332" y="463"/>
                  <a:pt x="1398" y="480"/>
                  <a:pt x="1465" y="480"/>
                </a:cubicBezTo>
                <a:cubicBezTo>
                  <a:pt x="1530" y="480"/>
                  <a:pt x="1597" y="464"/>
                  <a:pt x="1667" y="428"/>
                </a:cubicBezTo>
                <a:cubicBezTo>
                  <a:pt x="1737" y="392"/>
                  <a:pt x="1810" y="336"/>
                  <a:pt x="1884" y="257"/>
                </a:cubicBezTo>
                <a:cubicBezTo>
                  <a:pt x="1907" y="233"/>
                  <a:pt x="1945" y="232"/>
                  <a:pt x="1969" y="255"/>
                </a:cubicBezTo>
                <a:cubicBezTo>
                  <a:pt x="1993" y="278"/>
                  <a:pt x="1994" y="316"/>
                  <a:pt x="1972" y="340"/>
                </a:cubicBezTo>
                <a:cubicBezTo>
                  <a:pt x="1890" y="427"/>
                  <a:pt x="1807" y="492"/>
                  <a:pt x="1722" y="535"/>
                </a:cubicBezTo>
                <a:cubicBezTo>
                  <a:pt x="1637" y="579"/>
                  <a:pt x="1550" y="601"/>
                  <a:pt x="1465" y="600"/>
                </a:cubicBezTo>
                <a:cubicBezTo>
                  <a:pt x="1377" y="601"/>
                  <a:pt x="1291" y="578"/>
                  <a:pt x="1210" y="536"/>
                </a:cubicBezTo>
                <a:cubicBezTo>
                  <a:pt x="1129" y="494"/>
                  <a:pt x="1053" y="433"/>
                  <a:pt x="981" y="356"/>
                </a:cubicBezTo>
                <a:cubicBezTo>
                  <a:pt x="904" y="275"/>
                  <a:pt x="827" y="215"/>
                  <a:pt x="753" y="177"/>
                </a:cubicBezTo>
                <a:cubicBezTo>
                  <a:pt x="678" y="138"/>
                  <a:pt x="605" y="120"/>
                  <a:pt x="533" y="120"/>
                </a:cubicBezTo>
                <a:cubicBezTo>
                  <a:pt x="463" y="120"/>
                  <a:pt x="393" y="138"/>
                  <a:pt x="322" y="174"/>
                </a:cubicBezTo>
                <a:cubicBezTo>
                  <a:pt x="252" y="210"/>
                  <a:pt x="180" y="265"/>
                  <a:pt x="110" y="340"/>
                </a:cubicBezTo>
                <a:cubicBezTo>
                  <a:pt x="87" y="364"/>
                  <a:pt x="49" y="365"/>
                  <a:pt x="25" y="342"/>
                </a:cubicBezTo>
                <a:cubicBezTo>
                  <a:pt x="1" y="320"/>
                  <a:pt x="0" y="282"/>
                  <a:pt x="23" y="257"/>
                </a:cubicBezTo>
                <a:close/>
              </a:path>
            </a:pathLst>
          </a:custGeom>
          <a:solidFill>
            <a:srgbClr val="00B9EA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1" name="Datum"/>
          <p:cNvSpPr>
            <a:spLocks noGrp="1" noSelect="1"/>
          </p:cNvSpPr>
          <p:nvPr>
            <p:ph type="body" sz="quarter" idx="15" hasCustomPrompt="1"/>
          </p:nvPr>
        </p:nvSpPr>
        <p:spPr>
          <a:xfrm>
            <a:off x="6163199" y="784800"/>
            <a:ext cx="5155200" cy="252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9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None/>
              <a:defRPr sz="19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[Datum]</a:t>
            </a:r>
          </a:p>
        </p:txBody>
      </p:sp>
      <p:sp>
        <p:nvSpPr>
          <p:cNvPr id="16" name="Tekstvak titel en subtitel"/>
          <p:cNvSpPr>
            <a:spLocks noGrp="1" noSelect="1"/>
          </p:cNvSpPr>
          <p:nvPr>
            <p:ph type="body" sz="quarter" idx="16" hasCustomPrompt="1"/>
          </p:nvPr>
        </p:nvSpPr>
        <p:spPr>
          <a:xfrm>
            <a:off x="6159500" y="1492494"/>
            <a:ext cx="5154613" cy="3087688"/>
          </a:xfrm>
        </p:spPr>
        <p:txBody>
          <a:bodyPr/>
          <a:lstStyle>
            <a:lvl1pPr marL="0" indent="0">
              <a:lnSpc>
                <a:spcPct val="95000"/>
              </a:lnSpc>
              <a:spcAft>
                <a:spcPts val="2400"/>
              </a:spcAft>
              <a:buFontTx/>
              <a:buNone/>
              <a:defRPr sz="4000" baseline="0">
                <a:solidFill>
                  <a:schemeClr val="bg1"/>
                </a:solidFill>
                <a:latin typeface="+mj-lt"/>
              </a:defRPr>
            </a:lvl1pPr>
            <a:lvl2pPr marL="0" indent="0">
              <a:buFontTx/>
              <a:buNone/>
              <a:defRPr sz="1900" b="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900" b="0">
                <a:solidFill>
                  <a:schemeClr val="bg1"/>
                </a:solidFill>
              </a:defRPr>
            </a:lvl3pPr>
            <a:lvl4pPr marL="0">
              <a:buFontTx/>
              <a:buNone/>
              <a:defRPr sz="1900" b="0">
                <a:solidFill>
                  <a:schemeClr val="bg1"/>
                </a:solidFill>
              </a:defRPr>
            </a:lvl4pPr>
            <a:lvl5pPr marL="0">
              <a:buFontTx/>
              <a:buNone/>
              <a:defRPr sz="1900" b="0">
                <a:solidFill>
                  <a:schemeClr val="bg1"/>
                </a:solidFill>
              </a:defRPr>
            </a:lvl5pPr>
            <a:lvl6pPr marL="0">
              <a:buFontTx/>
              <a:buNone/>
              <a:defRPr sz="1900" b="0">
                <a:solidFill>
                  <a:schemeClr val="bg1"/>
                </a:solidFill>
              </a:defRPr>
            </a:lvl6pPr>
            <a:lvl7pPr marL="0">
              <a:buFontTx/>
              <a:buNone/>
              <a:defRPr sz="1900" b="0">
                <a:solidFill>
                  <a:schemeClr val="bg1"/>
                </a:solidFill>
              </a:defRPr>
            </a:lvl7pPr>
            <a:lvl8pPr marL="0">
              <a:buFontTx/>
              <a:buNone/>
              <a:defRPr sz="1900" b="0">
                <a:solidFill>
                  <a:schemeClr val="bg1"/>
                </a:solidFill>
              </a:defRPr>
            </a:lvl8pPr>
            <a:lvl9pPr marL="0">
              <a:buFontTx/>
              <a:buNone/>
              <a:defRPr sz="19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[Titel 1e niveau, </a:t>
            </a:r>
            <a:r>
              <a:rPr lang="nl-NL" dirty="0" err="1"/>
              <a:t>subtitle</a:t>
            </a:r>
            <a:r>
              <a:rPr lang="nl-NL" dirty="0"/>
              <a:t> (namen) 2e niveau]</a:t>
            </a:r>
          </a:p>
        </p:txBody>
      </p:sp>
    </p:spTree>
    <p:extLst>
      <p:ext uri="{BB962C8B-B14F-4D97-AF65-F5344CB8AC3E}">
        <p14:creationId xmlns:p14="http://schemas.microsoft.com/office/powerpoint/2010/main" val="41935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pagina (sustainability) ß groene foto met 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3F8625C9-4E66-4343-9A0A-37ED2476D07B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1" y="0"/>
            <a:ext cx="12195173" cy="5771529"/>
          </a:xfrm>
          <a:prstGeom prst="rect">
            <a:avLst/>
          </a:prstGeom>
        </p:spPr>
      </p:pic>
      <p:sp>
        <p:nvSpPr>
          <p:cNvPr id="21" name="Vrije vorm: vorm 20">
            <a:extLst>
              <a:ext uri="{FF2B5EF4-FFF2-40B4-BE49-F238E27FC236}">
                <a16:creationId xmlns:a16="http://schemas.microsoft.com/office/drawing/2014/main" id="{5E60CF94-C0D7-49CE-8F0B-97D6DE27E119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5232497"/>
            <a:ext cx="12193200" cy="1625504"/>
          </a:xfrm>
          <a:custGeom>
            <a:avLst/>
            <a:gdLst>
              <a:gd name="connsiteX0" fmla="*/ 0 w 12193200"/>
              <a:gd name="connsiteY0" fmla="*/ 0 h 1625504"/>
              <a:gd name="connsiteX1" fmla="*/ 5206 w 12193200"/>
              <a:gd name="connsiteY1" fmla="*/ 0 h 1625504"/>
              <a:gd name="connsiteX2" fmla="*/ 2666076 w 12193200"/>
              <a:gd name="connsiteY2" fmla="*/ 0 h 1625504"/>
              <a:gd name="connsiteX3" fmla="*/ 2786857 w 12193200"/>
              <a:gd name="connsiteY3" fmla="*/ 0 h 1625504"/>
              <a:gd name="connsiteX4" fmla="*/ 3152060 w 12193200"/>
              <a:gd name="connsiteY4" fmla="*/ 191686 h 1625504"/>
              <a:gd name="connsiteX5" fmla="*/ 3297951 w 12193200"/>
              <a:gd name="connsiteY5" fmla="*/ 382737 h 1625504"/>
              <a:gd name="connsiteX6" fmla="*/ 3571932 w 12193200"/>
              <a:gd name="connsiteY6" fmla="*/ 547130 h 1625504"/>
              <a:gd name="connsiteX7" fmla="*/ 11088311 w 12193200"/>
              <a:gd name="connsiteY7" fmla="*/ 547130 h 1625504"/>
              <a:gd name="connsiteX8" fmla="*/ 12009660 w 12193200"/>
              <a:gd name="connsiteY8" fmla="*/ 547130 h 1625504"/>
              <a:gd name="connsiteX9" fmla="*/ 12193200 w 12193200"/>
              <a:gd name="connsiteY9" fmla="*/ 547130 h 1625504"/>
              <a:gd name="connsiteX10" fmla="*/ 12193200 w 12193200"/>
              <a:gd name="connsiteY10" fmla="*/ 1625504 h 1625504"/>
              <a:gd name="connsiteX11" fmla="*/ 0 w 12193200"/>
              <a:gd name="connsiteY11" fmla="*/ 1625504 h 162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3200" h="1625504">
                <a:moveTo>
                  <a:pt x="0" y="0"/>
                </a:moveTo>
                <a:lnTo>
                  <a:pt x="5206" y="0"/>
                </a:lnTo>
                <a:cubicBezTo>
                  <a:pt x="41657" y="0"/>
                  <a:pt x="333259" y="0"/>
                  <a:pt x="2666076" y="0"/>
                </a:cubicBezTo>
                <a:cubicBezTo>
                  <a:pt x="2666076" y="0"/>
                  <a:pt x="2666076" y="0"/>
                  <a:pt x="2786857" y="0"/>
                </a:cubicBezTo>
                <a:cubicBezTo>
                  <a:pt x="3015069" y="0"/>
                  <a:pt x="3069738" y="84418"/>
                  <a:pt x="3152060" y="191686"/>
                </a:cubicBezTo>
                <a:cubicBezTo>
                  <a:pt x="3152060" y="191686"/>
                  <a:pt x="3152060" y="191686"/>
                  <a:pt x="3297951" y="382737"/>
                </a:cubicBezTo>
                <a:cubicBezTo>
                  <a:pt x="3380272" y="490005"/>
                  <a:pt x="3426042" y="547130"/>
                  <a:pt x="3571932" y="547130"/>
                </a:cubicBezTo>
                <a:cubicBezTo>
                  <a:pt x="3571932" y="547130"/>
                  <a:pt x="3571932" y="547130"/>
                  <a:pt x="11088311" y="547130"/>
                </a:cubicBezTo>
                <a:cubicBezTo>
                  <a:pt x="11088311" y="547130"/>
                  <a:pt x="11088311" y="547130"/>
                  <a:pt x="12009660" y="547130"/>
                </a:cubicBezTo>
                <a:lnTo>
                  <a:pt x="12193200" y="547130"/>
                </a:lnTo>
                <a:lnTo>
                  <a:pt x="12193200" y="1625504"/>
                </a:lnTo>
                <a:lnTo>
                  <a:pt x="0" y="1625504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100A02FB-6B15-452E-B384-4E89C5DBB821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3897749" y="6176347"/>
            <a:ext cx="2496276" cy="203389"/>
          </a:xfrm>
          <a:custGeom>
            <a:avLst/>
            <a:gdLst>
              <a:gd name="T0" fmla="*/ 7723 w 7850"/>
              <a:gd name="T1" fmla="*/ 168 h 640"/>
              <a:gd name="T2" fmla="*/ 7660 w 7850"/>
              <a:gd name="T3" fmla="*/ 433 h 640"/>
              <a:gd name="T4" fmla="*/ 7484 w 7850"/>
              <a:gd name="T5" fmla="*/ 452 h 640"/>
              <a:gd name="T6" fmla="*/ 7468 w 7850"/>
              <a:gd name="T7" fmla="*/ 228 h 640"/>
              <a:gd name="T8" fmla="*/ 7085 w 7850"/>
              <a:gd name="T9" fmla="*/ 174 h 640"/>
              <a:gd name="T10" fmla="*/ 7118 w 7850"/>
              <a:gd name="T11" fmla="*/ 96 h 640"/>
              <a:gd name="T12" fmla="*/ 7040 w 7850"/>
              <a:gd name="T13" fmla="*/ 445 h 640"/>
              <a:gd name="T14" fmla="*/ 6794 w 7850"/>
              <a:gd name="T15" fmla="*/ 193 h 640"/>
              <a:gd name="T16" fmla="*/ 6646 w 7850"/>
              <a:gd name="T17" fmla="*/ 434 h 640"/>
              <a:gd name="T18" fmla="*/ 6312 w 7850"/>
              <a:gd name="T19" fmla="*/ 437 h 640"/>
              <a:gd name="T20" fmla="*/ 6526 w 7850"/>
              <a:gd name="T21" fmla="*/ 434 h 640"/>
              <a:gd name="T22" fmla="*/ 6324 w 7850"/>
              <a:gd name="T23" fmla="*/ 242 h 640"/>
              <a:gd name="T24" fmla="*/ 6318 w 7850"/>
              <a:gd name="T25" fmla="*/ 478 h 640"/>
              <a:gd name="T26" fmla="*/ 6138 w 7850"/>
              <a:gd name="T27" fmla="*/ 232 h 640"/>
              <a:gd name="T28" fmla="*/ 6009 w 7850"/>
              <a:gd name="T29" fmla="*/ 455 h 640"/>
              <a:gd name="T30" fmla="*/ 5921 w 7850"/>
              <a:gd name="T31" fmla="*/ 152 h 640"/>
              <a:gd name="T32" fmla="*/ 5688 w 7850"/>
              <a:gd name="T33" fmla="*/ 293 h 640"/>
              <a:gd name="T34" fmla="*/ 5240 w 7850"/>
              <a:gd name="T35" fmla="*/ 478 h 640"/>
              <a:gd name="T36" fmla="*/ 5304 w 7850"/>
              <a:gd name="T37" fmla="*/ 434 h 640"/>
              <a:gd name="T38" fmla="*/ 5065 w 7850"/>
              <a:gd name="T39" fmla="*/ 445 h 640"/>
              <a:gd name="T40" fmla="*/ 4653 w 7850"/>
              <a:gd name="T41" fmla="*/ 280 h 640"/>
              <a:gd name="T42" fmla="*/ 4673 w 7850"/>
              <a:gd name="T43" fmla="*/ 453 h 640"/>
              <a:gd name="T44" fmla="*/ 4357 w 7850"/>
              <a:gd name="T45" fmla="*/ 193 h 640"/>
              <a:gd name="T46" fmla="*/ 4208 w 7850"/>
              <a:gd name="T47" fmla="*/ 434 h 640"/>
              <a:gd name="T48" fmla="*/ 4050 w 7850"/>
              <a:gd name="T49" fmla="*/ 455 h 640"/>
              <a:gd name="T50" fmla="*/ 3751 w 7850"/>
              <a:gd name="T51" fmla="*/ 472 h 640"/>
              <a:gd name="T52" fmla="*/ 4090 w 7850"/>
              <a:gd name="T53" fmla="*/ 472 h 640"/>
              <a:gd name="T54" fmla="*/ 3586 w 7850"/>
              <a:gd name="T55" fmla="*/ 168 h 640"/>
              <a:gd name="T56" fmla="*/ 3523 w 7850"/>
              <a:gd name="T57" fmla="*/ 433 h 640"/>
              <a:gd name="T58" fmla="*/ 3305 w 7850"/>
              <a:gd name="T59" fmla="*/ 191 h 640"/>
              <a:gd name="T60" fmla="*/ 3192 w 7850"/>
              <a:gd name="T61" fmla="*/ 296 h 640"/>
              <a:gd name="T62" fmla="*/ 3213 w 7850"/>
              <a:gd name="T63" fmla="*/ 384 h 640"/>
              <a:gd name="T64" fmla="*/ 3165 w 7850"/>
              <a:gd name="T65" fmla="*/ 285 h 640"/>
              <a:gd name="T66" fmla="*/ 2756 w 7850"/>
              <a:gd name="T67" fmla="*/ 471 h 640"/>
              <a:gd name="T68" fmla="*/ 2803 w 7850"/>
              <a:gd name="T69" fmla="*/ 210 h 640"/>
              <a:gd name="T70" fmla="*/ 2821 w 7850"/>
              <a:gd name="T71" fmla="*/ 18 h 640"/>
              <a:gd name="T72" fmla="*/ 2384 w 7850"/>
              <a:gd name="T73" fmla="*/ 535 h 640"/>
              <a:gd name="T74" fmla="*/ 2363 w 7850"/>
              <a:gd name="T75" fmla="*/ 603 h 640"/>
              <a:gd name="T76" fmla="*/ 2374 w 7850"/>
              <a:gd name="T77" fmla="*/ 280 h 640"/>
              <a:gd name="T78" fmla="*/ 2336 w 7850"/>
              <a:gd name="T79" fmla="*/ 194 h 640"/>
              <a:gd name="T80" fmla="*/ 2086 w 7850"/>
              <a:gd name="T81" fmla="*/ 460 h 640"/>
              <a:gd name="T82" fmla="*/ 1746 w 7850"/>
              <a:gd name="T83" fmla="*/ 460 h 640"/>
              <a:gd name="T84" fmla="*/ 1953 w 7850"/>
              <a:gd name="T85" fmla="*/ 472 h 640"/>
              <a:gd name="T86" fmla="*/ 1566 w 7850"/>
              <a:gd name="T87" fmla="*/ 186 h 640"/>
              <a:gd name="T88" fmla="*/ 1414 w 7850"/>
              <a:gd name="T89" fmla="*/ 353 h 640"/>
              <a:gd name="T90" fmla="*/ 1459 w 7850"/>
              <a:gd name="T91" fmla="*/ 600 h 640"/>
              <a:gd name="T92" fmla="*/ 1511 w 7850"/>
              <a:gd name="T93" fmla="*/ 510 h 640"/>
              <a:gd name="T94" fmla="*/ 1456 w 7850"/>
              <a:gd name="T95" fmla="*/ 204 h 640"/>
              <a:gd name="T96" fmla="*/ 1364 w 7850"/>
              <a:gd name="T97" fmla="*/ 168 h 640"/>
              <a:gd name="T98" fmla="*/ 1097 w 7850"/>
              <a:gd name="T99" fmla="*/ 290 h 640"/>
              <a:gd name="T100" fmla="*/ 1057 w 7850"/>
              <a:gd name="T101" fmla="*/ 11 h 640"/>
              <a:gd name="T102" fmla="*/ 1195 w 7850"/>
              <a:gd name="T103" fmla="*/ 472 h 640"/>
              <a:gd name="T104" fmla="*/ 728 w 7850"/>
              <a:gd name="T105" fmla="*/ 191 h 640"/>
              <a:gd name="T106" fmla="*/ 560 w 7850"/>
              <a:gd name="T107" fmla="*/ 460 h 640"/>
              <a:gd name="T108" fmla="*/ 596 w 7850"/>
              <a:gd name="T109" fmla="*/ 168 h 640"/>
              <a:gd name="T110" fmla="*/ 275 w 7850"/>
              <a:gd name="T111" fmla="*/ 123 h 640"/>
              <a:gd name="T112" fmla="*/ 203 w 7850"/>
              <a:gd name="T113" fmla="*/ 458 h 640"/>
              <a:gd name="T114" fmla="*/ 0 w 7850"/>
              <a:gd name="T115" fmla="*/ 24 h 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850" h="640">
                <a:moveTo>
                  <a:pt x="7787" y="280"/>
                </a:moveTo>
                <a:cubicBezTo>
                  <a:pt x="7639" y="280"/>
                  <a:pt x="7639" y="280"/>
                  <a:pt x="7639" y="280"/>
                </a:cubicBezTo>
                <a:cubicBezTo>
                  <a:pt x="7640" y="250"/>
                  <a:pt x="7649" y="226"/>
                  <a:pt x="7663" y="208"/>
                </a:cubicBezTo>
                <a:cubicBezTo>
                  <a:pt x="7677" y="190"/>
                  <a:pt x="7697" y="181"/>
                  <a:pt x="7723" y="181"/>
                </a:cubicBezTo>
                <a:cubicBezTo>
                  <a:pt x="7765" y="181"/>
                  <a:pt x="7787" y="214"/>
                  <a:pt x="7787" y="280"/>
                </a:cubicBezTo>
                <a:close/>
                <a:moveTo>
                  <a:pt x="7660" y="433"/>
                </a:moveTo>
                <a:cubicBezTo>
                  <a:pt x="7645" y="413"/>
                  <a:pt x="7638" y="386"/>
                  <a:pt x="7638" y="352"/>
                </a:cubicBezTo>
                <a:cubicBezTo>
                  <a:pt x="7638" y="295"/>
                  <a:pt x="7638" y="295"/>
                  <a:pt x="7638" y="295"/>
                </a:cubicBezTo>
                <a:cubicBezTo>
                  <a:pt x="7850" y="295"/>
                  <a:pt x="7850" y="295"/>
                  <a:pt x="7850" y="295"/>
                </a:cubicBezTo>
                <a:cubicBezTo>
                  <a:pt x="7849" y="258"/>
                  <a:pt x="7837" y="228"/>
                  <a:pt x="7814" y="204"/>
                </a:cubicBezTo>
                <a:cubicBezTo>
                  <a:pt x="7791" y="180"/>
                  <a:pt x="7760" y="168"/>
                  <a:pt x="7723" y="168"/>
                </a:cubicBezTo>
                <a:cubicBezTo>
                  <a:pt x="7681" y="168"/>
                  <a:pt x="7645" y="183"/>
                  <a:pt x="7618" y="211"/>
                </a:cubicBezTo>
                <a:cubicBezTo>
                  <a:pt x="7589" y="240"/>
                  <a:pt x="7575" y="277"/>
                  <a:pt x="7575" y="323"/>
                </a:cubicBezTo>
                <a:cubicBezTo>
                  <a:pt x="7575" y="369"/>
                  <a:pt x="7589" y="407"/>
                  <a:pt x="7618" y="435"/>
                </a:cubicBezTo>
                <a:cubicBezTo>
                  <a:pt x="7647" y="463"/>
                  <a:pt x="7683" y="478"/>
                  <a:pt x="7727" y="478"/>
                </a:cubicBezTo>
                <a:cubicBezTo>
                  <a:pt x="7758" y="478"/>
                  <a:pt x="7785" y="469"/>
                  <a:pt x="7807" y="453"/>
                </a:cubicBezTo>
                <a:cubicBezTo>
                  <a:pt x="7829" y="436"/>
                  <a:pt x="7842" y="413"/>
                  <a:pt x="7848" y="384"/>
                </a:cubicBezTo>
                <a:cubicBezTo>
                  <a:pt x="7834" y="384"/>
                  <a:pt x="7834" y="384"/>
                  <a:pt x="7834" y="384"/>
                </a:cubicBezTo>
                <a:cubicBezTo>
                  <a:pt x="7830" y="408"/>
                  <a:pt x="7817" y="427"/>
                  <a:pt x="7797" y="442"/>
                </a:cubicBezTo>
                <a:cubicBezTo>
                  <a:pt x="7787" y="449"/>
                  <a:pt x="7776" y="455"/>
                  <a:pt x="7764" y="459"/>
                </a:cubicBezTo>
                <a:cubicBezTo>
                  <a:pt x="7752" y="463"/>
                  <a:pt x="7739" y="465"/>
                  <a:pt x="7726" y="465"/>
                </a:cubicBezTo>
                <a:cubicBezTo>
                  <a:pt x="7698" y="465"/>
                  <a:pt x="7677" y="454"/>
                  <a:pt x="7660" y="433"/>
                </a:cubicBezTo>
                <a:close/>
                <a:moveTo>
                  <a:pt x="7463" y="285"/>
                </a:moveTo>
                <a:cubicBezTo>
                  <a:pt x="7470" y="292"/>
                  <a:pt x="7479" y="296"/>
                  <a:pt x="7489" y="296"/>
                </a:cubicBezTo>
                <a:cubicBezTo>
                  <a:pt x="7500" y="296"/>
                  <a:pt x="7508" y="292"/>
                  <a:pt x="7515" y="286"/>
                </a:cubicBezTo>
                <a:cubicBezTo>
                  <a:pt x="7521" y="279"/>
                  <a:pt x="7525" y="269"/>
                  <a:pt x="7525" y="257"/>
                </a:cubicBezTo>
                <a:cubicBezTo>
                  <a:pt x="7525" y="231"/>
                  <a:pt x="7513" y="210"/>
                  <a:pt x="7490" y="193"/>
                </a:cubicBezTo>
                <a:cubicBezTo>
                  <a:pt x="7468" y="177"/>
                  <a:pt x="7439" y="168"/>
                  <a:pt x="7406" y="168"/>
                </a:cubicBezTo>
                <a:cubicBezTo>
                  <a:pt x="7366" y="168"/>
                  <a:pt x="7331" y="182"/>
                  <a:pt x="7301" y="210"/>
                </a:cubicBezTo>
                <a:cubicBezTo>
                  <a:pt x="7272" y="238"/>
                  <a:pt x="7257" y="275"/>
                  <a:pt x="7257" y="322"/>
                </a:cubicBezTo>
                <a:cubicBezTo>
                  <a:pt x="7257" y="368"/>
                  <a:pt x="7271" y="406"/>
                  <a:pt x="7300" y="435"/>
                </a:cubicBezTo>
                <a:cubicBezTo>
                  <a:pt x="7328" y="463"/>
                  <a:pt x="7364" y="478"/>
                  <a:pt x="7406" y="478"/>
                </a:cubicBezTo>
                <a:cubicBezTo>
                  <a:pt x="7436" y="478"/>
                  <a:pt x="7462" y="469"/>
                  <a:pt x="7484" y="452"/>
                </a:cubicBezTo>
                <a:cubicBezTo>
                  <a:pt x="7505" y="435"/>
                  <a:pt x="7518" y="413"/>
                  <a:pt x="7524" y="384"/>
                </a:cubicBezTo>
                <a:cubicBezTo>
                  <a:pt x="7510" y="384"/>
                  <a:pt x="7510" y="384"/>
                  <a:pt x="7510" y="384"/>
                </a:cubicBezTo>
                <a:cubicBezTo>
                  <a:pt x="7506" y="409"/>
                  <a:pt x="7494" y="428"/>
                  <a:pt x="7474" y="443"/>
                </a:cubicBezTo>
                <a:cubicBezTo>
                  <a:pt x="7455" y="458"/>
                  <a:pt x="7432" y="465"/>
                  <a:pt x="7404" y="465"/>
                </a:cubicBezTo>
                <a:cubicBezTo>
                  <a:pt x="7377" y="465"/>
                  <a:pt x="7356" y="455"/>
                  <a:pt x="7342" y="434"/>
                </a:cubicBezTo>
                <a:cubicBezTo>
                  <a:pt x="7327" y="413"/>
                  <a:pt x="7320" y="386"/>
                  <a:pt x="7320" y="352"/>
                </a:cubicBezTo>
                <a:cubicBezTo>
                  <a:pt x="7320" y="294"/>
                  <a:pt x="7320" y="294"/>
                  <a:pt x="7320" y="294"/>
                </a:cubicBezTo>
                <a:cubicBezTo>
                  <a:pt x="7320" y="258"/>
                  <a:pt x="7328" y="231"/>
                  <a:pt x="7342" y="211"/>
                </a:cubicBezTo>
                <a:cubicBezTo>
                  <a:pt x="7357" y="191"/>
                  <a:pt x="7378" y="181"/>
                  <a:pt x="7406" y="181"/>
                </a:cubicBezTo>
                <a:cubicBezTo>
                  <a:pt x="7425" y="181"/>
                  <a:pt x="7440" y="186"/>
                  <a:pt x="7451" y="195"/>
                </a:cubicBezTo>
                <a:cubicBezTo>
                  <a:pt x="7463" y="204"/>
                  <a:pt x="7468" y="215"/>
                  <a:pt x="7468" y="228"/>
                </a:cubicBezTo>
                <a:cubicBezTo>
                  <a:pt x="7468" y="242"/>
                  <a:pt x="7463" y="252"/>
                  <a:pt x="7453" y="259"/>
                </a:cubicBezTo>
                <a:cubicBezTo>
                  <a:pt x="7453" y="270"/>
                  <a:pt x="7456" y="278"/>
                  <a:pt x="7463" y="285"/>
                </a:cubicBezTo>
                <a:close/>
                <a:moveTo>
                  <a:pt x="7125" y="191"/>
                </a:moveTo>
                <a:cubicBezTo>
                  <a:pt x="7125" y="455"/>
                  <a:pt x="7125" y="455"/>
                  <a:pt x="7125" y="455"/>
                </a:cubicBezTo>
                <a:cubicBezTo>
                  <a:pt x="7085" y="460"/>
                  <a:pt x="7085" y="460"/>
                  <a:pt x="7085" y="460"/>
                </a:cubicBezTo>
                <a:cubicBezTo>
                  <a:pt x="7085" y="472"/>
                  <a:pt x="7085" y="472"/>
                  <a:pt x="7085" y="472"/>
                </a:cubicBezTo>
                <a:cubicBezTo>
                  <a:pt x="7223" y="472"/>
                  <a:pt x="7223" y="472"/>
                  <a:pt x="7223" y="472"/>
                </a:cubicBezTo>
                <a:cubicBezTo>
                  <a:pt x="7223" y="460"/>
                  <a:pt x="7223" y="460"/>
                  <a:pt x="7223" y="460"/>
                </a:cubicBezTo>
                <a:cubicBezTo>
                  <a:pt x="7183" y="455"/>
                  <a:pt x="7183" y="455"/>
                  <a:pt x="7183" y="455"/>
                </a:cubicBezTo>
                <a:cubicBezTo>
                  <a:pt x="7183" y="174"/>
                  <a:pt x="7183" y="174"/>
                  <a:pt x="7183" y="174"/>
                </a:cubicBezTo>
                <a:cubicBezTo>
                  <a:pt x="7085" y="174"/>
                  <a:pt x="7085" y="174"/>
                  <a:pt x="7085" y="174"/>
                </a:cubicBezTo>
                <a:cubicBezTo>
                  <a:pt x="7085" y="186"/>
                  <a:pt x="7085" y="186"/>
                  <a:pt x="7085" y="186"/>
                </a:cubicBezTo>
                <a:lnTo>
                  <a:pt x="7125" y="191"/>
                </a:lnTo>
                <a:close/>
                <a:moveTo>
                  <a:pt x="7118" y="96"/>
                </a:moveTo>
                <a:cubicBezTo>
                  <a:pt x="7126" y="103"/>
                  <a:pt x="7135" y="107"/>
                  <a:pt x="7146" y="107"/>
                </a:cubicBezTo>
                <a:cubicBezTo>
                  <a:pt x="7156" y="107"/>
                  <a:pt x="7165" y="103"/>
                  <a:pt x="7172" y="96"/>
                </a:cubicBezTo>
                <a:cubicBezTo>
                  <a:pt x="7180" y="88"/>
                  <a:pt x="7183" y="79"/>
                  <a:pt x="7183" y="68"/>
                </a:cubicBezTo>
                <a:cubicBezTo>
                  <a:pt x="7183" y="57"/>
                  <a:pt x="7180" y="48"/>
                  <a:pt x="7172" y="41"/>
                </a:cubicBezTo>
                <a:cubicBezTo>
                  <a:pt x="7165" y="34"/>
                  <a:pt x="7156" y="30"/>
                  <a:pt x="7145" y="30"/>
                </a:cubicBezTo>
                <a:cubicBezTo>
                  <a:pt x="7135" y="30"/>
                  <a:pt x="7125" y="34"/>
                  <a:pt x="7118" y="41"/>
                </a:cubicBezTo>
                <a:cubicBezTo>
                  <a:pt x="7111" y="48"/>
                  <a:pt x="7107" y="57"/>
                  <a:pt x="7107" y="68"/>
                </a:cubicBezTo>
                <a:cubicBezTo>
                  <a:pt x="7107" y="79"/>
                  <a:pt x="7111" y="88"/>
                  <a:pt x="7118" y="96"/>
                </a:cubicBezTo>
                <a:close/>
                <a:moveTo>
                  <a:pt x="6959" y="174"/>
                </a:moveTo>
                <a:cubicBezTo>
                  <a:pt x="6959" y="111"/>
                  <a:pt x="6959" y="111"/>
                  <a:pt x="6959" y="111"/>
                </a:cubicBezTo>
                <a:cubicBezTo>
                  <a:pt x="6902" y="126"/>
                  <a:pt x="6902" y="126"/>
                  <a:pt x="6902" y="126"/>
                </a:cubicBezTo>
                <a:cubicBezTo>
                  <a:pt x="6902" y="174"/>
                  <a:pt x="6902" y="174"/>
                  <a:pt x="6902" y="174"/>
                </a:cubicBezTo>
                <a:cubicBezTo>
                  <a:pt x="6861" y="174"/>
                  <a:pt x="6861" y="174"/>
                  <a:pt x="6861" y="174"/>
                </a:cubicBezTo>
                <a:cubicBezTo>
                  <a:pt x="6861" y="185"/>
                  <a:pt x="6861" y="185"/>
                  <a:pt x="6861" y="185"/>
                </a:cubicBezTo>
                <a:cubicBezTo>
                  <a:pt x="6902" y="191"/>
                  <a:pt x="6902" y="191"/>
                  <a:pt x="6902" y="191"/>
                </a:cubicBezTo>
                <a:cubicBezTo>
                  <a:pt x="6902" y="398"/>
                  <a:pt x="6902" y="398"/>
                  <a:pt x="6902" y="398"/>
                </a:cubicBezTo>
                <a:cubicBezTo>
                  <a:pt x="6902" y="451"/>
                  <a:pt x="6929" y="478"/>
                  <a:pt x="6985" y="478"/>
                </a:cubicBezTo>
                <a:cubicBezTo>
                  <a:pt x="7009" y="478"/>
                  <a:pt x="7030" y="470"/>
                  <a:pt x="7047" y="455"/>
                </a:cubicBezTo>
                <a:cubicBezTo>
                  <a:pt x="7040" y="445"/>
                  <a:pt x="7040" y="445"/>
                  <a:pt x="7040" y="445"/>
                </a:cubicBezTo>
                <a:cubicBezTo>
                  <a:pt x="7029" y="454"/>
                  <a:pt x="7016" y="458"/>
                  <a:pt x="7003" y="458"/>
                </a:cubicBezTo>
                <a:cubicBezTo>
                  <a:pt x="6974" y="458"/>
                  <a:pt x="6959" y="438"/>
                  <a:pt x="6959" y="397"/>
                </a:cubicBezTo>
                <a:cubicBezTo>
                  <a:pt x="6959" y="191"/>
                  <a:pt x="6959" y="191"/>
                  <a:pt x="6959" y="191"/>
                </a:cubicBezTo>
                <a:cubicBezTo>
                  <a:pt x="7034" y="185"/>
                  <a:pt x="7034" y="185"/>
                  <a:pt x="7034" y="185"/>
                </a:cubicBezTo>
                <a:cubicBezTo>
                  <a:pt x="7034" y="174"/>
                  <a:pt x="7034" y="174"/>
                  <a:pt x="7034" y="174"/>
                </a:cubicBezTo>
                <a:lnTo>
                  <a:pt x="6959" y="174"/>
                </a:lnTo>
                <a:close/>
                <a:moveTo>
                  <a:pt x="6767" y="285"/>
                </a:moveTo>
                <a:cubicBezTo>
                  <a:pt x="6774" y="292"/>
                  <a:pt x="6783" y="296"/>
                  <a:pt x="6793" y="296"/>
                </a:cubicBezTo>
                <a:cubicBezTo>
                  <a:pt x="6804" y="296"/>
                  <a:pt x="6812" y="292"/>
                  <a:pt x="6819" y="286"/>
                </a:cubicBezTo>
                <a:cubicBezTo>
                  <a:pt x="6825" y="279"/>
                  <a:pt x="6829" y="269"/>
                  <a:pt x="6829" y="257"/>
                </a:cubicBezTo>
                <a:cubicBezTo>
                  <a:pt x="6829" y="231"/>
                  <a:pt x="6817" y="210"/>
                  <a:pt x="6794" y="193"/>
                </a:cubicBezTo>
                <a:cubicBezTo>
                  <a:pt x="6772" y="177"/>
                  <a:pt x="6743" y="168"/>
                  <a:pt x="6710" y="168"/>
                </a:cubicBezTo>
                <a:cubicBezTo>
                  <a:pt x="6670" y="168"/>
                  <a:pt x="6635" y="182"/>
                  <a:pt x="6605" y="210"/>
                </a:cubicBezTo>
                <a:cubicBezTo>
                  <a:pt x="6576" y="238"/>
                  <a:pt x="6561" y="275"/>
                  <a:pt x="6561" y="322"/>
                </a:cubicBezTo>
                <a:cubicBezTo>
                  <a:pt x="6561" y="368"/>
                  <a:pt x="6575" y="406"/>
                  <a:pt x="6604" y="435"/>
                </a:cubicBezTo>
                <a:cubicBezTo>
                  <a:pt x="6632" y="463"/>
                  <a:pt x="6668" y="478"/>
                  <a:pt x="6710" y="478"/>
                </a:cubicBezTo>
                <a:cubicBezTo>
                  <a:pt x="6740" y="478"/>
                  <a:pt x="6766" y="469"/>
                  <a:pt x="6787" y="452"/>
                </a:cubicBezTo>
                <a:cubicBezTo>
                  <a:pt x="6809" y="435"/>
                  <a:pt x="6822" y="413"/>
                  <a:pt x="6828" y="384"/>
                </a:cubicBezTo>
                <a:cubicBezTo>
                  <a:pt x="6814" y="384"/>
                  <a:pt x="6814" y="384"/>
                  <a:pt x="6814" y="384"/>
                </a:cubicBezTo>
                <a:cubicBezTo>
                  <a:pt x="6810" y="409"/>
                  <a:pt x="6798" y="428"/>
                  <a:pt x="6778" y="443"/>
                </a:cubicBezTo>
                <a:cubicBezTo>
                  <a:pt x="6759" y="458"/>
                  <a:pt x="6736" y="465"/>
                  <a:pt x="6708" y="465"/>
                </a:cubicBezTo>
                <a:cubicBezTo>
                  <a:pt x="6681" y="465"/>
                  <a:pt x="6660" y="455"/>
                  <a:pt x="6646" y="434"/>
                </a:cubicBezTo>
                <a:cubicBezTo>
                  <a:pt x="6631" y="413"/>
                  <a:pt x="6624" y="386"/>
                  <a:pt x="6624" y="352"/>
                </a:cubicBezTo>
                <a:cubicBezTo>
                  <a:pt x="6624" y="294"/>
                  <a:pt x="6624" y="294"/>
                  <a:pt x="6624" y="294"/>
                </a:cubicBezTo>
                <a:cubicBezTo>
                  <a:pt x="6624" y="258"/>
                  <a:pt x="6632" y="231"/>
                  <a:pt x="6646" y="211"/>
                </a:cubicBezTo>
                <a:cubicBezTo>
                  <a:pt x="6661" y="191"/>
                  <a:pt x="6682" y="181"/>
                  <a:pt x="6710" y="181"/>
                </a:cubicBezTo>
                <a:cubicBezTo>
                  <a:pt x="6729" y="181"/>
                  <a:pt x="6744" y="186"/>
                  <a:pt x="6755" y="195"/>
                </a:cubicBezTo>
                <a:cubicBezTo>
                  <a:pt x="6767" y="204"/>
                  <a:pt x="6772" y="215"/>
                  <a:pt x="6772" y="228"/>
                </a:cubicBezTo>
                <a:cubicBezTo>
                  <a:pt x="6772" y="242"/>
                  <a:pt x="6767" y="252"/>
                  <a:pt x="6757" y="259"/>
                </a:cubicBezTo>
                <a:cubicBezTo>
                  <a:pt x="6757" y="270"/>
                  <a:pt x="6760" y="278"/>
                  <a:pt x="6767" y="285"/>
                </a:cubicBezTo>
                <a:close/>
                <a:moveTo>
                  <a:pt x="6398" y="430"/>
                </a:moveTo>
                <a:cubicBezTo>
                  <a:pt x="6383" y="444"/>
                  <a:pt x="6366" y="451"/>
                  <a:pt x="6350" y="451"/>
                </a:cubicBezTo>
                <a:cubicBezTo>
                  <a:pt x="6333" y="451"/>
                  <a:pt x="6320" y="446"/>
                  <a:pt x="6312" y="437"/>
                </a:cubicBezTo>
                <a:cubicBezTo>
                  <a:pt x="6303" y="429"/>
                  <a:pt x="6299" y="416"/>
                  <a:pt x="6299" y="401"/>
                </a:cubicBezTo>
                <a:cubicBezTo>
                  <a:pt x="6299" y="372"/>
                  <a:pt x="6309" y="350"/>
                  <a:pt x="6329" y="336"/>
                </a:cubicBezTo>
                <a:cubicBezTo>
                  <a:pt x="6350" y="322"/>
                  <a:pt x="6375" y="315"/>
                  <a:pt x="6405" y="315"/>
                </a:cubicBezTo>
                <a:cubicBezTo>
                  <a:pt x="6426" y="315"/>
                  <a:pt x="6426" y="315"/>
                  <a:pt x="6426" y="315"/>
                </a:cubicBezTo>
                <a:cubicBezTo>
                  <a:pt x="6426" y="374"/>
                  <a:pt x="6426" y="374"/>
                  <a:pt x="6426" y="374"/>
                </a:cubicBezTo>
                <a:cubicBezTo>
                  <a:pt x="6424" y="397"/>
                  <a:pt x="6414" y="416"/>
                  <a:pt x="6398" y="430"/>
                </a:cubicBezTo>
                <a:close/>
                <a:moveTo>
                  <a:pt x="6444" y="462"/>
                </a:moveTo>
                <a:cubicBezTo>
                  <a:pt x="6456" y="472"/>
                  <a:pt x="6470" y="478"/>
                  <a:pt x="6487" y="478"/>
                </a:cubicBezTo>
                <a:cubicBezTo>
                  <a:pt x="6503" y="478"/>
                  <a:pt x="6516" y="474"/>
                  <a:pt x="6525" y="466"/>
                </a:cubicBezTo>
                <a:cubicBezTo>
                  <a:pt x="6534" y="458"/>
                  <a:pt x="6538" y="448"/>
                  <a:pt x="6538" y="434"/>
                </a:cubicBezTo>
                <a:cubicBezTo>
                  <a:pt x="6526" y="434"/>
                  <a:pt x="6526" y="434"/>
                  <a:pt x="6526" y="434"/>
                </a:cubicBezTo>
                <a:cubicBezTo>
                  <a:pt x="6526" y="451"/>
                  <a:pt x="6519" y="459"/>
                  <a:pt x="6505" y="459"/>
                </a:cubicBezTo>
                <a:cubicBezTo>
                  <a:pt x="6491" y="459"/>
                  <a:pt x="6483" y="451"/>
                  <a:pt x="6483" y="433"/>
                </a:cubicBezTo>
                <a:cubicBezTo>
                  <a:pt x="6483" y="257"/>
                  <a:pt x="6483" y="257"/>
                  <a:pt x="6483" y="257"/>
                </a:cubicBezTo>
                <a:cubicBezTo>
                  <a:pt x="6483" y="198"/>
                  <a:pt x="6445" y="168"/>
                  <a:pt x="6367" y="168"/>
                </a:cubicBezTo>
                <a:cubicBezTo>
                  <a:pt x="6335" y="168"/>
                  <a:pt x="6308" y="175"/>
                  <a:pt x="6286" y="189"/>
                </a:cubicBezTo>
                <a:cubicBezTo>
                  <a:pt x="6276" y="195"/>
                  <a:pt x="6267" y="203"/>
                  <a:pt x="6261" y="212"/>
                </a:cubicBezTo>
                <a:cubicBezTo>
                  <a:pt x="6254" y="221"/>
                  <a:pt x="6251" y="231"/>
                  <a:pt x="6251" y="241"/>
                </a:cubicBezTo>
                <a:cubicBezTo>
                  <a:pt x="6251" y="252"/>
                  <a:pt x="6255" y="261"/>
                  <a:pt x="6262" y="268"/>
                </a:cubicBezTo>
                <a:cubicBezTo>
                  <a:pt x="6269" y="275"/>
                  <a:pt x="6277" y="278"/>
                  <a:pt x="6287" y="278"/>
                </a:cubicBezTo>
                <a:cubicBezTo>
                  <a:pt x="6297" y="278"/>
                  <a:pt x="6306" y="275"/>
                  <a:pt x="6313" y="267"/>
                </a:cubicBezTo>
                <a:cubicBezTo>
                  <a:pt x="6320" y="260"/>
                  <a:pt x="6324" y="252"/>
                  <a:pt x="6324" y="242"/>
                </a:cubicBezTo>
                <a:cubicBezTo>
                  <a:pt x="6313" y="239"/>
                  <a:pt x="6308" y="232"/>
                  <a:pt x="6308" y="221"/>
                </a:cubicBezTo>
                <a:cubicBezTo>
                  <a:pt x="6308" y="211"/>
                  <a:pt x="6313" y="201"/>
                  <a:pt x="6324" y="193"/>
                </a:cubicBezTo>
                <a:cubicBezTo>
                  <a:pt x="6336" y="185"/>
                  <a:pt x="6350" y="181"/>
                  <a:pt x="6367" y="181"/>
                </a:cubicBezTo>
                <a:cubicBezTo>
                  <a:pt x="6406" y="181"/>
                  <a:pt x="6426" y="203"/>
                  <a:pt x="6426" y="246"/>
                </a:cubicBezTo>
                <a:cubicBezTo>
                  <a:pt x="6426" y="300"/>
                  <a:pt x="6426" y="300"/>
                  <a:pt x="6426" y="300"/>
                </a:cubicBezTo>
                <a:cubicBezTo>
                  <a:pt x="6405" y="300"/>
                  <a:pt x="6405" y="300"/>
                  <a:pt x="6405" y="300"/>
                </a:cubicBezTo>
                <a:cubicBezTo>
                  <a:pt x="6355" y="300"/>
                  <a:pt x="6317" y="307"/>
                  <a:pt x="6289" y="321"/>
                </a:cubicBezTo>
                <a:cubicBezTo>
                  <a:pt x="6273" y="329"/>
                  <a:pt x="6260" y="340"/>
                  <a:pt x="6251" y="352"/>
                </a:cubicBezTo>
                <a:cubicBezTo>
                  <a:pt x="6241" y="365"/>
                  <a:pt x="6236" y="383"/>
                  <a:pt x="6236" y="405"/>
                </a:cubicBezTo>
                <a:cubicBezTo>
                  <a:pt x="6236" y="428"/>
                  <a:pt x="6244" y="446"/>
                  <a:pt x="6259" y="458"/>
                </a:cubicBezTo>
                <a:cubicBezTo>
                  <a:pt x="6275" y="471"/>
                  <a:pt x="6294" y="478"/>
                  <a:pt x="6318" y="478"/>
                </a:cubicBezTo>
                <a:cubicBezTo>
                  <a:pt x="6342" y="478"/>
                  <a:pt x="6363" y="472"/>
                  <a:pt x="6383" y="461"/>
                </a:cubicBezTo>
                <a:cubicBezTo>
                  <a:pt x="6402" y="450"/>
                  <a:pt x="6416" y="434"/>
                  <a:pt x="6426" y="415"/>
                </a:cubicBezTo>
                <a:cubicBezTo>
                  <a:pt x="6426" y="436"/>
                  <a:pt x="6432" y="452"/>
                  <a:pt x="6444" y="462"/>
                </a:cubicBezTo>
                <a:close/>
                <a:moveTo>
                  <a:pt x="6112" y="472"/>
                </a:moveTo>
                <a:cubicBezTo>
                  <a:pt x="6112" y="460"/>
                  <a:pt x="6112" y="460"/>
                  <a:pt x="6112" y="460"/>
                </a:cubicBezTo>
                <a:cubicBezTo>
                  <a:pt x="6066" y="455"/>
                  <a:pt x="6066" y="455"/>
                  <a:pt x="6066" y="455"/>
                </a:cubicBezTo>
                <a:cubicBezTo>
                  <a:pt x="6066" y="239"/>
                  <a:pt x="6066" y="239"/>
                  <a:pt x="6066" y="239"/>
                </a:cubicBezTo>
                <a:cubicBezTo>
                  <a:pt x="6088" y="209"/>
                  <a:pt x="6105" y="193"/>
                  <a:pt x="6120" y="193"/>
                </a:cubicBezTo>
                <a:cubicBezTo>
                  <a:pt x="6127" y="193"/>
                  <a:pt x="6133" y="195"/>
                  <a:pt x="6138" y="199"/>
                </a:cubicBezTo>
                <a:cubicBezTo>
                  <a:pt x="6142" y="203"/>
                  <a:pt x="6144" y="208"/>
                  <a:pt x="6144" y="215"/>
                </a:cubicBezTo>
                <a:cubicBezTo>
                  <a:pt x="6144" y="221"/>
                  <a:pt x="6142" y="227"/>
                  <a:pt x="6138" y="232"/>
                </a:cubicBezTo>
                <a:cubicBezTo>
                  <a:pt x="6145" y="242"/>
                  <a:pt x="6155" y="247"/>
                  <a:pt x="6167" y="247"/>
                </a:cubicBezTo>
                <a:cubicBezTo>
                  <a:pt x="6178" y="247"/>
                  <a:pt x="6187" y="243"/>
                  <a:pt x="6194" y="237"/>
                </a:cubicBezTo>
                <a:cubicBezTo>
                  <a:pt x="6200" y="230"/>
                  <a:pt x="6203" y="221"/>
                  <a:pt x="6203" y="209"/>
                </a:cubicBezTo>
                <a:cubicBezTo>
                  <a:pt x="6203" y="197"/>
                  <a:pt x="6198" y="187"/>
                  <a:pt x="6187" y="180"/>
                </a:cubicBezTo>
                <a:cubicBezTo>
                  <a:pt x="6176" y="172"/>
                  <a:pt x="6163" y="168"/>
                  <a:pt x="6148" y="168"/>
                </a:cubicBezTo>
                <a:cubicBezTo>
                  <a:pt x="6118" y="168"/>
                  <a:pt x="6091" y="185"/>
                  <a:pt x="6066" y="218"/>
                </a:cubicBezTo>
                <a:cubicBezTo>
                  <a:pt x="6066" y="174"/>
                  <a:pt x="6066" y="174"/>
                  <a:pt x="6066" y="174"/>
                </a:cubicBezTo>
                <a:cubicBezTo>
                  <a:pt x="5969" y="174"/>
                  <a:pt x="5969" y="174"/>
                  <a:pt x="5969" y="174"/>
                </a:cubicBezTo>
                <a:cubicBezTo>
                  <a:pt x="5969" y="185"/>
                  <a:pt x="5969" y="185"/>
                  <a:pt x="5969" y="185"/>
                </a:cubicBezTo>
                <a:cubicBezTo>
                  <a:pt x="6009" y="191"/>
                  <a:pt x="6009" y="191"/>
                  <a:pt x="6009" y="191"/>
                </a:cubicBezTo>
                <a:cubicBezTo>
                  <a:pt x="6009" y="455"/>
                  <a:pt x="6009" y="455"/>
                  <a:pt x="6009" y="455"/>
                </a:cubicBezTo>
                <a:cubicBezTo>
                  <a:pt x="5969" y="460"/>
                  <a:pt x="5969" y="460"/>
                  <a:pt x="5969" y="460"/>
                </a:cubicBezTo>
                <a:cubicBezTo>
                  <a:pt x="5969" y="472"/>
                  <a:pt x="5969" y="472"/>
                  <a:pt x="5969" y="472"/>
                </a:cubicBezTo>
                <a:lnTo>
                  <a:pt x="6112" y="472"/>
                </a:lnTo>
                <a:close/>
                <a:moveTo>
                  <a:pt x="5851" y="141"/>
                </a:moveTo>
                <a:cubicBezTo>
                  <a:pt x="5851" y="164"/>
                  <a:pt x="5851" y="164"/>
                  <a:pt x="5851" y="164"/>
                </a:cubicBezTo>
                <a:cubicBezTo>
                  <a:pt x="5851" y="241"/>
                  <a:pt x="5815" y="280"/>
                  <a:pt x="5744" y="280"/>
                </a:cubicBezTo>
                <a:cubicBezTo>
                  <a:pt x="5688" y="280"/>
                  <a:pt x="5688" y="280"/>
                  <a:pt x="5688" y="280"/>
                </a:cubicBezTo>
                <a:cubicBezTo>
                  <a:pt x="5688" y="26"/>
                  <a:pt x="5688" y="26"/>
                  <a:pt x="5688" y="26"/>
                </a:cubicBezTo>
                <a:cubicBezTo>
                  <a:pt x="5744" y="26"/>
                  <a:pt x="5744" y="26"/>
                  <a:pt x="5744" y="26"/>
                </a:cubicBezTo>
                <a:cubicBezTo>
                  <a:pt x="5815" y="26"/>
                  <a:pt x="5851" y="64"/>
                  <a:pt x="5851" y="141"/>
                </a:cubicBezTo>
                <a:close/>
                <a:moveTo>
                  <a:pt x="5921" y="152"/>
                </a:moveTo>
                <a:cubicBezTo>
                  <a:pt x="5921" y="58"/>
                  <a:pt x="5865" y="11"/>
                  <a:pt x="5752" y="11"/>
                </a:cubicBezTo>
                <a:cubicBezTo>
                  <a:pt x="5572" y="11"/>
                  <a:pt x="5572" y="11"/>
                  <a:pt x="5572" y="11"/>
                </a:cubicBezTo>
                <a:cubicBezTo>
                  <a:pt x="5572" y="24"/>
                  <a:pt x="5572" y="24"/>
                  <a:pt x="5572" y="24"/>
                </a:cubicBezTo>
                <a:cubicBezTo>
                  <a:pt x="5625" y="32"/>
                  <a:pt x="5625" y="32"/>
                  <a:pt x="5625" y="32"/>
                </a:cubicBezTo>
                <a:cubicBezTo>
                  <a:pt x="5625" y="451"/>
                  <a:pt x="5625" y="451"/>
                  <a:pt x="5625" y="451"/>
                </a:cubicBezTo>
                <a:cubicBezTo>
                  <a:pt x="5572" y="460"/>
                  <a:pt x="5572" y="460"/>
                  <a:pt x="5572" y="460"/>
                </a:cubicBezTo>
                <a:cubicBezTo>
                  <a:pt x="5572" y="472"/>
                  <a:pt x="5572" y="472"/>
                  <a:pt x="5572" y="472"/>
                </a:cubicBezTo>
                <a:cubicBezTo>
                  <a:pt x="5741" y="472"/>
                  <a:pt x="5741" y="472"/>
                  <a:pt x="5741" y="472"/>
                </a:cubicBezTo>
                <a:cubicBezTo>
                  <a:pt x="5741" y="460"/>
                  <a:pt x="5741" y="460"/>
                  <a:pt x="5741" y="460"/>
                </a:cubicBezTo>
                <a:cubicBezTo>
                  <a:pt x="5688" y="451"/>
                  <a:pt x="5688" y="451"/>
                  <a:pt x="5688" y="451"/>
                </a:cubicBezTo>
                <a:cubicBezTo>
                  <a:pt x="5688" y="293"/>
                  <a:pt x="5688" y="293"/>
                  <a:pt x="5688" y="293"/>
                </a:cubicBezTo>
                <a:cubicBezTo>
                  <a:pt x="5752" y="293"/>
                  <a:pt x="5752" y="293"/>
                  <a:pt x="5752" y="293"/>
                </a:cubicBezTo>
                <a:cubicBezTo>
                  <a:pt x="5865" y="293"/>
                  <a:pt x="5921" y="246"/>
                  <a:pt x="5921" y="152"/>
                </a:cubicBezTo>
                <a:close/>
                <a:moveTo>
                  <a:pt x="5240" y="478"/>
                </a:moveTo>
                <a:cubicBezTo>
                  <a:pt x="5282" y="478"/>
                  <a:pt x="5317" y="463"/>
                  <a:pt x="5345" y="434"/>
                </a:cubicBezTo>
                <a:cubicBezTo>
                  <a:pt x="5374" y="405"/>
                  <a:pt x="5388" y="368"/>
                  <a:pt x="5388" y="323"/>
                </a:cubicBezTo>
                <a:cubicBezTo>
                  <a:pt x="5388" y="278"/>
                  <a:pt x="5374" y="241"/>
                  <a:pt x="5345" y="212"/>
                </a:cubicBezTo>
                <a:cubicBezTo>
                  <a:pt x="5317" y="183"/>
                  <a:pt x="5282" y="168"/>
                  <a:pt x="5239" y="168"/>
                </a:cubicBezTo>
                <a:cubicBezTo>
                  <a:pt x="5196" y="168"/>
                  <a:pt x="5161" y="182"/>
                  <a:pt x="5133" y="210"/>
                </a:cubicBezTo>
                <a:cubicBezTo>
                  <a:pt x="5105" y="240"/>
                  <a:pt x="5090" y="277"/>
                  <a:pt x="5090" y="323"/>
                </a:cubicBezTo>
                <a:cubicBezTo>
                  <a:pt x="5090" y="368"/>
                  <a:pt x="5104" y="406"/>
                  <a:pt x="5133" y="435"/>
                </a:cubicBezTo>
                <a:cubicBezTo>
                  <a:pt x="5162" y="463"/>
                  <a:pt x="5198" y="478"/>
                  <a:pt x="5240" y="478"/>
                </a:cubicBezTo>
                <a:close/>
                <a:moveTo>
                  <a:pt x="5304" y="434"/>
                </a:moveTo>
                <a:cubicBezTo>
                  <a:pt x="5289" y="455"/>
                  <a:pt x="5268" y="465"/>
                  <a:pt x="5239" y="465"/>
                </a:cubicBezTo>
                <a:cubicBezTo>
                  <a:pt x="5211" y="465"/>
                  <a:pt x="5189" y="455"/>
                  <a:pt x="5175" y="434"/>
                </a:cubicBezTo>
                <a:cubicBezTo>
                  <a:pt x="5161" y="413"/>
                  <a:pt x="5153" y="386"/>
                  <a:pt x="5153" y="352"/>
                </a:cubicBezTo>
                <a:cubicBezTo>
                  <a:pt x="5153" y="294"/>
                  <a:pt x="5153" y="294"/>
                  <a:pt x="5153" y="294"/>
                </a:cubicBezTo>
                <a:cubicBezTo>
                  <a:pt x="5153" y="259"/>
                  <a:pt x="5161" y="232"/>
                  <a:pt x="5175" y="212"/>
                </a:cubicBezTo>
                <a:cubicBezTo>
                  <a:pt x="5189" y="191"/>
                  <a:pt x="5211" y="181"/>
                  <a:pt x="5239" y="181"/>
                </a:cubicBezTo>
                <a:cubicBezTo>
                  <a:pt x="5268" y="181"/>
                  <a:pt x="5290" y="191"/>
                  <a:pt x="5304" y="212"/>
                </a:cubicBezTo>
                <a:cubicBezTo>
                  <a:pt x="5318" y="232"/>
                  <a:pt x="5325" y="259"/>
                  <a:pt x="5325" y="294"/>
                </a:cubicBezTo>
                <a:cubicBezTo>
                  <a:pt x="5325" y="352"/>
                  <a:pt x="5325" y="352"/>
                  <a:pt x="5325" y="352"/>
                </a:cubicBezTo>
                <a:cubicBezTo>
                  <a:pt x="5325" y="386"/>
                  <a:pt x="5318" y="413"/>
                  <a:pt x="5304" y="434"/>
                </a:cubicBezTo>
                <a:close/>
                <a:moveTo>
                  <a:pt x="4984" y="174"/>
                </a:moveTo>
                <a:cubicBezTo>
                  <a:pt x="4984" y="111"/>
                  <a:pt x="4984" y="111"/>
                  <a:pt x="4984" y="111"/>
                </a:cubicBezTo>
                <a:cubicBezTo>
                  <a:pt x="4927" y="126"/>
                  <a:pt x="4927" y="126"/>
                  <a:pt x="4927" y="126"/>
                </a:cubicBezTo>
                <a:cubicBezTo>
                  <a:pt x="4927" y="174"/>
                  <a:pt x="4927" y="174"/>
                  <a:pt x="4927" y="174"/>
                </a:cubicBezTo>
                <a:cubicBezTo>
                  <a:pt x="4886" y="174"/>
                  <a:pt x="4886" y="174"/>
                  <a:pt x="4886" y="174"/>
                </a:cubicBezTo>
                <a:cubicBezTo>
                  <a:pt x="4886" y="185"/>
                  <a:pt x="4886" y="185"/>
                  <a:pt x="4886" y="185"/>
                </a:cubicBezTo>
                <a:cubicBezTo>
                  <a:pt x="4927" y="191"/>
                  <a:pt x="4927" y="191"/>
                  <a:pt x="4927" y="191"/>
                </a:cubicBezTo>
                <a:cubicBezTo>
                  <a:pt x="4927" y="398"/>
                  <a:pt x="4927" y="398"/>
                  <a:pt x="4927" y="398"/>
                </a:cubicBezTo>
                <a:cubicBezTo>
                  <a:pt x="4927" y="451"/>
                  <a:pt x="4954" y="478"/>
                  <a:pt x="5010" y="478"/>
                </a:cubicBezTo>
                <a:cubicBezTo>
                  <a:pt x="5034" y="478"/>
                  <a:pt x="5055" y="470"/>
                  <a:pt x="5072" y="455"/>
                </a:cubicBezTo>
                <a:cubicBezTo>
                  <a:pt x="5065" y="445"/>
                  <a:pt x="5065" y="445"/>
                  <a:pt x="5065" y="445"/>
                </a:cubicBezTo>
                <a:cubicBezTo>
                  <a:pt x="5054" y="454"/>
                  <a:pt x="5041" y="458"/>
                  <a:pt x="5028" y="458"/>
                </a:cubicBezTo>
                <a:cubicBezTo>
                  <a:pt x="4999" y="458"/>
                  <a:pt x="4984" y="438"/>
                  <a:pt x="4984" y="397"/>
                </a:cubicBezTo>
                <a:cubicBezTo>
                  <a:pt x="4984" y="191"/>
                  <a:pt x="4984" y="191"/>
                  <a:pt x="4984" y="191"/>
                </a:cubicBezTo>
                <a:cubicBezTo>
                  <a:pt x="5059" y="185"/>
                  <a:pt x="5059" y="185"/>
                  <a:pt x="5059" y="185"/>
                </a:cubicBezTo>
                <a:cubicBezTo>
                  <a:pt x="5059" y="174"/>
                  <a:pt x="5059" y="174"/>
                  <a:pt x="5059" y="174"/>
                </a:cubicBezTo>
                <a:lnTo>
                  <a:pt x="4984" y="174"/>
                </a:lnTo>
                <a:close/>
                <a:moveTo>
                  <a:pt x="4653" y="280"/>
                </a:moveTo>
                <a:cubicBezTo>
                  <a:pt x="4505" y="280"/>
                  <a:pt x="4505" y="280"/>
                  <a:pt x="4505" y="280"/>
                </a:cubicBezTo>
                <a:cubicBezTo>
                  <a:pt x="4507" y="250"/>
                  <a:pt x="4515" y="226"/>
                  <a:pt x="4529" y="208"/>
                </a:cubicBezTo>
                <a:cubicBezTo>
                  <a:pt x="4543" y="190"/>
                  <a:pt x="4563" y="181"/>
                  <a:pt x="4589" y="181"/>
                </a:cubicBezTo>
                <a:cubicBezTo>
                  <a:pt x="4632" y="181"/>
                  <a:pt x="4653" y="214"/>
                  <a:pt x="4653" y="280"/>
                </a:cubicBezTo>
                <a:close/>
                <a:moveTo>
                  <a:pt x="4527" y="433"/>
                </a:moveTo>
                <a:cubicBezTo>
                  <a:pt x="4512" y="413"/>
                  <a:pt x="4504" y="386"/>
                  <a:pt x="4504" y="352"/>
                </a:cubicBezTo>
                <a:cubicBezTo>
                  <a:pt x="4504" y="295"/>
                  <a:pt x="4504" y="295"/>
                  <a:pt x="4504" y="295"/>
                </a:cubicBezTo>
                <a:cubicBezTo>
                  <a:pt x="4716" y="295"/>
                  <a:pt x="4716" y="295"/>
                  <a:pt x="4716" y="295"/>
                </a:cubicBezTo>
                <a:cubicBezTo>
                  <a:pt x="4716" y="258"/>
                  <a:pt x="4703" y="228"/>
                  <a:pt x="4680" y="204"/>
                </a:cubicBezTo>
                <a:cubicBezTo>
                  <a:pt x="4657" y="180"/>
                  <a:pt x="4627" y="168"/>
                  <a:pt x="4590" y="168"/>
                </a:cubicBezTo>
                <a:cubicBezTo>
                  <a:pt x="4547" y="168"/>
                  <a:pt x="4512" y="183"/>
                  <a:pt x="4484" y="211"/>
                </a:cubicBezTo>
                <a:cubicBezTo>
                  <a:pt x="4455" y="240"/>
                  <a:pt x="4441" y="277"/>
                  <a:pt x="4441" y="323"/>
                </a:cubicBezTo>
                <a:cubicBezTo>
                  <a:pt x="4441" y="369"/>
                  <a:pt x="4455" y="407"/>
                  <a:pt x="4484" y="435"/>
                </a:cubicBezTo>
                <a:cubicBezTo>
                  <a:pt x="4513" y="463"/>
                  <a:pt x="4550" y="478"/>
                  <a:pt x="4593" y="478"/>
                </a:cubicBezTo>
                <a:cubicBezTo>
                  <a:pt x="4625" y="478"/>
                  <a:pt x="4651" y="469"/>
                  <a:pt x="4673" y="453"/>
                </a:cubicBezTo>
                <a:cubicBezTo>
                  <a:pt x="4695" y="436"/>
                  <a:pt x="4709" y="413"/>
                  <a:pt x="4714" y="384"/>
                </a:cubicBezTo>
                <a:cubicBezTo>
                  <a:pt x="4701" y="384"/>
                  <a:pt x="4701" y="384"/>
                  <a:pt x="4701" y="384"/>
                </a:cubicBezTo>
                <a:cubicBezTo>
                  <a:pt x="4696" y="408"/>
                  <a:pt x="4684" y="427"/>
                  <a:pt x="4663" y="442"/>
                </a:cubicBezTo>
                <a:cubicBezTo>
                  <a:pt x="4654" y="449"/>
                  <a:pt x="4643" y="455"/>
                  <a:pt x="4631" y="459"/>
                </a:cubicBezTo>
                <a:cubicBezTo>
                  <a:pt x="4619" y="463"/>
                  <a:pt x="4606" y="465"/>
                  <a:pt x="4592" y="465"/>
                </a:cubicBezTo>
                <a:cubicBezTo>
                  <a:pt x="4565" y="465"/>
                  <a:pt x="4543" y="454"/>
                  <a:pt x="4527" y="433"/>
                </a:cubicBezTo>
                <a:close/>
                <a:moveTo>
                  <a:pt x="4329" y="285"/>
                </a:moveTo>
                <a:cubicBezTo>
                  <a:pt x="4336" y="292"/>
                  <a:pt x="4345" y="296"/>
                  <a:pt x="4356" y="296"/>
                </a:cubicBezTo>
                <a:cubicBezTo>
                  <a:pt x="4366" y="296"/>
                  <a:pt x="4375" y="292"/>
                  <a:pt x="4381" y="286"/>
                </a:cubicBezTo>
                <a:cubicBezTo>
                  <a:pt x="4388" y="279"/>
                  <a:pt x="4391" y="269"/>
                  <a:pt x="4391" y="257"/>
                </a:cubicBezTo>
                <a:cubicBezTo>
                  <a:pt x="4391" y="231"/>
                  <a:pt x="4380" y="210"/>
                  <a:pt x="4357" y="193"/>
                </a:cubicBezTo>
                <a:cubicBezTo>
                  <a:pt x="4334" y="177"/>
                  <a:pt x="4306" y="168"/>
                  <a:pt x="4272" y="168"/>
                </a:cubicBezTo>
                <a:cubicBezTo>
                  <a:pt x="4232" y="168"/>
                  <a:pt x="4197" y="182"/>
                  <a:pt x="4168" y="210"/>
                </a:cubicBezTo>
                <a:cubicBezTo>
                  <a:pt x="4138" y="238"/>
                  <a:pt x="4123" y="275"/>
                  <a:pt x="4123" y="322"/>
                </a:cubicBezTo>
                <a:cubicBezTo>
                  <a:pt x="4123" y="368"/>
                  <a:pt x="4138" y="406"/>
                  <a:pt x="4166" y="435"/>
                </a:cubicBezTo>
                <a:cubicBezTo>
                  <a:pt x="4195" y="463"/>
                  <a:pt x="4230" y="478"/>
                  <a:pt x="4272" y="478"/>
                </a:cubicBezTo>
                <a:cubicBezTo>
                  <a:pt x="4303" y="478"/>
                  <a:pt x="4329" y="469"/>
                  <a:pt x="4350" y="452"/>
                </a:cubicBezTo>
                <a:cubicBezTo>
                  <a:pt x="4371" y="435"/>
                  <a:pt x="4385" y="413"/>
                  <a:pt x="4390" y="384"/>
                </a:cubicBezTo>
                <a:cubicBezTo>
                  <a:pt x="4377" y="384"/>
                  <a:pt x="4377" y="384"/>
                  <a:pt x="4377" y="384"/>
                </a:cubicBezTo>
                <a:cubicBezTo>
                  <a:pt x="4372" y="409"/>
                  <a:pt x="4360" y="428"/>
                  <a:pt x="4341" y="443"/>
                </a:cubicBezTo>
                <a:cubicBezTo>
                  <a:pt x="4321" y="458"/>
                  <a:pt x="4298" y="465"/>
                  <a:pt x="4271" y="465"/>
                </a:cubicBezTo>
                <a:cubicBezTo>
                  <a:pt x="4243" y="465"/>
                  <a:pt x="4223" y="455"/>
                  <a:pt x="4208" y="434"/>
                </a:cubicBezTo>
                <a:cubicBezTo>
                  <a:pt x="4194" y="413"/>
                  <a:pt x="4187" y="386"/>
                  <a:pt x="4187" y="352"/>
                </a:cubicBezTo>
                <a:cubicBezTo>
                  <a:pt x="4187" y="294"/>
                  <a:pt x="4187" y="294"/>
                  <a:pt x="4187" y="294"/>
                </a:cubicBezTo>
                <a:cubicBezTo>
                  <a:pt x="4187" y="258"/>
                  <a:pt x="4194" y="231"/>
                  <a:pt x="4209" y="211"/>
                </a:cubicBezTo>
                <a:cubicBezTo>
                  <a:pt x="4224" y="191"/>
                  <a:pt x="4245" y="181"/>
                  <a:pt x="4272" y="181"/>
                </a:cubicBezTo>
                <a:cubicBezTo>
                  <a:pt x="4291" y="181"/>
                  <a:pt x="4306" y="186"/>
                  <a:pt x="4318" y="195"/>
                </a:cubicBezTo>
                <a:cubicBezTo>
                  <a:pt x="4329" y="204"/>
                  <a:pt x="4335" y="215"/>
                  <a:pt x="4335" y="228"/>
                </a:cubicBezTo>
                <a:cubicBezTo>
                  <a:pt x="4335" y="242"/>
                  <a:pt x="4329" y="252"/>
                  <a:pt x="4319" y="259"/>
                </a:cubicBezTo>
                <a:cubicBezTo>
                  <a:pt x="4319" y="270"/>
                  <a:pt x="4323" y="278"/>
                  <a:pt x="4329" y="285"/>
                </a:cubicBezTo>
                <a:close/>
                <a:moveTo>
                  <a:pt x="4090" y="472"/>
                </a:moveTo>
                <a:cubicBezTo>
                  <a:pt x="4090" y="460"/>
                  <a:pt x="4090" y="460"/>
                  <a:pt x="4090" y="460"/>
                </a:cubicBezTo>
                <a:cubicBezTo>
                  <a:pt x="4050" y="455"/>
                  <a:pt x="4050" y="455"/>
                  <a:pt x="4050" y="455"/>
                </a:cubicBezTo>
                <a:cubicBezTo>
                  <a:pt x="4050" y="251"/>
                  <a:pt x="4050" y="251"/>
                  <a:pt x="4050" y="251"/>
                </a:cubicBezTo>
                <a:cubicBezTo>
                  <a:pt x="4050" y="224"/>
                  <a:pt x="4042" y="203"/>
                  <a:pt x="4026" y="189"/>
                </a:cubicBezTo>
                <a:cubicBezTo>
                  <a:pt x="4010" y="175"/>
                  <a:pt x="3988" y="168"/>
                  <a:pt x="3961" y="168"/>
                </a:cubicBezTo>
                <a:cubicBezTo>
                  <a:pt x="3917" y="168"/>
                  <a:pt x="3880" y="191"/>
                  <a:pt x="3848" y="236"/>
                </a:cubicBezTo>
                <a:cubicBezTo>
                  <a:pt x="3848" y="174"/>
                  <a:pt x="3848" y="174"/>
                  <a:pt x="3848" y="174"/>
                </a:cubicBezTo>
                <a:cubicBezTo>
                  <a:pt x="3751" y="174"/>
                  <a:pt x="3751" y="174"/>
                  <a:pt x="3751" y="174"/>
                </a:cubicBezTo>
                <a:cubicBezTo>
                  <a:pt x="3751" y="185"/>
                  <a:pt x="3751" y="185"/>
                  <a:pt x="3751" y="185"/>
                </a:cubicBezTo>
                <a:cubicBezTo>
                  <a:pt x="3791" y="191"/>
                  <a:pt x="3791" y="191"/>
                  <a:pt x="3791" y="191"/>
                </a:cubicBezTo>
                <a:cubicBezTo>
                  <a:pt x="3791" y="455"/>
                  <a:pt x="3791" y="455"/>
                  <a:pt x="3791" y="455"/>
                </a:cubicBezTo>
                <a:cubicBezTo>
                  <a:pt x="3751" y="460"/>
                  <a:pt x="3751" y="460"/>
                  <a:pt x="3751" y="460"/>
                </a:cubicBezTo>
                <a:cubicBezTo>
                  <a:pt x="3751" y="472"/>
                  <a:pt x="3751" y="472"/>
                  <a:pt x="3751" y="472"/>
                </a:cubicBezTo>
                <a:cubicBezTo>
                  <a:pt x="3883" y="472"/>
                  <a:pt x="3883" y="472"/>
                  <a:pt x="3883" y="472"/>
                </a:cubicBezTo>
                <a:cubicBezTo>
                  <a:pt x="3883" y="460"/>
                  <a:pt x="3883" y="460"/>
                  <a:pt x="3883" y="460"/>
                </a:cubicBezTo>
                <a:cubicBezTo>
                  <a:pt x="3848" y="455"/>
                  <a:pt x="3848" y="455"/>
                  <a:pt x="3848" y="455"/>
                </a:cubicBezTo>
                <a:cubicBezTo>
                  <a:pt x="3848" y="256"/>
                  <a:pt x="3848" y="256"/>
                  <a:pt x="3848" y="256"/>
                </a:cubicBezTo>
                <a:cubicBezTo>
                  <a:pt x="3861" y="237"/>
                  <a:pt x="3876" y="221"/>
                  <a:pt x="3892" y="208"/>
                </a:cubicBezTo>
                <a:cubicBezTo>
                  <a:pt x="3908" y="196"/>
                  <a:pt x="3925" y="189"/>
                  <a:pt x="3943" y="189"/>
                </a:cubicBezTo>
                <a:cubicBezTo>
                  <a:pt x="3976" y="189"/>
                  <a:pt x="3992" y="210"/>
                  <a:pt x="3992" y="252"/>
                </a:cubicBezTo>
                <a:cubicBezTo>
                  <a:pt x="3992" y="455"/>
                  <a:pt x="3992" y="455"/>
                  <a:pt x="3992" y="455"/>
                </a:cubicBezTo>
                <a:cubicBezTo>
                  <a:pt x="3958" y="460"/>
                  <a:pt x="3958" y="460"/>
                  <a:pt x="3958" y="460"/>
                </a:cubicBezTo>
                <a:cubicBezTo>
                  <a:pt x="3958" y="472"/>
                  <a:pt x="3958" y="472"/>
                  <a:pt x="3958" y="472"/>
                </a:cubicBezTo>
                <a:lnTo>
                  <a:pt x="4090" y="472"/>
                </a:lnTo>
                <a:close/>
                <a:moveTo>
                  <a:pt x="3649" y="280"/>
                </a:moveTo>
                <a:cubicBezTo>
                  <a:pt x="3501" y="280"/>
                  <a:pt x="3501" y="280"/>
                  <a:pt x="3501" y="280"/>
                </a:cubicBezTo>
                <a:cubicBezTo>
                  <a:pt x="3503" y="250"/>
                  <a:pt x="3511" y="226"/>
                  <a:pt x="3525" y="208"/>
                </a:cubicBezTo>
                <a:cubicBezTo>
                  <a:pt x="3539" y="190"/>
                  <a:pt x="3559" y="181"/>
                  <a:pt x="3585" y="181"/>
                </a:cubicBezTo>
                <a:cubicBezTo>
                  <a:pt x="3628" y="181"/>
                  <a:pt x="3649" y="214"/>
                  <a:pt x="3649" y="280"/>
                </a:cubicBezTo>
                <a:close/>
                <a:moveTo>
                  <a:pt x="3523" y="433"/>
                </a:moveTo>
                <a:cubicBezTo>
                  <a:pt x="3508" y="413"/>
                  <a:pt x="3501" y="386"/>
                  <a:pt x="3501" y="352"/>
                </a:cubicBezTo>
                <a:cubicBezTo>
                  <a:pt x="3501" y="295"/>
                  <a:pt x="3501" y="295"/>
                  <a:pt x="3501" y="295"/>
                </a:cubicBezTo>
                <a:cubicBezTo>
                  <a:pt x="3712" y="295"/>
                  <a:pt x="3712" y="295"/>
                  <a:pt x="3712" y="295"/>
                </a:cubicBezTo>
                <a:cubicBezTo>
                  <a:pt x="3712" y="258"/>
                  <a:pt x="3700" y="228"/>
                  <a:pt x="3676" y="204"/>
                </a:cubicBezTo>
                <a:cubicBezTo>
                  <a:pt x="3653" y="180"/>
                  <a:pt x="3623" y="168"/>
                  <a:pt x="3586" y="168"/>
                </a:cubicBezTo>
                <a:cubicBezTo>
                  <a:pt x="3543" y="168"/>
                  <a:pt x="3508" y="183"/>
                  <a:pt x="3480" y="211"/>
                </a:cubicBezTo>
                <a:cubicBezTo>
                  <a:pt x="3452" y="240"/>
                  <a:pt x="3437" y="277"/>
                  <a:pt x="3437" y="323"/>
                </a:cubicBezTo>
                <a:cubicBezTo>
                  <a:pt x="3437" y="369"/>
                  <a:pt x="3452" y="407"/>
                  <a:pt x="3480" y="435"/>
                </a:cubicBezTo>
                <a:cubicBezTo>
                  <a:pt x="3510" y="463"/>
                  <a:pt x="3546" y="478"/>
                  <a:pt x="3589" y="478"/>
                </a:cubicBezTo>
                <a:cubicBezTo>
                  <a:pt x="3621" y="478"/>
                  <a:pt x="3647" y="469"/>
                  <a:pt x="3669" y="453"/>
                </a:cubicBezTo>
                <a:cubicBezTo>
                  <a:pt x="3691" y="436"/>
                  <a:pt x="3705" y="413"/>
                  <a:pt x="3710" y="384"/>
                </a:cubicBezTo>
                <a:cubicBezTo>
                  <a:pt x="3697" y="384"/>
                  <a:pt x="3697" y="384"/>
                  <a:pt x="3697" y="384"/>
                </a:cubicBezTo>
                <a:cubicBezTo>
                  <a:pt x="3692" y="408"/>
                  <a:pt x="3680" y="427"/>
                  <a:pt x="3659" y="442"/>
                </a:cubicBezTo>
                <a:cubicBezTo>
                  <a:pt x="3650" y="449"/>
                  <a:pt x="3639" y="455"/>
                  <a:pt x="3627" y="459"/>
                </a:cubicBezTo>
                <a:cubicBezTo>
                  <a:pt x="3615" y="463"/>
                  <a:pt x="3602" y="465"/>
                  <a:pt x="3588" y="465"/>
                </a:cubicBezTo>
                <a:cubicBezTo>
                  <a:pt x="3561" y="465"/>
                  <a:pt x="3539" y="454"/>
                  <a:pt x="3523" y="433"/>
                </a:cubicBezTo>
                <a:close/>
                <a:moveTo>
                  <a:pt x="3305" y="191"/>
                </a:moveTo>
                <a:cubicBezTo>
                  <a:pt x="3305" y="455"/>
                  <a:pt x="3305" y="455"/>
                  <a:pt x="3305" y="455"/>
                </a:cubicBezTo>
                <a:cubicBezTo>
                  <a:pt x="3265" y="460"/>
                  <a:pt x="3265" y="460"/>
                  <a:pt x="3265" y="460"/>
                </a:cubicBezTo>
                <a:cubicBezTo>
                  <a:pt x="3265" y="472"/>
                  <a:pt x="3265" y="472"/>
                  <a:pt x="3265" y="472"/>
                </a:cubicBezTo>
                <a:cubicBezTo>
                  <a:pt x="3403" y="472"/>
                  <a:pt x="3403" y="472"/>
                  <a:pt x="3403" y="472"/>
                </a:cubicBezTo>
                <a:cubicBezTo>
                  <a:pt x="3403" y="460"/>
                  <a:pt x="3403" y="460"/>
                  <a:pt x="3403" y="460"/>
                </a:cubicBezTo>
                <a:cubicBezTo>
                  <a:pt x="3363" y="455"/>
                  <a:pt x="3363" y="455"/>
                  <a:pt x="3363" y="455"/>
                </a:cubicBezTo>
                <a:cubicBezTo>
                  <a:pt x="3363" y="174"/>
                  <a:pt x="3363" y="174"/>
                  <a:pt x="3363" y="174"/>
                </a:cubicBezTo>
                <a:cubicBezTo>
                  <a:pt x="3265" y="174"/>
                  <a:pt x="3265" y="174"/>
                  <a:pt x="3265" y="174"/>
                </a:cubicBezTo>
                <a:cubicBezTo>
                  <a:pt x="3265" y="186"/>
                  <a:pt x="3265" y="186"/>
                  <a:pt x="3265" y="186"/>
                </a:cubicBezTo>
                <a:lnTo>
                  <a:pt x="3305" y="191"/>
                </a:lnTo>
                <a:close/>
                <a:moveTo>
                  <a:pt x="3299" y="96"/>
                </a:moveTo>
                <a:cubicBezTo>
                  <a:pt x="3306" y="103"/>
                  <a:pt x="3315" y="107"/>
                  <a:pt x="3326" y="107"/>
                </a:cubicBezTo>
                <a:cubicBezTo>
                  <a:pt x="3336" y="107"/>
                  <a:pt x="3345" y="103"/>
                  <a:pt x="3353" y="96"/>
                </a:cubicBezTo>
                <a:cubicBezTo>
                  <a:pt x="3360" y="88"/>
                  <a:pt x="3364" y="79"/>
                  <a:pt x="3364" y="68"/>
                </a:cubicBezTo>
                <a:cubicBezTo>
                  <a:pt x="3364" y="57"/>
                  <a:pt x="3360" y="48"/>
                  <a:pt x="3353" y="41"/>
                </a:cubicBezTo>
                <a:cubicBezTo>
                  <a:pt x="3345" y="34"/>
                  <a:pt x="3336" y="30"/>
                  <a:pt x="3326" y="30"/>
                </a:cubicBezTo>
                <a:cubicBezTo>
                  <a:pt x="3315" y="30"/>
                  <a:pt x="3306" y="34"/>
                  <a:pt x="3298" y="41"/>
                </a:cubicBezTo>
                <a:cubicBezTo>
                  <a:pt x="3291" y="48"/>
                  <a:pt x="3287" y="57"/>
                  <a:pt x="3287" y="68"/>
                </a:cubicBezTo>
                <a:cubicBezTo>
                  <a:pt x="3287" y="79"/>
                  <a:pt x="3291" y="88"/>
                  <a:pt x="3299" y="96"/>
                </a:cubicBezTo>
                <a:close/>
                <a:moveTo>
                  <a:pt x="3165" y="285"/>
                </a:moveTo>
                <a:cubicBezTo>
                  <a:pt x="3172" y="292"/>
                  <a:pt x="3181" y="296"/>
                  <a:pt x="3192" y="296"/>
                </a:cubicBezTo>
                <a:cubicBezTo>
                  <a:pt x="3202" y="296"/>
                  <a:pt x="3211" y="292"/>
                  <a:pt x="3217" y="286"/>
                </a:cubicBezTo>
                <a:cubicBezTo>
                  <a:pt x="3224" y="279"/>
                  <a:pt x="3227" y="269"/>
                  <a:pt x="3227" y="257"/>
                </a:cubicBezTo>
                <a:cubicBezTo>
                  <a:pt x="3227" y="231"/>
                  <a:pt x="3216" y="210"/>
                  <a:pt x="3193" y="193"/>
                </a:cubicBezTo>
                <a:cubicBezTo>
                  <a:pt x="3170" y="177"/>
                  <a:pt x="3142" y="168"/>
                  <a:pt x="3108" y="168"/>
                </a:cubicBezTo>
                <a:cubicBezTo>
                  <a:pt x="3068" y="168"/>
                  <a:pt x="3033" y="182"/>
                  <a:pt x="3004" y="210"/>
                </a:cubicBezTo>
                <a:cubicBezTo>
                  <a:pt x="2974" y="238"/>
                  <a:pt x="2959" y="275"/>
                  <a:pt x="2959" y="322"/>
                </a:cubicBezTo>
                <a:cubicBezTo>
                  <a:pt x="2959" y="368"/>
                  <a:pt x="2974" y="406"/>
                  <a:pt x="3002" y="435"/>
                </a:cubicBezTo>
                <a:cubicBezTo>
                  <a:pt x="3031" y="463"/>
                  <a:pt x="3066" y="478"/>
                  <a:pt x="3108" y="478"/>
                </a:cubicBezTo>
                <a:cubicBezTo>
                  <a:pt x="3139" y="478"/>
                  <a:pt x="3165" y="469"/>
                  <a:pt x="3186" y="452"/>
                </a:cubicBezTo>
                <a:cubicBezTo>
                  <a:pt x="3207" y="435"/>
                  <a:pt x="3221" y="413"/>
                  <a:pt x="3226" y="384"/>
                </a:cubicBezTo>
                <a:cubicBezTo>
                  <a:pt x="3213" y="384"/>
                  <a:pt x="3213" y="384"/>
                  <a:pt x="3213" y="384"/>
                </a:cubicBezTo>
                <a:cubicBezTo>
                  <a:pt x="3208" y="409"/>
                  <a:pt x="3196" y="428"/>
                  <a:pt x="3177" y="443"/>
                </a:cubicBezTo>
                <a:cubicBezTo>
                  <a:pt x="3157" y="458"/>
                  <a:pt x="3134" y="465"/>
                  <a:pt x="3107" y="465"/>
                </a:cubicBezTo>
                <a:cubicBezTo>
                  <a:pt x="3079" y="465"/>
                  <a:pt x="3059" y="455"/>
                  <a:pt x="3044" y="434"/>
                </a:cubicBezTo>
                <a:cubicBezTo>
                  <a:pt x="3030" y="413"/>
                  <a:pt x="3023" y="386"/>
                  <a:pt x="3023" y="352"/>
                </a:cubicBezTo>
                <a:cubicBezTo>
                  <a:pt x="3023" y="294"/>
                  <a:pt x="3023" y="294"/>
                  <a:pt x="3023" y="294"/>
                </a:cubicBezTo>
                <a:cubicBezTo>
                  <a:pt x="3023" y="258"/>
                  <a:pt x="3030" y="231"/>
                  <a:pt x="3045" y="211"/>
                </a:cubicBezTo>
                <a:cubicBezTo>
                  <a:pt x="3060" y="191"/>
                  <a:pt x="3081" y="181"/>
                  <a:pt x="3108" y="181"/>
                </a:cubicBezTo>
                <a:cubicBezTo>
                  <a:pt x="3127" y="181"/>
                  <a:pt x="3142" y="186"/>
                  <a:pt x="3154" y="195"/>
                </a:cubicBezTo>
                <a:cubicBezTo>
                  <a:pt x="3165" y="204"/>
                  <a:pt x="3171" y="215"/>
                  <a:pt x="3171" y="228"/>
                </a:cubicBezTo>
                <a:cubicBezTo>
                  <a:pt x="3171" y="242"/>
                  <a:pt x="3165" y="252"/>
                  <a:pt x="3155" y="259"/>
                </a:cubicBezTo>
                <a:cubicBezTo>
                  <a:pt x="3155" y="270"/>
                  <a:pt x="3159" y="278"/>
                  <a:pt x="3165" y="285"/>
                </a:cubicBezTo>
                <a:close/>
                <a:moveTo>
                  <a:pt x="2821" y="18"/>
                </a:moveTo>
                <a:cubicBezTo>
                  <a:pt x="2793" y="6"/>
                  <a:pt x="2762" y="0"/>
                  <a:pt x="2727" y="0"/>
                </a:cubicBezTo>
                <a:cubicBezTo>
                  <a:pt x="2684" y="0"/>
                  <a:pt x="2651" y="12"/>
                  <a:pt x="2628" y="37"/>
                </a:cubicBezTo>
                <a:cubicBezTo>
                  <a:pt x="2604" y="62"/>
                  <a:pt x="2592" y="94"/>
                  <a:pt x="2592" y="135"/>
                </a:cubicBezTo>
                <a:cubicBezTo>
                  <a:pt x="2592" y="164"/>
                  <a:pt x="2600" y="189"/>
                  <a:pt x="2617" y="211"/>
                </a:cubicBezTo>
                <a:cubicBezTo>
                  <a:pt x="2634" y="232"/>
                  <a:pt x="2659" y="247"/>
                  <a:pt x="2693" y="256"/>
                </a:cubicBezTo>
                <a:cubicBezTo>
                  <a:pt x="2788" y="281"/>
                  <a:pt x="2788" y="281"/>
                  <a:pt x="2788" y="281"/>
                </a:cubicBezTo>
                <a:cubicBezTo>
                  <a:pt x="2820" y="289"/>
                  <a:pt x="2843" y="300"/>
                  <a:pt x="2857" y="313"/>
                </a:cubicBezTo>
                <a:cubicBezTo>
                  <a:pt x="2872" y="327"/>
                  <a:pt x="2879" y="345"/>
                  <a:pt x="2879" y="369"/>
                </a:cubicBezTo>
                <a:cubicBezTo>
                  <a:pt x="2879" y="401"/>
                  <a:pt x="2868" y="426"/>
                  <a:pt x="2846" y="444"/>
                </a:cubicBezTo>
                <a:cubicBezTo>
                  <a:pt x="2823" y="462"/>
                  <a:pt x="2794" y="471"/>
                  <a:pt x="2756" y="471"/>
                </a:cubicBezTo>
                <a:cubicBezTo>
                  <a:pt x="2719" y="471"/>
                  <a:pt x="2684" y="459"/>
                  <a:pt x="2652" y="437"/>
                </a:cubicBezTo>
                <a:cubicBezTo>
                  <a:pt x="2603" y="330"/>
                  <a:pt x="2603" y="330"/>
                  <a:pt x="2603" y="330"/>
                </a:cubicBezTo>
                <a:cubicBezTo>
                  <a:pt x="2590" y="330"/>
                  <a:pt x="2590" y="330"/>
                  <a:pt x="2590" y="330"/>
                </a:cubicBezTo>
                <a:cubicBezTo>
                  <a:pt x="2590" y="478"/>
                  <a:pt x="2590" y="478"/>
                  <a:pt x="2590" y="478"/>
                </a:cubicBezTo>
                <a:cubicBezTo>
                  <a:pt x="2603" y="478"/>
                  <a:pt x="2603" y="478"/>
                  <a:pt x="2603" y="478"/>
                </a:cubicBezTo>
                <a:cubicBezTo>
                  <a:pt x="2652" y="453"/>
                  <a:pt x="2652" y="453"/>
                  <a:pt x="2652" y="453"/>
                </a:cubicBezTo>
                <a:cubicBezTo>
                  <a:pt x="2686" y="473"/>
                  <a:pt x="2721" y="483"/>
                  <a:pt x="2757" y="483"/>
                </a:cubicBezTo>
                <a:cubicBezTo>
                  <a:pt x="2801" y="483"/>
                  <a:pt x="2837" y="471"/>
                  <a:pt x="2863" y="447"/>
                </a:cubicBezTo>
                <a:cubicBezTo>
                  <a:pt x="2889" y="423"/>
                  <a:pt x="2902" y="390"/>
                  <a:pt x="2902" y="348"/>
                </a:cubicBezTo>
                <a:cubicBezTo>
                  <a:pt x="2902" y="305"/>
                  <a:pt x="2894" y="274"/>
                  <a:pt x="2878" y="253"/>
                </a:cubicBezTo>
                <a:cubicBezTo>
                  <a:pt x="2861" y="233"/>
                  <a:pt x="2837" y="218"/>
                  <a:pt x="2803" y="210"/>
                </a:cubicBezTo>
                <a:cubicBezTo>
                  <a:pt x="2700" y="183"/>
                  <a:pt x="2700" y="183"/>
                  <a:pt x="2700" y="183"/>
                </a:cubicBezTo>
                <a:cubicBezTo>
                  <a:pt x="2674" y="176"/>
                  <a:pt x="2654" y="166"/>
                  <a:pt x="2640" y="155"/>
                </a:cubicBezTo>
                <a:cubicBezTo>
                  <a:pt x="2626" y="143"/>
                  <a:pt x="2620" y="126"/>
                  <a:pt x="2620" y="106"/>
                </a:cubicBezTo>
                <a:cubicBezTo>
                  <a:pt x="2620" y="78"/>
                  <a:pt x="2629" y="55"/>
                  <a:pt x="2648" y="38"/>
                </a:cubicBezTo>
                <a:cubicBezTo>
                  <a:pt x="2668" y="21"/>
                  <a:pt x="2694" y="12"/>
                  <a:pt x="2727" y="12"/>
                </a:cubicBezTo>
                <a:cubicBezTo>
                  <a:pt x="2761" y="12"/>
                  <a:pt x="2792" y="19"/>
                  <a:pt x="2821" y="33"/>
                </a:cubicBezTo>
                <a:cubicBezTo>
                  <a:pt x="2863" y="117"/>
                  <a:pt x="2863" y="117"/>
                  <a:pt x="2863" y="117"/>
                </a:cubicBezTo>
                <a:cubicBezTo>
                  <a:pt x="2875" y="117"/>
                  <a:pt x="2875" y="117"/>
                  <a:pt x="2875" y="117"/>
                </a:cubicBezTo>
                <a:cubicBezTo>
                  <a:pt x="2875" y="0"/>
                  <a:pt x="2875" y="0"/>
                  <a:pt x="2875" y="0"/>
                </a:cubicBezTo>
                <a:cubicBezTo>
                  <a:pt x="2863" y="0"/>
                  <a:pt x="2863" y="0"/>
                  <a:pt x="2863" y="0"/>
                </a:cubicBezTo>
                <a:lnTo>
                  <a:pt x="2821" y="18"/>
                </a:lnTo>
                <a:close/>
                <a:moveTo>
                  <a:pt x="2304" y="353"/>
                </a:moveTo>
                <a:cubicBezTo>
                  <a:pt x="2293" y="368"/>
                  <a:pt x="2277" y="376"/>
                  <a:pt x="2256" y="376"/>
                </a:cubicBezTo>
                <a:cubicBezTo>
                  <a:pt x="2235" y="376"/>
                  <a:pt x="2219" y="368"/>
                  <a:pt x="2208" y="353"/>
                </a:cubicBezTo>
                <a:cubicBezTo>
                  <a:pt x="2198" y="338"/>
                  <a:pt x="2193" y="318"/>
                  <a:pt x="2193" y="291"/>
                </a:cubicBezTo>
                <a:cubicBezTo>
                  <a:pt x="2193" y="263"/>
                  <a:pt x="2193" y="263"/>
                  <a:pt x="2193" y="263"/>
                </a:cubicBezTo>
                <a:cubicBezTo>
                  <a:pt x="2193" y="206"/>
                  <a:pt x="2214" y="178"/>
                  <a:pt x="2256" y="178"/>
                </a:cubicBezTo>
                <a:cubicBezTo>
                  <a:pt x="2298" y="178"/>
                  <a:pt x="2319" y="206"/>
                  <a:pt x="2319" y="263"/>
                </a:cubicBezTo>
                <a:cubicBezTo>
                  <a:pt x="2319" y="291"/>
                  <a:pt x="2319" y="291"/>
                  <a:pt x="2319" y="291"/>
                </a:cubicBezTo>
                <a:cubicBezTo>
                  <a:pt x="2319" y="318"/>
                  <a:pt x="2314" y="338"/>
                  <a:pt x="2304" y="353"/>
                </a:cubicBezTo>
                <a:close/>
                <a:moveTo>
                  <a:pt x="2371" y="499"/>
                </a:moveTo>
                <a:cubicBezTo>
                  <a:pt x="2380" y="506"/>
                  <a:pt x="2384" y="518"/>
                  <a:pt x="2384" y="535"/>
                </a:cubicBezTo>
                <a:cubicBezTo>
                  <a:pt x="2384" y="559"/>
                  <a:pt x="2372" y="581"/>
                  <a:pt x="2349" y="600"/>
                </a:cubicBezTo>
                <a:cubicBezTo>
                  <a:pt x="2326" y="619"/>
                  <a:pt x="2298" y="629"/>
                  <a:pt x="2264" y="629"/>
                </a:cubicBezTo>
                <a:cubicBezTo>
                  <a:pt x="2231" y="629"/>
                  <a:pt x="2207" y="622"/>
                  <a:pt x="2194" y="607"/>
                </a:cubicBezTo>
                <a:cubicBezTo>
                  <a:pt x="2180" y="592"/>
                  <a:pt x="2173" y="575"/>
                  <a:pt x="2173" y="556"/>
                </a:cubicBezTo>
                <a:cubicBezTo>
                  <a:pt x="2173" y="537"/>
                  <a:pt x="2179" y="521"/>
                  <a:pt x="2191" y="509"/>
                </a:cubicBezTo>
                <a:cubicBezTo>
                  <a:pt x="2180" y="507"/>
                  <a:pt x="2173" y="506"/>
                  <a:pt x="2170" y="506"/>
                </a:cubicBezTo>
                <a:cubicBezTo>
                  <a:pt x="2152" y="506"/>
                  <a:pt x="2139" y="512"/>
                  <a:pt x="2129" y="522"/>
                </a:cubicBezTo>
                <a:cubicBezTo>
                  <a:pt x="2119" y="533"/>
                  <a:pt x="2114" y="545"/>
                  <a:pt x="2114" y="559"/>
                </a:cubicBezTo>
                <a:cubicBezTo>
                  <a:pt x="2114" y="584"/>
                  <a:pt x="2126" y="603"/>
                  <a:pt x="2149" y="618"/>
                </a:cubicBezTo>
                <a:cubicBezTo>
                  <a:pt x="2173" y="633"/>
                  <a:pt x="2208" y="640"/>
                  <a:pt x="2255" y="640"/>
                </a:cubicBezTo>
                <a:cubicBezTo>
                  <a:pt x="2302" y="640"/>
                  <a:pt x="2338" y="628"/>
                  <a:pt x="2363" y="603"/>
                </a:cubicBezTo>
                <a:cubicBezTo>
                  <a:pt x="2388" y="578"/>
                  <a:pt x="2401" y="547"/>
                  <a:pt x="2401" y="510"/>
                </a:cubicBezTo>
                <a:cubicBezTo>
                  <a:pt x="2401" y="482"/>
                  <a:pt x="2393" y="462"/>
                  <a:pt x="2377" y="450"/>
                </a:cubicBezTo>
                <a:cubicBezTo>
                  <a:pt x="2361" y="438"/>
                  <a:pt x="2338" y="432"/>
                  <a:pt x="2307" y="432"/>
                </a:cubicBezTo>
                <a:cubicBezTo>
                  <a:pt x="2212" y="432"/>
                  <a:pt x="2212" y="432"/>
                  <a:pt x="2212" y="432"/>
                </a:cubicBezTo>
                <a:cubicBezTo>
                  <a:pt x="2197" y="432"/>
                  <a:pt x="2185" y="430"/>
                  <a:pt x="2175" y="425"/>
                </a:cubicBezTo>
                <a:cubicBezTo>
                  <a:pt x="2165" y="420"/>
                  <a:pt x="2161" y="413"/>
                  <a:pt x="2161" y="404"/>
                </a:cubicBezTo>
                <a:cubicBezTo>
                  <a:pt x="2161" y="395"/>
                  <a:pt x="2164" y="388"/>
                  <a:pt x="2171" y="383"/>
                </a:cubicBezTo>
                <a:cubicBezTo>
                  <a:pt x="2178" y="378"/>
                  <a:pt x="2188" y="375"/>
                  <a:pt x="2199" y="375"/>
                </a:cubicBezTo>
                <a:cubicBezTo>
                  <a:pt x="2215" y="382"/>
                  <a:pt x="2234" y="386"/>
                  <a:pt x="2256" y="386"/>
                </a:cubicBezTo>
                <a:cubicBezTo>
                  <a:pt x="2290" y="386"/>
                  <a:pt x="2318" y="376"/>
                  <a:pt x="2340" y="356"/>
                </a:cubicBezTo>
                <a:cubicBezTo>
                  <a:pt x="2362" y="337"/>
                  <a:pt x="2374" y="312"/>
                  <a:pt x="2374" y="280"/>
                </a:cubicBezTo>
                <a:cubicBezTo>
                  <a:pt x="2374" y="249"/>
                  <a:pt x="2365" y="223"/>
                  <a:pt x="2347" y="204"/>
                </a:cubicBezTo>
                <a:cubicBezTo>
                  <a:pt x="2376" y="202"/>
                  <a:pt x="2398" y="195"/>
                  <a:pt x="2411" y="183"/>
                </a:cubicBezTo>
                <a:cubicBezTo>
                  <a:pt x="2425" y="172"/>
                  <a:pt x="2432" y="158"/>
                  <a:pt x="2432" y="141"/>
                </a:cubicBezTo>
                <a:cubicBezTo>
                  <a:pt x="2432" y="131"/>
                  <a:pt x="2428" y="122"/>
                  <a:pt x="2421" y="116"/>
                </a:cubicBezTo>
                <a:cubicBezTo>
                  <a:pt x="2414" y="109"/>
                  <a:pt x="2406" y="106"/>
                  <a:pt x="2396" y="106"/>
                </a:cubicBezTo>
                <a:cubicBezTo>
                  <a:pt x="2386" y="106"/>
                  <a:pt x="2378" y="110"/>
                  <a:pt x="2370" y="117"/>
                </a:cubicBezTo>
                <a:cubicBezTo>
                  <a:pt x="2363" y="123"/>
                  <a:pt x="2360" y="132"/>
                  <a:pt x="2360" y="141"/>
                </a:cubicBezTo>
                <a:cubicBezTo>
                  <a:pt x="2365" y="141"/>
                  <a:pt x="2370" y="143"/>
                  <a:pt x="2374" y="147"/>
                </a:cubicBezTo>
                <a:cubicBezTo>
                  <a:pt x="2377" y="150"/>
                  <a:pt x="2379" y="156"/>
                  <a:pt x="2379" y="163"/>
                </a:cubicBezTo>
                <a:cubicBezTo>
                  <a:pt x="2379" y="171"/>
                  <a:pt x="2376" y="177"/>
                  <a:pt x="2368" y="183"/>
                </a:cubicBezTo>
                <a:cubicBezTo>
                  <a:pt x="2361" y="189"/>
                  <a:pt x="2350" y="193"/>
                  <a:pt x="2336" y="194"/>
                </a:cubicBezTo>
                <a:cubicBezTo>
                  <a:pt x="2314" y="177"/>
                  <a:pt x="2287" y="168"/>
                  <a:pt x="2254" y="168"/>
                </a:cubicBezTo>
                <a:cubicBezTo>
                  <a:pt x="2222" y="168"/>
                  <a:pt x="2194" y="178"/>
                  <a:pt x="2172" y="197"/>
                </a:cubicBezTo>
                <a:cubicBezTo>
                  <a:pt x="2150" y="217"/>
                  <a:pt x="2139" y="243"/>
                  <a:pt x="2139" y="277"/>
                </a:cubicBezTo>
                <a:cubicBezTo>
                  <a:pt x="2139" y="317"/>
                  <a:pt x="2154" y="347"/>
                  <a:pt x="2184" y="367"/>
                </a:cubicBezTo>
                <a:cubicBezTo>
                  <a:pt x="2167" y="370"/>
                  <a:pt x="2155" y="377"/>
                  <a:pt x="2145" y="388"/>
                </a:cubicBezTo>
                <a:cubicBezTo>
                  <a:pt x="2136" y="399"/>
                  <a:pt x="2131" y="413"/>
                  <a:pt x="2131" y="430"/>
                </a:cubicBezTo>
                <a:cubicBezTo>
                  <a:pt x="2131" y="468"/>
                  <a:pt x="2158" y="487"/>
                  <a:pt x="2212" y="487"/>
                </a:cubicBezTo>
                <a:cubicBezTo>
                  <a:pt x="2325" y="487"/>
                  <a:pt x="2325" y="487"/>
                  <a:pt x="2325" y="487"/>
                </a:cubicBezTo>
                <a:cubicBezTo>
                  <a:pt x="2347" y="487"/>
                  <a:pt x="2363" y="491"/>
                  <a:pt x="2371" y="499"/>
                </a:cubicBezTo>
                <a:close/>
                <a:moveTo>
                  <a:pt x="2086" y="472"/>
                </a:moveTo>
                <a:cubicBezTo>
                  <a:pt x="2086" y="460"/>
                  <a:pt x="2086" y="460"/>
                  <a:pt x="2086" y="460"/>
                </a:cubicBezTo>
                <a:cubicBezTo>
                  <a:pt x="2046" y="455"/>
                  <a:pt x="2046" y="455"/>
                  <a:pt x="2046" y="455"/>
                </a:cubicBezTo>
                <a:cubicBezTo>
                  <a:pt x="2046" y="251"/>
                  <a:pt x="2046" y="251"/>
                  <a:pt x="2046" y="251"/>
                </a:cubicBezTo>
                <a:cubicBezTo>
                  <a:pt x="2046" y="224"/>
                  <a:pt x="2038" y="203"/>
                  <a:pt x="2022" y="189"/>
                </a:cubicBezTo>
                <a:cubicBezTo>
                  <a:pt x="2006" y="175"/>
                  <a:pt x="1984" y="168"/>
                  <a:pt x="1956" y="168"/>
                </a:cubicBezTo>
                <a:cubicBezTo>
                  <a:pt x="1913" y="168"/>
                  <a:pt x="1875" y="191"/>
                  <a:pt x="1844" y="236"/>
                </a:cubicBezTo>
                <a:cubicBezTo>
                  <a:pt x="1844" y="174"/>
                  <a:pt x="1844" y="174"/>
                  <a:pt x="1844" y="174"/>
                </a:cubicBezTo>
                <a:cubicBezTo>
                  <a:pt x="1746" y="174"/>
                  <a:pt x="1746" y="174"/>
                  <a:pt x="1746" y="174"/>
                </a:cubicBezTo>
                <a:cubicBezTo>
                  <a:pt x="1746" y="185"/>
                  <a:pt x="1746" y="185"/>
                  <a:pt x="1746" y="185"/>
                </a:cubicBezTo>
                <a:cubicBezTo>
                  <a:pt x="1786" y="191"/>
                  <a:pt x="1786" y="191"/>
                  <a:pt x="1786" y="191"/>
                </a:cubicBezTo>
                <a:cubicBezTo>
                  <a:pt x="1786" y="455"/>
                  <a:pt x="1786" y="455"/>
                  <a:pt x="1786" y="455"/>
                </a:cubicBezTo>
                <a:cubicBezTo>
                  <a:pt x="1746" y="460"/>
                  <a:pt x="1746" y="460"/>
                  <a:pt x="1746" y="460"/>
                </a:cubicBezTo>
                <a:cubicBezTo>
                  <a:pt x="1746" y="472"/>
                  <a:pt x="1746" y="472"/>
                  <a:pt x="1746" y="472"/>
                </a:cubicBezTo>
                <a:cubicBezTo>
                  <a:pt x="1879" y="472"/>
                  <a:pt x="1879" y="472"/>
                  <a:pt x="1879" y="472"/>
                </a:cubicBezTo>
                <a:cubicBezTo>
                  <a:pt x="1879" y="460"/>
                  <a:pt x="1879" y="460"/>
                  <a:pt x="1879" y="460"/>
                </a:cubicBezTo>
                <a:cubicBezTo>
                  <a:pt x="1844" y="455"/>
                  <a:pt x="1844" y="455"/>
                  <a:pt x="1844" y="455"/>
                </a:cubicBezTo>
                <a:cubicBezTo>
                  <a:pt x="1844" y="256"/>
                  <a:pt x="1844" y="256"/>
                  <a:pt x="1844" y="256"/>
                </a:cubicBezTo>
                <a:cubicBezTo>
                  <a:pt x="1857" y="237"/>
                  <a:pt x="1871" y="221"/>
                  <a:pt x="1888" y="208"/>
                </a:cubicBezTo>
                <a:cubicBezTo>
                  <a:pt x="1904" y="196"/>
                  <a:pt x="1921" y="189"/>
                  <a:pt x="1939" y="189"/>
                </a:cubicBezTo>
                <a:cubicBezTo>
                  <a:pt x="1972" y="189"/>
                  <a:pt x="1988" y="210"/>
                  <a:pt x="1988" y="252"/>
                </a:cubicBezTo>
                <a:cubicBezTo>
                  <a:pt x="1988" y="455"/>
                  <a:pt x="1988" y="455"/>
                  <a:pt x="1988" y="455"/>
                </a:cubicBezTo>
                <a:cubicBezTo>
                  <a:pt x="1953" y="460"/>
                  <a:pt x="1953" y="460"/>
                  <a:pt x="1953" y="460"/>
                </a:cubicBezTo>
                <a:cubicBezTo>
                  <a:pt x="1953" y="472"/>
                  <a:pt x="1953" y="472"/>
                  <a:pt x="1953" y="472"/>
                </a:cubicBezTo>
                <a:lnTo>
                  <a:pt x="2086" y="472"/>
                </a:lnTo>
                <a:close/>
                <a:moveTo>
                  <a:pt x="1606" y="191"/>
                </a:moveTo>
                <a:cubicBezTo>
                  <a:pt x="1606" y="455"/>
                  <a:pt x="1606" y="455"/>
                  <a:pt x="1606" y="455"/>
                </a:cubicBezTo>
                <a:cubicBezTo>
                  <a:pt x="1566" y="460"/>
                  <a:pt x="1566" y="460"/>
                  <a:pt x="1566" y="460"/>
                </a:cubicBezTo>
                <a:cubicBezTo>
                  <a:pt x="1566" y="472"/>
                  <a:pt x="1566" y="472"/>
                  <a:pt x="1566" y="472"/>
                </a:cubicBezTo>
                <a:cubicBezTo>
                  <a:pt x="1704" y="472"/>
                  <a:pt x="1704" y="472"/>
                  <a:pt x="1704" y="472"/>
                </a:cubicBezTo>
                <a:cubicBezTo>
                  <a:pt x="1704" y="460"/>
                  <a:pt x="1704" y="460"/>
                  <a:pt x="1704" y="460"/>
                </a:cubicBezTo>
                <a:cubicBezTo>
                  <a:pt x="1664" y="455"/>
                  <a:pt x="1664" y="455"/>
                  <a:pt x="1664" y="455"/>
                </a:cubicBezTo>
                <a:cubicBezTo>
                  <a:pt x="1664" y="174"/>
                  <a:pt x="1664" y="174"/>
                  <a:pt x="1664" y="174"/>
                </a:cubicBezTo>
                <a:cubicBezTo>
                  <a:pt x="1566" y="174"/>
                  <a:pt x="1566" y="174"/>
                  <a:pt x="1566" y="174"/>
                </a:cubicBezTo>
                <a:cubicBezTo>
                  <a:pt x="1566" y="186"/>
                  <a:pt x="1566" y="186"/>
                  <a:pt x="1566" y="186"/>
                </a:cubicBezTo>
                <a:lnTo>
                  <a:pt x="1606" y="191"/>
                </a:lnTo>
                <a:close/>
                <a:moveTo>
                  <a:pt x="1600" y="96"/>
                </a:moveTo>
                <a:cubicBezTo>
                  <a:pt x="1607" y="103"/>
                  <a:pt x="1616" y="107"/>
                  <a:pt x="1627" y="107"/>
                </a:cubicBezTo>
                <a:cubicBezTo>
                  <a:pt x="1637" y="107"/>
                  <a:pt x="1646" y="103"/>
                  <a:pt x="1654" y="96"/>
                </a:cubicBezTo>
                <a:cubicBezTo>
                  <a:pt x="1661" y="88"/>
                  <a:pt x="1665" y="79"/>
                  <a:pt x="1665" y="68"/>
                </a:cubicBezTo>
                <a:cubicBezTo>
                  <a:pt x="1665" y="57"/>
                  <a:pt x="1661" y="48"/>
                  <a:pt x="1654" y="41"/>
                </a:cubicBezTo>
                <a:cubicBezTo>
                  <a:pt x="1646" y="34"/>
                  <a:pt x="1637" y="30"/>
                  <a:pt x="1627" y="30"/>
                </a:cubicBezTo>
                <a:cubicBezTo>
                  <a:pt x="1616" y="30"/>
                  <a:pt x="1607" y="34"/>
                  <a:pt x="1599" y="41"/>
                </a:cubicBezTo>
                <a:cubicBezTo>
                  <a:pt x="1592" y="48"/>
                  <a:pt x="1588" y="57"/>
                  <a:pt x="1588" y="68"/>
                </a:cubicBezTo>
                <a:cubicBezTo>
                  <a:pt x="1588" y="79"/>
                  <a:pt x="1592" y="88"/>
                  <a:pt x="1600" y="96"/>
                </a:cubicBezTo>
                <a:close/>
                <a:moveTo>
                  <a:pt x="1414" y="353"/>
                </a:moveTo>
                <a:cubicBezTo>
                  <a:pt x="1403" y="368"/>
                  <a:pt x="1387" y="376"/>
                  <a:pt x="1366" y="376"/>
                </a:cubicBezTo>
                <a:cubicBezTo>
                  <a:pt x="1344" y="376"/>
                  <a:pt x="1329" y="368"/>
                  <a:pt x="1318" y="353"/>
                </a:cubicBezTo>
                <a:cubicBezTo>
                  <a:pt x="1308" y="338"/>
                  <a:pt x="1303" y="318"/>
                  <a:pt x="1303" y="291"/>
                </a:cubicBezTo>
                <a:cubicBezTo>
                  <a:pt x="1303" y="263"/>
                  <a:pt x="1303" y="263"/>
                  <a:pt x="1303" y="263"/>
                </a:cubicBezTo>
                <a:cubicBezTo>
                  <a:pt x="1303" y="206"/>
                  <a:pt x="1324" y="178"/>
                  <a:pt x="1365" y="178"/>
                </a:cubicBezTo>
                <a:cubicBezTo>
                  <a:pt x="1408" y="178"/>
                  <a:pt x="1429" y="206"/>
                  <a:pt x="1429" y="263"/>
                </a:cubicBezTo>
                <a:cubicBezTo>
                  <a:pt x="1429" y="291"/>
                  <a:pt x="1429" y="291"/>
                  <a:pt x="1429" y="291"/>
                </a:cubicBezTo>
                <a:cubicBezTo>
                  <a:pt x="1429" y="318"/>
                  <a:pt x="1424" y="338"/>
                  <a:pt x="1414" y="353"/>
                </a:cubicBezTo>
                <a:close/>
                <a:moveTo>
                  <a:pt x="1481" y="499"/>
                </a:moveTo>
                <a:cubicBezTo>
                  <a:pt x="1490" y="506"/>
                  <a:pt x="1494" y="518"/>
                  <a:pt x="1494" y="535"/>
                </a:cubicBezTo>
                <a:cubicBezTo>
                  <a:pt x="1494" y="559"/>
                  <a:pt x="1482" y="581"/>
                  <a:pt x="1459" y="600"/>
                </a:cubicBezTo>
                <a:cubicBezTo>
                  <a:pt x="1436" y="619"/>
                  <a:pt x="1407" y="629"/>
                  <a:pt x="1374" y="629"/>
                </a:cubicBezTo>
                <a:cubicBezTo>
                  <a:pt x="1341" y="629"/>
                  <a:pt x="1317" y="622"/>
                  <a:pt x="1304" y="607"/>
                </a:cubicBezTo>
                <a:cubicBezTo>
                  <a:pt x="1290" y="592"/>
                  <a:pt x="1283" y="575"/>
                  <a:pt x="1283" y="556"/>
                </a:cubicBezTo>
                <a:cubicBezTo>
                  <a:pt x="1283" y="537"/>
                  <a:pt x="1289" y="521"/>
                  <a:pt x="1301" y="509"/>
                </a:cubicBezTo>
                <a:cubicBezTo>
                  <a:pt x="1290" y="507"/>
                  <a:pt x="1283" y="506"/>
                  <a:pt x="1280" y="506"/>
                </a:cubicBezTo>
                <a:cubicBezTo>
                  <a:pt x="1262" y="506"/>
                  <a:pt x="1249" y="512"/>
                  <a:pt x="1239" y="522"/>
                </a:cubicBezTo>
                <a:cubicBezTo>
                  <a:pt x="1229" y="533"/>
                  <a:pt x="1224" y="545"/>
                  <a:pt x="1224" y="559"/>
                </a:cubicBezTo>
                <a:cubicBezTo>
                  <a:pt x="1224" y="584"/>
                  <a:pt x="1236" y="603"/>
                  <a:pt x="1259" y="618"/>
                </a:cubicBezTo>
                <a:cubicBezTo>
                  <a:pt x="1283" y="633"/>
                  <a:pt x="1318" y="640"/>
                  <a:pt x="1365" y="640"/>
                </a:cubicBezTo>
                <a:cubicBezTo>
                  <a:pt x="1412" y="640"/>
                  <a:pt x="1448" y="628"/>
                  <a:pt x="1473" y="603"/>
                </a:cubicBezTo>
                <a:cubicBezTo>
                  <a:pt x="1498" y="578"/>
                  <a:pt x="1511" y="547"/>
                  <a:pt x="1511" y="510"/>
                </a:cubicBezTo>
                <a:cubicBezTo>
                  <a:pt x="1511" y="482"/>
                  <a:pt x="1503" y="462"/>
                  <a:pt x="1487" y="450"/>
                </a:cubicBezTo>
                <a:cubicBezTo>
                  <a:pt x="1471" y="438"/>
                  <a:pt x="1448" y="432"/>
                  <a:pt x="1417" y="432"/>
                </a:cubicBezTo>
                <a:cubicBezTo>
                  <a:pt x="1322" y="432"/>
                  <a:pt x="1322" y="432"/>
                  <a:pt x="1322" y="432"/>
                </a:cubicBezTo>
                <a:cubicBezTo>
                  <a:pt x="1307" y="432"/>
                  <a:pt x="1295" y="430"/>
                  <a:pt x="1285" y="425"/>
                </a:cubicBezTo>
                <a:cubicBezTo>
                  <a:pt x="1275" y="420"/>
                  <a:pt x="1270" y="413"/>
                  <a:pt x="1270" y="404"/>
                </a:cubicBezTo>
                <a:cubicBezTo>
                  <a:pt x="1270" y="395"/>
                  <a:pt x="1274" y="388"/>
                  <a:pt x="1281" y="383"/>
                </a:cubicBezTo>
                <a:cubicBezTo>
                  <a:pt x="1288" y="378"/>
                  <a:pt x="1297" y="375"/>
                  <a:pt x="1309" y="375"/>
                </a:cubicBezTo>
                <a:cubicBezTo>
                  <a:pt x="1325" y="382"/>
                  <a:pt x="1344" y="386"/>
                  <a:pt x="1365" y="386"/>
                </a:cubicBezTo>
                <a:cubicBezTo>
                  <a:pt x="1400" y="386"/>
                  <a:pt x="1428" y="376"/>
                  <a:pt x="1450" y="356"/>
                </a:cubicBezTo>
                <a:cubicBezTo>
                  <a:pt x="1472" y="337"/>
                  <a:pt x="1483" y="312"/>
                  <a:pt x="1483" y="280"/>
                </a:cubicBezTo>
                <a:cubicBezTo>
                  <a:pt x="1483" y="249"/>
                  <a:pt x="1474" y="223"/>
                  <a:pt x="1456" y="204"/>
                </a:cubicBezTo>
                <a:cubicBezTo>
                  <a:pt x="1486" y="202"/>
                  <a:pt x="1508" y="195"/>
                  <a:pt x="1521" y="183"/>
                </a:cubicBezTo>
                <a:cubicBezTo>
                  <a:pt x="1535" y="172"/>
                  <a:pt x="1542" y="158"/>
                  <a:pt x="1542" y="141"/>
                </a:cubicBezTo>
                <a:cubicBezTo>
                  <a:pt x="1542" y="131"/>
                  <a:pt x="1538" y="122"/>
                  <a:pt x="1531" y="116"/>
                </a:cubicBezTo>
                <a:cubicBezTo>
                  <a:pt x="1524" y="109"/>
                  <a:pt x="1516" y="106"/>
                  <a:pt x="1506" y="106"/>
                </a:cubicBezTo>
                <a:cubicBezTo>
                  <a:pt x="1496" y="106"/>
                  <a:pt x="1487" y="110"/>
                  <a:pt x="1480" y="117"/>
                </a:cubicBezTo>
                <a:cubicBezTo>
                  <a:pt x="1473" y="123"/>
                  <a:pt x="1470" y="132"/>
                  <a:pt x="1470" y="141"/>
                </a:cubicBezTo>
                <a:cubicBezTo>
                  <a:pt x="1475" y="141"/>
                  <a:pt x="1480" y="143"/>
                  <a:pt x="1483" y="147"/>
                </a:cubicBezTo>
                <a:cubicBezTo>
                  <a:pt x="1487" y="150"/>
                  <a:pt x="1489" y="156"/>
                  <a:pt x="1489" y="163"/>
                </a:cubicBezTo>
                <a:cubicBezTo>
                  <a:pt x="1489" y="171"/>
                  <a:pt x="1486" y="177"/>
                  <a:pt x="1478" y="183"/>
                </a:cubicBezTo>
                <a:cubicBezTo>
                  <a:pt x="1471" y="189"/>
                  <a:pt x="1460" y="193"/>
                  <a:pt x="1445" y="194"/>
                </a:cubicBezTo>
                <a:cubicBezTo>
                  <a:pt x="1424" y="177"/>
                  <a:pt x="1397" y="168"/>
                  <a:pt x="1364" y="168"/>
                </a:cubicBezTo>
                <a:cubicBezTo>
                  <a:pt x="1332" y="168"/>
                  <a:pt x="1304" y="178"/>
                  <a:pt x="1282" y="197"/>
                </a:cubicBezTo>
                <a:cubicBezTo>
                  <a:pt x="1260" y="217"/>
                  <a:pt x="1249" y="243"/>
                  <a:pt x="1249" y="277"/>
                </a:cubicBezTo>
                <a:cubicBezTo>
                  <a:pt x="1249" y="317"/>
                  <a:pt x="1263" y="347"/>
                  <a:pt x="1293" y="367"/>
                </a:cubicBezTo>
                <a:cubicBezTo>
                  <a:pt x="1277" y="370"/>
                  <a:pt x="1265" y="377"/>
                  <a:pt x="1255" y="388"/>
                </a:cubicBezTo>
                <a:cubicBezTo>
                  <a:pt x="1246" y="399"/>
                  <a:pt x="1241" y="413"/>
                  <a:pt x="1241" y="430"/>
                </a:cubicBezTo>
                <a:cubicBezTo>
                  <a:pt x="1241" y="468"/>
                  <a:pt x="1268" y="487"/>
                  <a:pt x="1322" y="487"/>
                </a:cubicBezTo>
                <a:cubicBezTo>
                  <a:pt x="1435" y="487"/>
                  <a:pt x="1435" y="487"/>
                  <a:pt x="1435" y="487"/>
                </a:cubicBezTo>
                <a:cubicBezTo>
                  <a:pt x="1457" y="487"/>
                  <a:pt x="1473" y="491"/>
                  <a:pt x="1481" y="499"/>
                </a:cubicBezTo>
                <a:close/>
                <a:moveTo>
                  <a:pt x="1005" y="183"/>
                </a:moveTo>
                <a:cubicBezTo>
                  <a:pt x="1031" y="183"/>
                  <a:pt x="1052" y="193"/>
                  <a:pt x="1070" y="214"/>
                </a:cubicBezTo>
                <a:cubicBezTo>
                  <a:pt x="1087" y="235"/>
                  <a:pt x="1096" y="260"/>
                  <a:pt x="1097" y="290"/>
                </a:cubicBezTo>
                <a:cubicBezTo>
                  <a:pt x="1097" y="356"/>
                  <a:pt x="1097" y="356"/>
                  <a:pt x="1097" y="356"/>
                </a:cubicBezTo>
                <a:cubicBezTo>
                  <a:pt x="1096" y="386"/>
                  <a:pt x="1087" y="411"/>
                  <a:pt x="1070" y="432"/>
                </a:cubicBezTo>
                <a:cubicBezTo>
                  <a:pt x="1052" y="453"/>
                  <a:pt x="1031" y="463"/>
                  <a:pt x="1005" y="463"/>
                </a:cubicBezTo>
                <a:cubicBezTo>
                  <a:pt x="952" y="463"/>
                  <a:pt x="925" y="426"/>
                  <a:pt x="925" y="352"/>
                </a:cubicBezTo>
                <a:cubicBezTo>
                  <a:pt x="925" y="294"/>
                  <a:pt x="925" y="294"/>
                  <a:pt x="925" y="294"/>
                </a:cubicBezTo>
                <a:cubicBezTo>
                  <a:pt x="925" y="220"/>
                  <a:pt x="952" y="183"/>
                  <a:pt x="1005" y="183"/>
                </a:cubicBezTo>
                <a:close/>
                <a:moveTo>
                  <a:pt x="1195" y="472"/>
                </a:moveTo>
                <a:cubicBezTo>
                  <a:pt x="1195" y="460"/>
                  <a:pt x="1195" y="460"/>
                  <a:pt x="1195" y="460"/>
                </a:cubicBezTo>
                <a:cubicBezTo>
                  <a:pt x="1155" y="455"/>
                  <a:pt x="1155" y="455"/>
                  <a:pt x="1155" y="455"/>
                </a:cubicBezTo>
                <a:cubicBezTo>
                  <a:pt x="1155" y="11"/>
                  <a:pt x="1155" y="11"/>
                  <a:pt x="1155" y="11"/>
                </a:cubicBezTo>
                <a:cubicBezTo>
                  <a:pt x="1057" y="11"/>
                  <a:pt x="1057" y="11"/>
                  <a:pt x="1057" y="11"/>
                </a:cubicBezTo>
                <a:cubicBezTo>
                  <a:pt x="1057" y="23"/>
                  <a:pt x="1057" y="23"/>
                  <a:pt x="1057" y="23"/>
                </a:cubicBezTo>
                <a:cubicBezTo>
                  <a:pt x="1097" y="28"/>
                  <a:pt x="1097" y="28"/>
                  <a:pt x="1097" y="28"/>
                </a:cubicBezTo>
                <a:cubicBezTo>
                  <a:pt x="1097" y="234"/>
                  <a:pt x="1097" y="234"/>
                  <a:pt x="1097" y="234"/>
                </a:cubicBezTo>
                <a:cubicBezTo>
                  <a:pt x="1076" y="190"/>
                  <a:pt x="1045" y="168"/>
                  <a:pt x="1002" y="168"/>
                </a:cubicBezTo>
                <a:cubicBezTo>
                  <a:pt x="959" y="168"/>
                  <a:pt x="925" y="182"/>
                  <a:pt x="900" y="210"/>
                </a:cubicBezTo>
                <a:cubicBezTo>
                  <a:pt x="875" y="238"/>
                  <a:pt x="862" y="276"/>
                  <a:pt x="862" y="323"/>
                </a:cubicBezTo>
                <a:cubicBezTo>
                  <a:pt x="862" y="370"/>
                  <a:pt x="875" y="407"/>
                  <a:pt x="900" y="435"/>
                </a:cubicBezTo>
                <a:cubicBezTo>
                  <a:pt x="925" y="463"/>
                  <a:pt x="958" y="478"/>
                  <a:pt x="1000" y="478"/>
                </a:cubicBezTo>
                <a:cubicBezTo>
                  <a:pt x="1044" y="478"/>
                  <a:pt x="1076" y="456"/>
                  <a:pt x="1097" y="412"/>
                </a:cubicBezTo>
                <a:cubicBezTo>
                  <a:pt x="1097" y="472"/>
                  <a:pt x="1097" y="472"/>
                  <a:pt x="1097" y="472"/>
                </a:cubicBezTo>
                <a:lnTo>
                  <a:pt x="1195" y="472"/>
                </a:lnTo>
                <a:close/>
                <a:moveTo>
                  <a:pt x="728" y="191"/>
                </a:moveTo>
                <a:cubicBezTo>
                  <a:pt x="728" y="455"/>
                  <a:pt x="728" y="455"/>
                  <a:pt x="728" y="455"/>
                </a:cubicBezTo>
                <a:cubicBezTo>
                  <a:pt x="688" y="460"/>
                  <a:pt x="688" y="460"/>
                  <a:pt x="688" y="460"/>
                </a:cubicBezTo>
                <a:cubicBezTo>
                  <a:pt x="688" y="472"/>
                  <a:pt x="688" y="472"/>
                  <a:pt x="688" y="472"/>
                </a:cubicBezTo>
                <a:cubicBezTo>
                  <a:pt x="826" y="472"/>
                  <a:pt x="826" y="472"/>
                  <a:pt x="826" y="472"/>
                </a:cubicBezTo>
                <a:cubicBezTo>
                  <a:pt x="826" y="460"/>
                  <a:pt x="826" y="460"/>
                  <a:pt x="826" y="460"/>
                </a:cubicBezTo>
                <a:cubicBezTo>
                  <a:pt x="786" y="455"/>
                  <a:pt x="786" y="455"/>
                  <a:pt x="786" y="455"/>
                </a:cubicBezTo>
                <a:cubicBezTo>
                  <a:pt x="786" y="174"/>
                  <a:pt x="786" y="174"/>
                  <a:pt x="786" y="174"/>
                </a:cubicBezTo>
                <a:cubicBezTo>
                  <a:pt x="688" y="174"/>
                  <a:pt x="688" y="174"/>
                  <a:pt x="688" y="174"/>
                </a:cubicBezTo>
                <a:cubicBezTo>
                  <a:pt x="688" y="186"/>
                  <a:pt x="688" y="186"/>
                  <a:pt x="688" y="186"/>
                </a:cubicBezTo>
                <a:lnTo>
                  <a:pt x="728" y="191"/>
                </a:lnTo>
                <a:close/>
                <a:moveTo>
                  <a:pt x="722" y="96"/>
                </a:moveTo>
                <a:cubicBezTo>
                  <a:pt x="729" y="103"/>
                  <a:pt x="738" y="107"/>
                  <a:pt x="749" y="107"/>
                </a:cubicBezTo>
                <a:cubicBezTo>
                  <a:pt x="759" y="107"/>
                  <a:pt x="768" y="103"/>
                  <a:pt x="776" y="96"/>
                </a:cubicBezTo>
                <a:cubicBezTo>
                  <a:pt x="783" y="88"/>
                  <a:pt x="787" y="79"/>
                  <a:pt x="787" y="68"/>
                </a:cubicBezTo>
                <a:cubicBezTo>
                  <a:pt x="787" y="57"/>
                  <a:pt x="783" y="48"/>
                  <a:pt x="776" y="41"/>
                </a:cubicBezTo>
                <a:cubicBezTo>
                  <a:pt x="768" y="34"/>
                  <a:pt x="759" y="30"/>
                  <a:pt x="749" y="30"/>
                </a:cubicBezTo>
                <a:cubicBezTo>
                  <a:pt x="738" y="30"/>
                  <a:pt x="729" y="34"/>
                  <a:pt x="721" y="41"/>
                </a:cubicBezTo>
                <a:cubicBezTo>
                  <a:pt x="714" y="48"/>
                  <a:pt x="710" y="57"/>
                  <a:pt x="710" y="68"/>
                </a:cubicBezTo>
                <a:cubicBezTo>
                  <a:pt x="710" y="79"/>
                  <a:pt x="714" y="88"/>
                  <a:pt x="722" y="96"/>
                </a:cubicBezTo>
                <a:close/>
                <a:moveTo>
                  <a:pt x="560" y="472"/>
                </a:moveTo>
                <a:cubicBezTo>
                  <a:pt x="560" y="460"/>
                  <a:pt x="560" y="460"/>
                  <a:pt x="560" y="460"/>
                </a:cubicBezTo>
                <a:cubicBezTo>
                  <a:pt x="514" y="455"/>
                  <a:pt x="514" y="455"/>
                  <a:pt x="514" y="455"/>
                </a:cubicBezTo>
                <a:cubicBezTo>
                  <a:pt x="514" y="239"/>
                  <a:pt x="514" y="239"/>
                  <a:pt x="514" y="239"/>
                </a:cubicBezTo>
                <a:cubicBezTo>
                  <a:pt x="535" y="209"/>
                  <a:pt x="553" y="193"/>
                  <a:pt x="568" y="193"/>
                </a:cubicBezTo>
                <a:cubicBezTo>
                  <a:pt x="575" y="193"/>
                  <a:pt x="581" y="195"/>
                  <a:pt x="585" y="199"/>
                </a:cubicBezTo>
                <a:cubicBezTo>
                  <a:pt x="590" y="203"/>
                  <a:pt x="592" y="208"/>
                  <a:pt x="592" y="215"/>
                </a:cubicBezTo>
                <a:cubicBezTo>
                  <a:pt x="592" y="221"/>
                  <a:pt x="590" y="227"/>
                  <a:pt x="586" y="232"/>
                </a:cubicBezTo>
                <a:cubicBezTo>
                  <a:pt x="593" y="242"/>
                  <a:pt x="603" y="247"/>
                  <a:pt x="614" y="247"/>
                </a:cubicBezTo>
                <a:cubicBezTo>
                  <a:pt x="626" y="247"/>
                  <a:pt x="635" y="243"/>
                  <a:pt x="642" y="237"/>
                </a:cubicBezTo>
                <a:cubicBezTo>
                  <a:pt x="648" y="230"/>
                  <a:pt x="651" y="221"/>
                  <a:pt x="651" y="209"/>
                </a:cubicBezTo>
                <a:cubicBezTo>
                  <a:pt x="651" y="197"/>
                  <a:pt x="646" y="187"/>
                  <a:pt x="635" y="180"/>
                </a:cubicBezTo>
                <a:cubicBezTo>
                  <a:pt x="623" y="172"/>
                  <a:pt x="611" y="168"/>
                  <a:pt x="596" y="168"/>
                </a:cubicBezTo>
                <a:cubicBezTo>
                  <a:pt x="566" y="168"/>
                  <a:pt x="538" y="185"/>
                  <a:pt x="514" y="218"/>
                </a:cubicBezTo>
                <a:cubicBezTo>
                  <a:pt x="514" y="174"/>
                  <a:pt x="514" y="174"/>
                  <a:pt x="514" y="174"/>
                </a:cubicBezTo>
                <a:cubicBezTo>
                  <a:pt x="416" y="174"/>
                  <a:pt x="416" y="174"/>
                  <a:pt x="416" y="174"/>
                </a:cubicBezTo>
                <a:cubicBezTo>
                  <a:pt x="416" y="185"/>
                  <a:pt x="416" y="185"/>
                  <a:pt x="416" y="185"/>
                </a:cubicBezTo>
                <a:cubicBezTo>
                  <a:pt x="457" y="191"/>
                  <a:pt x="457" y="191"/>
                  <a:pt x="457" y="191"/>
                </a:cubicBezTo>
                <a:cubicBezTo>
                  <a:pt x="457" y="455"/>
                  <a:pt x="457" y="455"/>
                  <a:pt x="457" y="455"/>
                </a:cubicBezTo>
                <a:cubicBezTo>
                  <a:pt x="416" y="460"/>
                  <a:pt x="416" y="460"/>
                  <a:pt x="416" y="460"/>
                </a:cubicBezTo>
                <a:cubicBezTo>
                  <a:pt x="416" y="472"/>
                  <a:pt x="416" y="472"/>
                  <a:pt x="416" y="472"/>
                </a:cubicBezTo>
                <a:lnTo>
                  <a:pt x="560" y="472"/>
                </a:lnTo>
                <a:close/>
                <a:moveTo>
                  <a:pt x="275" y="120"/>
                </a:moveTo>
                <a:cubicBezTo>
                  <a:pt x="275" y="123"/>
                  <a:pt x="275" y="123"/>
                  <a:pt x="275" y="123"/>
                </a:cubicBezTo>
                <a:cubicBezTo>
                  <a:pt x="275" y="155"/>
                  <a:pt x="267" y="180"/>
                  <a:pt x="251" y="197"/>
                </a:cubicBezTo>
                <a:cubicBezTo>
                  <a:pt x="234" y="214"/>
                  <a:pt x="211" y="223"/>
                  <a:pt x="180" y="223"/>
                </a:cubicBezTo>
                <a:cubicBezTo>
                  <a:pt x="116" y="223"/>
                  <a:pt x="116" y="223"/>
                  <a:pt x="116" y="223"/>
                </a:cubicBezTo>
                <a:cubicBezTo>
                  <a:pt x="116" y="26"/>
                  <a:pt x="116" y="26"/>
                  <a:pt x="116" y="26"/>
                </a:cubicBezTo>
                <a:cubicBezTo>
                  <a:pt x="175" y="26"/>
                  <a:pt x="175" y="26"/>
                  <a:pt x="175" y="26"/>
                </a:cubicBezTo>
                <a:cubicBezTo>
                  <a:pt x="242" y="26"/>
                  <a:pt x="275" y="57"/>
                  <a:pt x="275" y="120"/>
                </a:cubicBezTo>
                <a:close/>
                <a:moveTo>
                  <a:pt x="279" y="263"/>
                </a:moveTo>
                <a:cubicBezTo>
                  <a:pt x="297" y="281"/>
                  <a:pt x="306" y="307"/>
                  <a:pt x="306" y="342"/>
                </a:cubicBezTo>
                <a:cubicBezTo>
                  <a:pt x="306" y="348"/>
                  <a:pt x="306" y="348"/>
                  <a:pt x="306" y="348"/>
                </a:cubicBezTo>
                <a:cubicBezTo>
                  <a:pt x="306" y="383"/>
                  <a:pt x="297" y="411"/>
                  <a:pt x="279" y="430"/>
                </a:cubicBezTo>
                <a:cubicBezTo>
                  <a:pt x="261" y="449"/>
                  <a:pt x="236" y="458"/>
                  <a:pt x="203" y="458"/>
                </a:cubicBezTo>
                <a:cubicBezTo>
                  <a:pt x="116" y="458"/>
                  <a:pt x="116" y="458"/>
                  <a:pt x="116" y="458"/>
                </a:cubicBezTo>
                <a:cubicBezTo>
                  <a:pt x="116" y="238"/>
                  <a:pt x="116" y="238"/>
                  <a:pt x="116" y="238"/>
                </a:cubicBezTo>
                <a:cubicBezTo>
                  <a:pt x="203" y="238"/>
                  <a:pt x="203" y="238"/>
                  <a:pt x="203" y="238"/>
                </a:cubicBezTo>
                <a:cubicBezTo>
                  <a:pt x="236" y="238"/>
                  <a:pt x="261" y="246"/>
                  <a:pt x="279" y="263"/>
                </a:cubicBezTo>
                <a:close/>
                <a:moveTo>
                  <a:pt x="240" y="228"/>
                </a:moveTo>
                <a:cubicBezTo>
                  <a:pt x="240" y="225"/>
                  <a:pt x="240" y="225"/>
                  <a:pt x="240" y="225"/>
                </a:cubicBezTo>
                <a:cubicBezTo>
                  <a:pt x="310" y="209"/>
                  <a:pt x="345" y="174"/>
                  <a:pt x="345" y="119"/>
                </a:cubicBezTo>
                <a:cubicBezTo>
                  <a:pt x="345" y="81"/>
                  <a:pt x="332" y="54"/>
                  <a:pt x="306" y="37"/>
                </a:cubicBezTo>
                <a:cubicBezTo>
                  <a:pt x="280" y="20"/>
                  <a:pt x="236" y="11"/>
                  <a:pt x="175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24"/>
                  <a:pt x="0" y="24"/>
                  <a:pt x="0" y="24"/>
                </a:cubicBezTo>
                <a:cubicBezTo>
                  <a:pt x="53" y="32"/>
                  <a:pt x="53" y="32"/>
                  <a:pt x="53" y="32"/>
                </a:cubicBezTo>
                <a:cubicBezTo>
                  <a:pt x="53" y="451"/>
                  <a:pt x="53" y="451"/>
                  <a:pt x="53" y="451"/>
                </a:cubicBezTo>
                <a:cubicBezTo>
                  <a:pt x="0" y="460"/>
                  <a:pt x="0" y="460"/>
                  <a:pt x="0" y="460"/>
                </a:cubicBezTo>
                <a:cubicBezTo>
                  <a:pt x="0" y="472"/>
                  <a:pt x="0" y="472"/>
                  <a:pt x="0" y="472"/>
                </a:cubicBezTo>
                <a:cubicBezTo>
                  <a:pt x="203" y="472"/>
                  <a:pt x="203" y="472"/>
                  <a:pt x="203" y="472"/>
                </a:cubicBezTo>
                <a:cubicBezTo>
                  <a:pt x="256" y="472"/>
                  <a:pt x="297" y="462"/>
                  <a:pt x="328" y="441"/>
                </a:cubicBezTo>
                <a:cubicBezTo>
                  <a:pt x="359" y="421"/>
                  <a:pt x="375" y="390"/>
                  <a:pt x="375" y="348"/>
                </a:cubicBezTo>
                <a:cubicBezTo>
                  <a:pt x="375" y="280"/>
                  <a:pt x="330" y="240"/>
                  <a:pt x="240" y="228"/>
                </a:cubicBezTo>
                <a:close/>
              </a:path>
            </a:pathLst>
          </a:custGeom>
          <a:solidFill>
            <a:srgbClr val="0031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C4442678-9679-47B3-AB4E-F462A362E945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521182" y="5779104"/>
            <a:ext cx="2092677" cy="546608"/>
          </a:xfrm>
          <a:custGeom>
            <a:avLst/>
            <a:gdLst>
              <a:gd name="T0" fmla="*/ 4785 w 6587"/>
              <a:gd name="T1" fmla="*/ 0 h 1724"/>
              <a:gd name="T2" fmla="*/ 3855 w 6587"/>
              <a:gd name="T3" fmla="*/ 1724 h 1724"/>
              <a:gd name="T4" fmla="*/ 3393 w 6587"/>
              <a:gd name="T5" fmla="*/ 825 h 1724"/>
              <a:gd name="T6" fmla="*/ 2809 w 6587"/>
              <a:gd name="T7" fmla="*/ 1724 h 1724"/>
              <a:gd name="T8" fmla="*/ 2187 w 6587"/>
              <a:gd name="T9" fmla="*/ 242 h 1724"/>
              <a:gd name="T10" fmla="*/ 1935 w 6587"/>
              <a:gd name="T11" fmla="*/ 223 h 1724"/>
              <a:gd name="T12" fmla="*/ 1966 w 6587"/>
              <a:gd name="T13" fmla="*/ 0 h 1724"/>
              <a:gd name="T14" fmla="*/ 2843 w 6587"/>
              <a:gd name="T15" fmla="*/ 1428 h 1724"/>
              <a:gd name="T16" fmla="*/ 3233 w 6587"/>
              <a:gd name="T17" fmla="*/ 242 h 1724"/>
              <a:gd name="T18" fmla="*/ 2981 w 6587"/>
              <a:gd name="T19" fmla="*/ 223 h 1724"/>
              <a:gd name="T20" fmla="*/ 3012 w 6587"/>
              <a:gd name="T21" fmla="*/ 0 h 1724"/>
              <a:gd name="T22" fmla="*/ 3748 w 6587"/>
              <a:gd name="T23" fmla="*/ 19 h 1724"/>
              <a:gd name="T24" fmla="*/ 3717 w 6587"/>
              <a:gd name="T25" fmla="*/ 242 h 1724"/>
              <a:gd name="T26" fmla="*/ 3889 w 6587"/>
              <a:gd name="T27" fmla="*/ 1424 h 1724"/>
              <a:gd name="T28" fmla="*/ 4117 w 6587"/>
              <a:gd name="T29" fmla="*/ 242 h 1724"/>
              <a:gd name="T30" fmla="*/ 4109 w 6587"/>
              <a:gd name="T31" fmla="*/ 19 h 1724"/>
              <a:gd name="T32" fmla="*/ 5899 w 6587"/>
              <a:gd name="T33" fmla="*/ 0 h 1724"/>
              <a:gd name="T34" fmla="*/ 5000 w 6587"/>
              <a:gd name="T35" fmla="*/ 19 h 1724"/>
              <a:gd name="T36" fmla="*/ 5008 w 6587"/>
              <a:gd name="T37" fmla="*/ 242 h 1724"/>
              <a:gd name="T38" fmla="*/ 5197 w 6587"/>
              <a:gd name="T39" fmla="*/ 1482 h 1724"/>
              <a:gd name="T40" fmla="*/ 4916 w 6587"/>
              <a:gd name="T41" fmla="*/ 1501 h 1724"/>
              <a:gd name="T42" fmla="*/ 4923 w 6587"/>
              <a:gd name="T43" fmla="*/ 1724 h 1724"/>
              <a:gd name="T44" fmla="*/ 5724 w 6587"/>
              <a:gd name="T45" fmla="*/ 1704 h 1724"/>
              <a:gd name="T46" fmla="*/ 5717 w 6587"/>
              <a:gd name="T47" fmla="*/ 1482 h 1724"/>
              <a:gd name="T48" fmla="*/ 5586 w 6587"/>
              <a:gd name="T49" fmla="*/ 242 h 1724"/>
              <a:gd name="T50" fmla="*/ 6238 w 6587"/>
              <a:gd name="T51" fmla="*/ 455 h 1724"/>
              <a:gd name="T52" fmla="*/ 5695 w 6587"/>
              <a:gd name="T53" fmla="*/ 978 h 1724"/>
              <a:gd name="T54" fmla="*/ 6587 w 6587"/>
              <a:gd name="T55" fmla="*/ 436 h 1724"/>
              <a:gd name="T56" fmla="*/ 813 w 6587"/>
              <a:gd name="T57" fmla="*/ 1482 h 1724"/>
              <a:gd name="T58" fmla="*/ 697 w 6587"/>
              <a:gd name="T59" fmla="*/ 0 h 1724"/>
              <a:gd name="T60" fmla="*/ 97 w 6587"/>
              <a:gd name="T61" fmla="*/ 19 h 1724"/>
              <a:gd name="T62" fmla="*/ 104 w 6587"/>
              <a:gd name="T63" fmla="*/ 242 h 1724"/>
              <a:gd name="T64" fmla="*/ 293 w 6587"/>
              <a:gd name="T65" fmla="*/ 1482 h 1724"/>
              <a:gd name="T66" fmla="*/ 12 w 6587"/>
              <a:gd name="T67" fmla="*/ 1501 h 1724"/>
              <a:gd name="T68" fmla="*/ 19 w 6587"/>
              <a:gd name="T69" fmla="*/ 1724 h 1724"/>
              <a:gd name="T70" fmla="*/ 821 w 6587"/>
              <a:gd name="T71" fmla="*/ 1704 h 1724"/>
              <a:gd name="T72" fmla="*/ 813 w 6587"/>
              <a:gd name="T73" fmla="*/ 1482 h 1724"/>
              <a:gd name="T74" fmla="*/ 1116 w 6587"/>
              <a:gd name="T75" fmla="*/ 0 h 1724"/>
              <a:gd name="T76" fmla="*/ 1085 w 6587"/>
              <a:gd name="T77" fmla="*/ 223 h 1724"/>
              <a:gd name="T78" fmla="*/ 1249 w 6587"/>
              <a:gd name="T79" fmla="*/ 242 h 1724"/>
              <a:gd name="T80" fmla="*/ 949 w 6587"/>
              <a:gd name="T81" fmla="*/ 900 h 1724"/>
              <a:gd name="T82" fmla="*/ 1598 w 6587"/>
              <a:gd name="T83" fmla="*/ 242 h 1724"/>
              <a:gd name="T84" fmla="*/ 1751 w 6587"/>
              <a:gd name="T85" fmla="*/ 223 h 1724"/>
              <a:gd name="T86" fmla="*/ 1743 w 6587"/>
              <a:gd name="T87" fmla="*/ 0 h 17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587" h="1724">
                <a:moveTo>
                  <a:pt x="4129" y="0"/>
                </a:moveTo>
                <a:cubicBezTo>
                  <a:pt x="4785" y="0"/>
                  <a:pt x="4785" y="0"/>
                  <a:pt x="4785" y="0"/>
                </a:cubicBezTo>
                <a:cubicBezTo>
                  <a:pt x="4175" y="1482"/>
                  <a:pt x="4175" y="1482"/>
                  <a:pt x="4175" y="1482"/>
                </a:cubicBezTo>
                <a:cubicBezTo>
                  <a:pt x="4119" y="1617"/>
                  <a:pt x="4020" y="1724"/>
                  <a:pt x="3855" y="1724"/>
                </a:cubicBezTo>
                <a:cubicBezTo>
                  <a:pt x="3642" y="1724"/>
                  <a:pt x="3642" y="1724"/>
                  <a:pt x="3642" y="1724"/>
                </a:cubicBezTo>
                <a:cubicBezTo>
                  <a:pt x="3393" y="825"/>
                  <a:pt x="3393" y="825"/>
                  <a:pt x="3393" y="825"/>
                </a:cubicBezTo>
                <a:cubicBezTo>
                  <a:pt x="3128" y="1482"/>
                  <a:pt x="3128" y="1482"/>
                  <a:pt x="3128" y="1482"/>
                </a:cubicBezTo>
                <a:cubicBezTo>
                  <a:pt x="3073" y="1617"/>
                  <a:pt x="2974" y="1724"/>
                  <a:pt x="2809" y="1724"/>
                </a:cubicBezTo>
                <a:cubicBezTo>
                  <a:pt x="2596" y="1724"/>
                  <a:pt x="2596" y="1724"/>
                  <a:pt x="2596" y="1724"/>
                </a:cubicBezTo>
                <a:cubicBezTo>
                  <a:pt x="2187" y="242"/>
                  <a:pt x="2187" y="242"/>
                  <a:pt x="2187" y="242"/>
                </a:cubicBezTo>
                <a:cubicBezTo>
                  <a:pt x="1954" y="242"/>
                  <a:pt x="1954" y="242"/>
                  <a:pt x="1954" y="242"/>
                </a:cubicBezTo>
                <a:cubicBezTo>
                  <a:pt x="1944" y="242"/>
                  <a:pt x="1935" y="232"/>
                  <a:pt x="1935" y="223"/>
                </a:cubicBezTo>
                <a:cubicBezTo>
                  <a:pt x="1947" y="19"/>
                  <a:pt x="1947" y="19"/>
                  <a:pt x="1947" y="19"/>
                </a:cubicBezTo>
                <a:cubicBezTo>
                  <a:pt x="1947" y="9"/>
                  <a:pt x="1956" y="0"/>
                  <a:pt x="1966" y="0"/>
                </a:cubicBezTo>
                <a:cubicBezTo>
                  <a:pt x="2451" y="0"/>
                  <a:pt x="2451" y="0"/>
                  <a:pt x="2451" y="0"/>
                </a:cubicBezTo>
                <a:cubicBezTo>
                  <a:pt x="2843" y="1428"/>
                  <a:pt x="2843" y="1428"/>
                  <a:pt x="2843" y="1428"/>
                </a:cubicBezTo>
                <a:cubicBezTo>
                  <a:pt x="3271" y="385"/>
                  <a:pt x="3271" y="385"/>
                  <a:pt x="3271" y="385"/>
                </a:cubicBezTo>
                <a:cubicBezTo>
                  <a:pt x="3233" y="242"/>
                  <a:pt x="3233" y="242"/>
                  <a:pt x="3233" y="242"/>
                </a:cubicBezTo>
                <a:cubicBezTo>
                  <a:pt x="3000" y="242"/>
                  <a:pt x="3000" y="242"/>
                  <a:pt x="3000" y="242"/>
                </a:cubicBezTo>
                <a:cubicBezTo>
                  <a:pt x="2990" y="242"/>
                  <a:pt x="2981" y="232"/>
                  <a:pt x="2981" y="223"/>
                </a:cubicBezTo>
                <a:cubicBezTo>
                  <a:pt x="2993" y="19"/>
                  <a:pt x="2993" y="19"/>
                  <a:pt x="2993" y="19"/>
                </a:cubicBezTo>
                <a:cubicBezTo>
                  <a:pt x="2993" y="9"/>
                  <a:pt x="3003" y="0"/>
                  <a:pt x="3012" y="0"/>
                </a:cubicBezTo>
                <a:cubicBezTo>
                  <a:pt x="3729" y="0"/>
                  <a:pt x="3729" y="0"/>
                  <a:pt x="3729" y="0"/>
                </a:cubicBezTo>
                <a:cubicBezTo>
                  <a:pt x="3739" y="0"/>
                  <a:pt x="3748" y="9"/>
                  <a:pt x="3748" y="19"/>
                </a:cubicBezTo>
                <a:cubicBezTo>
                  <a:pt x="3736" y="223"/>
                  <a:pt x="3736" y="223"/>
                  <a:pt x="3736" y="223"/>
                </a:cubicBezTo>
                <a:cubicBezTo>
                  <a:pt x="3736" y="232"/>
                  <a:pt x="3727" y="242"/>
                  <a:pt x="3717" y="242"/>
                </a:cubicBezTo>
                <a:cubicBezTo>
                  <a:pt x="3562" y="242"/>
                  <a:pt x="3562" y="242"/>
                  <a:pt x="3562" y="242"/>
                </a:cubicBezTo>
                <a:cubicBezTo>
                  <a:pt x="3889" y="1424"/>
                  <a:pt x="3889" y="1424"/>
                  <a:pt x="3889" y="1424"/>
                </a:cubicBezTo>
                <a:cubicBezTo>
                  <a:pt x="4366" y="242"/>
                  <a:pt x="4366" y="242"/>
                  <a:pt x="4366" y="242"/>
                </a:cubicBezTo>
                <a:cubicBezTo>
                  <a:pt x="4117" y="242"/>
                  <a:pt x="4117" y="242"/>
                  <a:pt x="4117" y="242"/>
                </a:cubicBezTo>
                <a:cubicBezTo>
                  <a:pt x="4107" y="242"/>
                  <a:pt x="4097" y="232"/>
                  <a:pt x="4097" y="223"/>
                </a:cubicBezTo>
                <a:cubicBezTo>
                  <a:pt x="4109" y="19"/>
                  <a:pt x="4109" y="19"/>
                  <a:pt x="4109" y="19"/>
                </a:cubicBezTo>
                <a:cubicBezTo>
                  <a:pt x="4109" y="9"/>
                  <a:pt x="4119" y="0"/>
                  <a:pt x="4129" y="0"/>
                </a:cubicBezTo>
                <a:close/>
                <a:moveTo>
                  <a:pt x="5899" y="0"/>
                </a:moveTo>
                <a:cubicBezTo>
                  <a:pt x="5020" y="0"/>
                  <a:pt x="5020" y="0"/>
                  <a:pt x="5020" y="0"/>
                </a:cubicBezTo>
                <a:cubicBezTo>
                  <a:pt x="5010" y="0"/>
                  <a:pt x="5000" y="9"/>
                  <a:pt x="5000" y="19"/>
                </a:cubicBezTo>
                <a:cubicBezTo>
                  <a:pt x="4988" y="223"/>
                  <a:pt x="4988" y="223"/>
                  <a:pt x="4988" y="223"/>
                </a:cubicBezTo>
                <a:cubicBezTo>
                  <a:pt x="4988" y="232"/>
                  <a:pt x="4998" y="242"/>
                  <a:pt x="5008" y="242"/>
                </a:cubicBezTo>
                <a:cubicBezTo>
                  <a:pt x="5267" y="242"/>
                  <a:pt x="5267" y="242"/>
                  <a:pt x="5267" y="242"/>
                </a:cubicBezTo>
                <a:cubicBezTo>
                  <a:pt x="5197" y="1482"/>
                  <a:pt x="5197" y="1482"/>
                  <a:pt x="5197" y="1482"/>
                </a:cubicBezTo>
                <a:cubicBezTo>
                  <a:pt x="4935" y="1482"/>
                  <a:pt x="4935" y="1482"/>
                  <a:pt x="4935" y="1482"/>
                </a:cubicBezTo>
                <a:cubicBezTo>
                  <a:pt x="4925" y="1482"/>
                  <a:pt x="4916" y="1491"/>
                  <a:pt x="4916" y="1501"/>
                </a:cubicBezTo>
                <a:cubicBezTo>
                  <a:pt x="4904" y="1704"/>
                  <a:pt x="4904" y="1704"/>
                  <a:pt x="4904" y="1704"/>
                </a:cubicBezTo>
                <a:cubicBezTo>
                  <a:pt x="4904" y="1714"/>
                  <a:pt x="4913" y="1724"/>
                  <a:pt x="4923" y="1724"/>
                </a:cubicBezTo>
                <a:cubicBezTo>
                  <a:pt x="5705" y="1724"/>
                  <a:pt x="5705" y="1724"/>
                  <a:pt x="5705" y="1724"/>
                </a:cubicBezTo>
                <a:cubicBezTo>
                  <a:pt x="5715" y="1724"/>
                  <a:pt x="5724" y="1714"/>
                  <a:pt x="5724" y="1704"/>
                </a:cubicBezTo>
                <a:cubicBezTo>
                  <a:pt x="5737" y="1501"/>
                  <a:pt x="5737" y="1501"/>
                  <a:pt x="5737" y="1501"/>
                </a:cubicBezTo>
                <a:cubicBezTo>
                  <a:pt x="5737" y="1491"/>
                  <a:pt x="5727" y="1482"/>
                  <a:pt x="5717" y="1482"/>
                </a:cubicBezTo>
                <a:cubicBezTo>
                  <a:pt x="5516" y="1482"/>
                  <a:pt x="5516" y="1482"/>
                  <a:pt x="5516" y="1482"/>
                </a:cubicBezTo>
                <a:cubicBezTo>
                  <a:pt x="5586" y="242"/>
                  <a:pt x="5586" y="242"/>
                  <a:pt x="5586" y="242"/>
                </a:cubicBezTo>
                <a:cubicBezTo>
                  <a:pt x="5831" y="242"/>
                  <a:pt x="5831" y="242"/>
                  <a:pt x="5831" y="242"/>
                </a:cubicBezTo>
                <a:cubicBezTo>
                  <a:pt x="6034" y="242"/>
                  <a:pt x="6238" y="251"/>
                  <a:pt x="6238" y="455"/>
                </a:cubicBezTo>
                <a:cubicBezTo>
                  <a:pt x="6238" y="697"/>
                  <a:pt x="6083" y="721"/>
                  <a:pt x="5894" y="753"/>
                </a:cubicBezTo>
                <a:cubicBezTo>
                  <a:pt x="5780" y="772"/>
                  <a:pt x="5705" y="842"/>
                  <a:pt x="5695" y="978"/>
                </a:cubicBezTo>
                <a:cubicBezTo>
                  <a:pt x="5879" y="978"/>
                  <a:pt x="5879" y="978"/>
                  <a:pt x="5879" y="978"/>
                </a:cubicBezTo>
                <a:cubicBezTo>
                  <a:pt x="6306" y="978"/>
                  <a:pt x="6587" y="833"/>
                  <a:pt x="6587" y="436"/>
                </a:cubicBezTo>
                <a:cubicBezTo>
                  <a:pt x="6587" y="77"/>
                  <a:pt x="6257" y="0"/>
                  <a:pt x="5899" y="0"/>
                </a:cubicBezTo>
                <a:close/>
                <a:moveTo>
                  <a:pt x="813" y="1482"/>
                </a:moveTo>
                <a:cubicBezTo>
                  <a:pt x="613" y="1482"/>
                  <a:pt x="613" y="1482"/>
                  <a:pt x="613" y="1482"/>
                </a:cubicBezTo>
                <a:cubicBezTo>
                  <a:pt x="697" y="0"/>
                  <a:pt x="697" y="0"/>
                  <a:pt x="697" y="0"/>
                </a:cubicBezTo>
                <a:cubicBezTo>
                  <a:pt x="116" y="0"/>
                  <a:pt x="116" y="0"/>
                  <a:pt x="116" y="0"/>
                </a:cubicBezTo>
                <a:cubicBezTo>
                  <a:pt x="106" y="0"/>
                  <a:pt x="97" y="9"/>
                  <a:pt x="97" y="19"/>
                </a:cubicBezTo>
                <a:cubicBezTo>
                  <a:pt x="85" y="223"/>
                  <a:pt x="85" y="223"/>
                  <a:pt x="85" y="223"/>
                </a:cubicBezTo>
                <a:cubicBezTo>
                  <a:pt x="85" y="232"/>
                  <a:pt x="94" y="242"/>
                  <a:pt x="104" y="242"/>
                </a:cubicBezTo>
                <a:cubicBezTo>
                  <a:pt x="363" y="242"/>
                  <a:pt x="363" y="242"/>
                  <a:pt x="363" y="242"/>
                </a:cubicBezTo>
                <a:cubicBezTo>
                  <a:pt x="293" y="1482"/>
                  <a:pt x="293" y="1482"/>
                  <a:pt x="293" y="1482"/>
                </a:cubicBezTo>
                <a:cubicBezTo>
                  <a:pt x="31" y="1482"/>
                  <a:pt x="31" y="1482"/>
                  <a:pt x="31" y="1482"/>
                </a:cubicBezTo>
                <a:cubicBezTo>
                  <a:pt x="22" y="1482"/>
                  <a:pt x="12" y="1491"/>
                  <a:pt x="12" y="1501"/>
                </a:cubicBezTo>
                <a:cubicBezTo>
                  <a:pt x="0" y="1704"/>
                  <a:pt x="0" y="1704"/>
                  <a:pt x="0" y="1704"/>
                </a:cubicBezTo>
                <a:cubicBezTo>
                  <a:pt x="0" y="1714"/>
                  <a:pt x="10" y="1724"/>
                  <a:pt x="19" y="1724"/>
                </a:cubicBezTo>
                <a:cubicBezTo>
                  <a:pt x="801" y="1724"/>
                  <a:pt x="801" y="1724"/>
                  <a:pt x="801" y="1724"/>
                </a:cubicBezTo>
                <a:cubicBezTo>
                  <a:pt x="811" y="1724"/>
                  <a:pt x="821" y="1714"/>
                  <a:pt x="821" y="1704"/>
                </a:cubicBezTo>
                <a:cubicBezTo>
                  <a:pt x="833" y="1501"/>
                  <a:pt x="833" y="1501"/>
                  <a:pt x="833" y="1501"/>
                </a:cubicBezTo>
                <a:cubicBezTo>
                  <a:pt x="833" y="1491"/>
                  <a:pt x="823" y="1482"/>
                  <a:pt x="813" y="1482"/>
                </a:cubicBezTo>
                <a:close/>
                <a:moveTo>
                  <a:pt x="1743" y="0"/>
                </a:moveTo>
                <a:cubicBezTo>
                  <a:pt x="1116" y="0"/>
                  <a:pt x="1116" y="0"/>
                  <a:pt x="1116" y="0"/>
                </a:cubicBezTo>
                <a:cubicBezTo>
                  <a:pt x="1107" y="0"/>
                  <a:pt x="1097" y="9"/>
                  <a:pt x="1097" y="19"/>
                </a:cubicBezTo>
                <a:cubicBezTo>
                  <a:pt x="1085" y="223"/>
                  <a:pt x="1085" y="223"/>
                  <a:pt x="1085" y="223"/>
                </a:cubicBezTo>
                <a:cubicBezTo>
                  <a:pt x="1085" y="232"/>
                  <a:pt x="1094" y="242"/>
                  <a:pt x="1104" y="242"/>
                </a:cubicBezTo>
                <a:cubicBezTo>
                  <a:pt x="1249" y="242"/>
                  <a:pt x="1249" y="242"/>
                  <a:pt x="1249" y="242"/>
                </a:cubicBezTo>
                <a:cubicBezTo>
                  <a:pt x="784" y="900"/>
                  <a:pt x="784" y="900"/>
                  <a:pt x="784" y="900"/>
                </a:cubicBezTo>
                <a:cubicBezTo>
                  <a:pt x="949" y="900"/>
                  <a:pt x="949" y="900"/>
                  <a:pt x="949" y="900"/>
                </a:cubicBezTo>
                <a:cubicBezTo>
                  <a:pt x="1114" y="900"/>
                  <a:pt x="1181" y="801"/>
                  <a:pt x="1230" y="736"/>
                </a:cubicBezTo>
                <a:cubicBezTo>
                  <a:pt x="1598" y="242"/>
                  <a:pt x="1598" y="242"/>
                  <a:pt x="1598" y="242"/>
                </a:cubicBezTo>
                <a:cubicBezTo>
                  <a:pt x="1731" y="242"/>
                  <a:pt x="1731" y="242"/>
                  <a:pt x="1731" y="242"/>
                </a:cubicBezTo>
                <a:cubicBezTo>
                  <a:pt x="1741" y="242"/>
                  <a:pt x="1751" y="232"/>
                  <a:pt x="1751" y="223"/>
                </a:cubicBezTo>
                <a:cubicBezTo>
                  <a:pt x="1763" y="19"/>
                  <a:pt x="1763" y="19"/>
                  <a:pt x="1763" y="19"/>
                </a:cubicBezTo>
                <a:cubicBezTo>
                  <a:pt x="1763" y="9"/>
                  <a:pt x="1753" y="0"/>
                  <a:pt x="1743" y="0"/>
                </a:cubicBezTo>
                <a:close/>
              </a:path>
            </a:pathLst>
          </a:custGeom>
          <a:solidFill>
            <a:srgbClr val="0031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B51CEA01-2714-4C28-95A3-FE274719D09B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769062" y="6098488"/>
            <a:ext cx="1897233" cy="273304"/>
          </a:xfrm>
          <a:custGeom>
            <a:avLst/>
            <a:gdLst>
              <a:gd name="T0" fmla="*/ 1076 w 5967"/>
              <a:gd name="T1" fmla="*/ 601 h 862"/>
              <a:gd name="T2" fmla="*/ 1061 w 5967"/>
              <a:gd name="T3" fmla="*/ 843 h 862"/>
              <a:gd name="T4" fmla="*/ 1042 w 5967"/>
              <a:gd name="T5" fmla="*/ 862 h 862"/>
              <a:gd name="T6" fmla="*/ 901 w 5967"/>
              <a:gd name="T7" fmla="*/ 862 h 862"/>
              <a:gd name="T8" fmla="*/ 465 w 5967"/>
              <a:gd name="T9" fmla="*/ 620 h 862"/>
              <a:gd name="T10" fmla="*/ 204 w 5967"/>
              <a:gd name="T11" fmla="*/ 242 h 862"/>
              <a:gd name="T12" fmla="*/ 0 w 5967"/>
              <a:gd name="T13" fmla="*/ 0 h 862"/>
              <a:gd name="T14" fmla="*/ 165 w 5967"/>
              <a:gd name="T15" fmla="*/ 0 h 862"/>
              <a:gd name="T16" fmla="*/ 553 w 5967"/>
              <a:gd name="T17" fmla="*/ 204 h 862"/>
              <a:gd name="T18" fmla="*/ 708 w 5967"/>
              <a:gd name="T19" fmla="*/ 407 h 862"/>
              <a:gd name="T20" fmla="*/ 998 w 5967"/>
              <a:gd name="T21" fmla="*/ 581 h 862"/>
              <a:gd name="T22" fmla="*/ 1056 w 5967"/>
              <a:gd name="T23" fmla="*/ 581 h 862"/>
              <a:gd name="T24" fmla="*/ 1076 w 5967"/>
              <a:gd name="T25" fmla="*/ 601 h 862"/>
              <a:gd name="T26" fmla="*/ 5948 w 5967"/>
              <a:gd name="T27" fmla="*/ 581 h 862"/>
              <a:gd name="T28" fmla="*/ 5880 w 5967"/>
              <a:gd name="T29" fmla="*/ 581 h 862"/>
              <a:gd name="T30" fmla="*/ 5589 w 5967"/>
              <a:gd name="T31" fmla="*/ 407 h 862"/>
              <a:gd name="T32" fmla="*/ 5497 w 5967"/>
              <a:gd name="T33" fmla="*/ 291 h 862"/>
              <a:gd name="T34" fmla="*/ 5110 w 5967"/>
              <a:gd name="T35" fmla="*/ 87 h 862"/>
              <a:gd name="T36" fmla="*/ 4945 w 5967"/>
              <a:gd name="T37" fmla="*/ 87 h 862"/>
              <a:gd name="T38" fmla="*/ 5149 w 5967"/>
              <a:gd name="T39" fmla="*/ 329 h 862"/>
              <a:gd name="T40" fmla="*/ 5347 w 5967"/>
              <a:gd name="T41" fmla="*/ 620 h 862"/>
              <a:gd name="T42" fmla="*/ 5783 w 5967"/>
              <a:gd name="T43" fmla="*/ 862 h 862"/>
              <a:gd name="T44" fmla="*/ 5933 w 5967"/>
              <a:gd name="T45" fmla="*/ 862 h 862"/>
              <a:gd name="T46" fmla="*/ 5953 w 5967"/>
              <a:gd name="T47" fmla="*/ 843 h 862"/>
              <a:gd name="T48" fmla="*/ 5967 w 5967"/>
              <a:gd name="T49" fmla="*/ 601 h 862"/>
              <a:gd name="T50" fmla="*/ 5948 w 5967"/>
              <a:gd name="T51" fmla="*/ 581 h 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967" h="862">
                <a:moveTo>
                  <a:pt x="1076" y="601"/>
                </a:moveTo>
                <a:cubicBezTo>
                  <a:pt x="1061" y="843"/>
                  <a:pt x="1061" y="843"/>
                  <a:pt x="1061" y="843"/>
                </a:cubicBezTo>
                <a:cubicBezTo>
                  <a:pt x="1061" y="853"/>
                  <a:pt x="1051" y="862"/>
                  <a:pt x="1042" y="862"/>
                </a:cubicBezTo>
                <a:cubicBezTo>
                  <a:pt x="901" y="862"/>
                  <a:pt x="901" y="862"/>
                  <a:pt x="901" y="862"/>
                </a:cubicBezTo>
                <a:cubicBezTo>
                  <a:pt x="669" y="862"/>
                  <a:pt x="553" y="746"/>
                  <a:pt x="465" y="620"/>
                </a:cubicBezTo>
                <a:cubicBezTo>
                  <a:pt x="204" y="242"/>
                  <a:pt x="204" y="242"/>
                  <a:pt x="204" y="242"/>
                </a:cubicBezTo>
                <a:cubicBezTo>
                  <a:pt x="165" y="184"/>
                  <a:pt x="78" y="68"/>
                  <a:pt x="0" y="0"/>
                </a:cubicBezTo>
                <a:cubicBezTo>
                  <a:pt x="165" y="0"/>
                  <a:pt x="165" y="0"/>
                  <a:pt x="165" y="0"/>
                </a:cubicBezTo>
                <a:cubicBezTo>
                  <a:pt x="407" y="0"/>
                  <a:pt x="465" y="90"/>
                  <a:pt x="553" y="204"/>
                </a:cubicBezTo>
                <a:cubicBezTo>
                  <a:pt x="708" y="407"/>
                  <a:pt x="708" y="407"/>
                  <a:pt x="708" y="407"/>
                </a:cubicBezTo>
                <a:cubicBezTo>
                  <a:pt x="795" y="521"/>
                  <a:pt x="843" y="581"/>
                  <a:pt x="998" y="581"/>
                </a:cubicBezTo>
                <a:cubicBezTo>
                  <a:pt x="1056" y="581"/>
                  <a:pt x="1056" y="581"/>
                  <a:pt x="1056" y="581"/>
                </a:cubicBezTo>
                <a:cubicBezTo>
                  <a:pt x="1066" y="581"/>
                  <a:pt x="1076" y="591"/>
                  <a:pt x="1076" y="601"/>
                </a:cubicBezTo>
                <a:close/>
                <a:moveTo>
                  <a:pt x="5948" y="581"/>
                </a:moveTo>
                <a:cubicBezTo>
                  <a:pt x="5880" y="581"/>
                  <a:pt x="5880" y="581"/>
                  <a:pt x="5880" y="581"/>
                </a:cubicBezTo>
                <a:cubicBezTo>
                  <a:pt x="5725" y="581"/>
                  <a:pt x="5679" y="521"/>
                  <a:pt x="5589" y="407"/>
                </a:cubicBezTo>
                <a:cubicBezTo>
                  <a:pt x="5497" y="291"/>
                  <a:pt x="5497" y="291"/>
                  <a:pt x="5497" y="291"/>
                </a:cubicBezTo>
                <a:cubicBezTo>
                  <a:pt x="5413" y="184"/>
                  <a:pt x="5352" y="87"/>
                  <a:pt x="5110" y="87"/>
                </a:cubicBezTo>
                <a:cubicBezTo>
                  <a:pt x="4945" y="87"/>
                  <a:pt x="4945" y="87"/>
                  <a:pt x="4945" y="87"/>
                </a:cubicBezTo>
                <a:cubicBezTo>
                  <a:pt x="5023" y="155"/>
                  <a:pt x="5110" y="271"/>
                  <a:pt x="5149" y="329"/>
                </a:cubicBezTo>
                <a:cubicBezTo>
                  <a:pt x="5347" y="620"/>
                  <a:pt x="5347" y="620"/>
                  <a:pt x="5347" y="620"/>
                </a:cubicBezTo>
                <a:cubicBezTo>
                  <a:pt x="5434" y="746"/>
                  <a:pt x="5551" y="862"/>
                  <a:pt x="5783" y="862"/>
                </a:cubicBezTo>
                <a:cubicBezTo>
                  <a:pt x="5933" y="862"/>
                  <a:pt x="5933" y="862"/>
                  <a:pt x="5933" y="862"/>
                </a:cubicBezTo>
                <a:cubicBezTo>
                  <a:pt x="5943" y="862"/>
                  <a:pt x="5953" y="853"/>
                  <a:pt x="5953" y="843"/>
                </a:cubicBezTo>
                <a:cubicBezTo>
                  <a:pt x="5967" y="601"/>
                  <a:pt x="5967" y="601"/>
                  <a:pt x="5967" y="601"/>
                </a:cubicBezTo>
                <a:cubicBezTo>
                  <a:pt x="5967" y="591"/>
                  <a:pt x="5957" y="581"/>
                  <a:pt x="5948" y="581"/>
                </a:cubicBezTo>
                <a:close/>
              </a:path>
            </a:pathLst>
          </a:custGeom>
          <a:solidFill>
            <a:srgbClr val="00B9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B9678F71-C917-4A75-915A-27F708F7A162}"/>
              </a:ext>
            </a:extLst>
          </p:cNvPr>
          <p:cNvSpPr>
            <a:spLocks noSelect="1"/>
          </p:cNvSpPr>
          <p:nvPr userDrawn="1"/>
        </p:nvSpPr>
        <p:spPr bwMode="ltGray">
          <a:xfrm>
            <a:off x="6159505" y="1266825"/>
            <a:ext cx="633413" cy="190500"/>
          </a:xfrm>
          <a:custGeom>
            <a:avLst/>
            <a:gdLst>
              <a:gd name="T0" fmla="*/ 23 w 1994"/>
              <a:gd name="T1" fmla="*/ 257 h 601"/>
              <a:gd name="T2" fmla="*/ 268 w 1994"/>
              <a:gd name="T3" fmla="*/ 67 h 601"/>
              <a:gd name="T4" fmla="*/ 533 w 1994"/>
              <a:gd name="T5" fmla="*/ 0 h 601"/>
              <a:gd name="T6" fmla="*/ 808 w 1994"/>
              <a:gd name="T7" fmla="*/ 70 h 601"/>
              <a:gd name="T8" fmla="*/ 1068 w 1994"/>
              <a:gd name="T9" fmla="*/ 274 h 601"/>
              <a:gd name="T10" fmla="*/ 1265 w 1994"/>
              <a:gd name="T11" fmla="*/ 429 h 601"/>
              <a:gd name="T12" fmla="*/ 1465 w 1994"/>
              <a:gd name="T13" fmla="*/ 480 h 601"/>
              <a:gd name="T14" fmla="*/ 1667 w 1994"/>
              <a:gd name="T15" fmla="*/ 428 h 601"/>
              <a:gd name="T16" fmla="*/ 1884 w 1994"/>
              <a:gd name="T17" fmla="*/ 257 h 601"/>
              <a:gd name="T18" fmla="*/ 1969 w 1994"/>
              <a:gd name="T19" fmla="*/ 255 h 601"/>
              <a:gd name="T20" fmla="*/ 1972 w 1994"/>
              <a:gd name="T21" fmla="*/ 340 h 601"/>
              <a:gd name="T22" fmla="*/ 1722 w 1994"/>
              <a:gd name="T23" fmla="*/ 535 h 601"/>
              <a:gd name="T24" fmla="*/ 1465 w 1994"/>
              <a:gd name="T25" fmla="*/ 600 h 601"/>
              <a:gd name="T26" fmla="*/ 1210 w 1994"/>
              <a:gd name="T27" fmla="*/ 536 h 601"/>
              <a:gd name="T28" fmla="*/ 981 w 1994"/>
              <a:gd name="T29" fmla="*/ 356 h 601"/>
              <a:gd name="T30" fmla="*/ 753 w 1994"/>
              <a:gd name="T31" fmla="*/ 177 h 601"/>
              <a:gd name="T32" fmla="*/ 533 w 1994"/>
              <a:gd name="T33" fmla="*/ 120 h 601"/>
              <a:gd name="T34" fmla="*/ 322 w 1994"/>
              <a:gd name="T35" fmla="*/ 174 h 601"/>
              <a:gd name="T36" fmla="*/ 110 w 1994"/>
              <a:gd name="T37" fmla="*/ 340 h 601"/>
              <a:gd name="T38" fmla="*/ 25 w 1994"/>
              <a:gd name="T39" fmla="*/ 342 h 601"/>
              <a:gd name="T40" fmla="*/ 23 w 1994"/>
              <a:gd name="T41" fmla="*/ 257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94" h="601">
                <a:moveTo>
                  <a:pt x="23" y="257"/>
                </a:moveTo>
                <a:cubicBezTo>
                  <a:pt x="100" y="175"/>
                  <a:pt x="182" y="111"/>
                  <a:pt x="268" y="67"/>
                </a:cubicBezTo>
                <a:cubicBezTo>
                  <a:pt x="353" y="23"/>
                  <a:pt x="443" y="0"/>
                  <a:pt x="533" y="0"/>
                </a:cubicBezTo>
                <a:cubicBezTo>
                  <a:pt x="626" y="0"/>
                  <a:pt x="718" y="24"/>
                  <a:pt x="808" y="70"/>
                </a:cubicBezTo>
                <a:cubicBezTo>
                  <a:pt x="897" y="116"/>
                  <a:pt x="984" y="185"/>
                  <a:pt x="1068" y="274"/>
                </a:cubicBezTo>
                <a:cubicBezTo>
                  <a:pt x="1133" y="343"/>
                  <a:pt x="1199" y="395"/>
                  <a:pt x="1265" y="429"/>
                </a:cubicBezTo>
                <a:cubicBezTo>
                  <a:pt x="1332" y="463"/>
                  <a:pt x="1398" y="480"/>
                  <a:pt x="1465" y="480"/>
                </a:cubicBezTo>
                <a:cubicBezTo>
                  <a:pt x="1530" y="480"/>
                  <a:pt x="1597" y="464"/>
                  <a:pt x="1667" y="428"/>
                </a:cubicBezTo>
                <a:cubicBezTo>
                  <a:pt x="1737" y="392"/>
                  <a:pt x="1810" y="336"/>
                  <a:pt x="1884" y="257"/>
                </a:cubicBezTo>
                <a:cubicBezTo>
                  <a:pt x="1907" y="233"/>
                  <a:pt x="1945" y="232"/>
                  <a:pt x="1969" y="255"/>
                </a:cubicBezTo>
                <a:cubicBezTo>
                  <a:pt x="1993" y="278"/>
                  <a:pt x="1994" y="316"/>
                  <a:pt x="1972" y="340"/>
                </a:cubicBezTo>
                <a:cubicBezTo>
                  <a:pt x="1890" y="427"/>
                  <a:pt x="1807" y="492"/>
                  <a:pt x="1722" y="535"/>
                </a:cubicBezTo>
                <a:cubicBezTo>
                  <a:pt x="1637" y="579"/>
                  <a:pt x="1550" y="601"/>
                  <a:pt x="1465" y="600"/>
                </a:cubicBezTo>
                <a:cubicBezTo>
                  <a:pt x="1377" y="601"/>
                  <a:pt x="1291" y="578"/>
                  <a:pt x="1210" y="536"/>
                </a:cubicBezTo>
                <a:cubicBezTo>
                  <a:pt x="1129" y="494"/>
                  <a:pt x="1053" y="433"/>
                  <a:pt x="981" y="356"/>
                </a:cubicBezTo>
                <a:cubicBezTo>
                  <a:pt x="904" y="275"/>
                  <a:pt x="827" y="215"/>
                  <a:pt x="753" y="177"/>
                </a:cubicBezTo>
                <a:cubicBezTo>
                  <a:pt x="678" y="138"/>
                  <a:pt x="605" y="120"/>
                  <a:pt x="533" y="120"/>
                </a:cubicBezTo>
                <a:cubicBezTo>
                  <a:pt x="463" y="120"/>
                  <a:pt x="393" y="138"/>
                  <a:pt x="322" y="174"/>
                </a:cubicBezTo>
                <a:cubicBezTo>
                  <a:pt x="252" y="210"/>
                  <a:pt x="180" y="265"/>
                  <a:pt x="110" y="340"/>
                </a:cubicBezTo>
                <a:cubicBezTo>
                  <a:pt x="87" y="364"/>
                  <a:pt x="49" y="365"/>
                  <a:pt x="25" y="342"/>
                </a:cubicBezTo>
                <a:cubicBezTo>
                  <a:pt x="1" y="320"/>
                  <a:pt x="0" y="282"/>
                  <a:pt x="23" y="257"/>
                </a:cubicBezTo>
                <a:close/>
              </a:path>
            </a:pathLst>
          </a:custGeom>
          <a:solidFill>
            <a:srgbClr val="00B9EA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1" name="Datum"/>
          <p:cNvSpPr>
            <a:spLocks noGrp="1" noSelect="1"/>
          </p:cNvSpPr>
          <p:nvPr>
            <p:ph type="body" sz="quarter" idx="15" hasCustomPrompt="1"/>
          </p:nvPr>
        </p:nvSpPr>
        <p:spPr>
          <a:xfrm>
            <a:off x="6163199" y="784800"/>
            <a:ext cx="5155200" cy="252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9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None/>
              <a:defRPr sz="19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[Datum]</a:t>
            </a:r>
          </a:p>
        </p:txBody>
      </p:sp>
      <p:sp>
        <p:nvSpPr>
          <p:cNvPr id="15" name="Tekstvak titel en subtitel"/>
          <p:cNvSpPr>
            <a:spLocks noGrp="1" noSelect="1"/>
          </p:cNvSpPr>
          <p:nvPr>
            <p:ph type="body" sz="quarter" idx="16" hasCustomPrompt="1"/>
          </p:nvPr>
        </p:nvSpPr>
        <p:spPr>
          <a:xfrm>
            <a:off x="6159500" y="1492494"/>
            <a:ext cx="5154613" cy="3087688"/>
          </a:xfrm>
        </p:spPr>
        <p:txBody>
          <a:bodyPr/>
          <a:lstStyle>
            <a:lvl1pPr marL="0" indent="0">
              <a:lnSpc>
                <a:spcPct val="95000"/>
              </a:lnSpc>
              <a:spcAft>
                <a:spcPts val="2400"/>
              </a:spcAft>
              <a:buFontTx/>
              <a:buNone/>
              <a:defRPr sz="4000" baseline="0">
                <a:solidFill>
                  <a:schemeClr val="bg1"/>
                </a:solidFill>
                <a:latin typeface="+mj-lt"/>
              </a:defRPr>
            </a:lvl1pPr>
            <a:lvl2pPr marL="0" indent="0">
              <a:buFontTx/>
              <a:buNone/>
              <a:defRPr sz="1900" b="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900" b="0">
                <a:solidFill>
                  <a:schemeClr val="bg1"/>
                </a:solidFill>
              </a:defRPr>
            </a:lvl3pPr>
            <a:lvl4pPr marL="0">
              <a:buFontTx/>
              <a:buNone/>
              <a:defRPr sz="1900" b="0">
                <a:solidFill>
                  <a:schemeClr val="bg1"/>
                </a:solidFill>
              </a:defRPr>
            </a:lvl4pPr>
            <a:lvl5pPr marL="0">
              <a:buFontTx/>
              <a:buNone/>
              <a:defRPr sz="1900" b="0">
                <a:solidFill>
                  <a:schemeClr val="bg1"/>
                </a:solidFill>
              </a:defRPr>
            </a:lvl5pPr>
            <a:lvl6pPr marL="0">
              <a:buFontTx/>
              <a:buNone/>
              <a:defRPr sz="1900" b="0">
                <a:solidFill>
                  <a:schemeClr val="bg1"/>
                </a:solidFill>
              </a:defRPr>
            </a:lvl6pPr>
            <a:lvl7pPr marL="0">
              <a:buFontTx/>
              <a:buNone/>
              <a:defRPr sz="1900" b="0">
                <a:solidFill>
                  <a:schemeClr val="bg1"/>
                </a:solidFill>
              </a:defRPr>
            </a:lvl7pPr>
            <a:lvl8pPr marL="0">
              <a:buFontTx/>
              <a:buNone/>
              <a:defRPr sz="1900" b="0">
                <a:solidFill>
                  <a:schemeClr val="bg1"/>
                </a:solidFill>
              </a:defRPr>
            </a:lvl8pPr>
            <a:lvl9pPr marL="0">
              <a:buFontTx/>
              <a:buNone/>
              <a:defRPr sz="19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[Titel 1e niveau, </a:t>
            </a:r>
            <a:r>
              <a:rPr lang="nl-NL" dirty="0" err="1"/>
              <a:t>subtitle</a:t>
            </a:r>
            <a:r>
              <a:rPr lang="nl-NL" dirty="0"/>
              <a:t> (namen) 2e niveau]</a:t>
            </a:r>
          </a:p>
        </p:txBody>
      </p:sp>
    </p:spTree>
    <p:extLst>
      <p:ext uri="{BB962C8B-B14F-4D97-AF65-F5344CB8AC3E}">
        <p14:creationId xmlns:p14="http://schemas.microsoft.com/office/powerpoint/2010/main" val="270384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ianummer 8"/>
          <p:cNvSpPr>
            <a:spLocks noGrp="1" noSelect="1"/>
          </p:cNvSpPr>
          <p:nvPr>
            <p:ph type="sldNum" sz="quarter" idx="12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‹#›</a:t>
            </a:fld>
            <a:endParaRPr lang="nl-NL" noProof="1"/>
          </a:p>
        </p:txBody>
      </p:sp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 baseline="0"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pagina (looking ahead) ß foto orkaa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3F8625C9-4E66-4343-9A0A-37ED2476D07B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1" y="0"/>
            <a:ext cx="12195173" cy="5771528"/>
          </a:xfrm>
          <a:prstGeom prst="rect">
            <a:avLst/>
          </a:prstGeom>
        </p:spPr>
      </p:pic>
      <p:sp>
        <p:nvSpPr>
          <p:cNvPr id="21" name="Vrije vorm: vorm 20">
            <a:extLst>
              <a:ext uri="{FF2B5EF4-FFF2-40B4-BE49-F238E27FC236}">
                <a16:creationId xmlns:a16="http://schemas.microsoft.com/office/drawing/2014/main" id="{5E60CF94-C0D7-49CE-8F0B-97D6DE27E119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5232497"/>
            <a:ext cx="12193200" cy="1625504"/>
          </a:xfrm>
          <a:custGeom>
            <a:avLst/>
            <a:gdLst>
              <a:gd name="connsiteX0" fmla="*/ 0 w 12193200"/>
              <a:gd name="connsiteY0" fmla="*/ 0 h 1625504"/>
              <a:gd name="connsiteX1" fmla="*/ 5206 w 12193200"/>
              <a:gd name="connsiteY1" fmla="*/ 0 h 1625504"/>
              <a:gd name="connsiteX2" fmla="*/ 2666076 w 12193200"/>
              <a:gd name="connsiteY2" fmla="*/ 0 h 1625504"/>
              <a:gd name="connsiteX3" fmla="*/ 2786857 w 12193200"/>
              <a:gd name="connsiteY3" fmla="*/ 0 h 1625504"/>
              <a:gd name="connsiteX4" fmla="*/ 3152060 w 12193200"/>
              <a:gd name="connsiteY4" fmla="*/ 191686 h 1625504"/>
              <a:gd name="connsiteX5" fmla="*/ 3297951 w 12193200"/>
              <a:gd name="connsiteY5" fmla="*/ 382737 h 1625504"/>
              <a:gd name="connsiteX6" fmla="*/ 3571932 w 12193200"/>
              <a:gd name="connsiteY6" fmla="*/ 547130 h 1625504"/>
              <a:gd name="connsiteX7" fmla="*/ 11088311 w 12193200"/>
              <a:gd name="connsiteY7" fmla="*/ 547130 h 1625504"/>
              <a:gd name="connsiteX8" fmla="*/ 12009660 w 12193200"/>
              <a:gd name="connsiteY8" fmla="*/ 547130 h 1625504"/>
              <a:gd name="connsiteX9" fmla="*/ 12193200 w 12193200"/>
              <a:gd name="connsiteY9" fmla="*/ 547130 h 1625504"/>
              <a:gd name="connsiteX10" fmla="*/ 12193200 w 12193200"/>
              <a:gd name="connsiteY10" fmla="*/ 1625504 h 1625504"/>
              <a:gd name="connsiteX11" fmla="*/ 0 w 12193200"/>
              <a:gd name="connsiteY11" fmla="*/ 1625504 h 162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3200" h="1625504">
                <a:moveTo>
                  <a:pt x="0" y="0"/>
                </a:moveTo>
                <a:lnTo>
                  <a:pt x="5206" y="0"/>
                </a:lnTo>
                <a:cubicBezTo>
                  <a:pt x="41657" y="0"/>
                  <a:pt x="333259" y="0"/>
                  <a:pt x="2666076" y="0"/>
                </a:cubicBezTo>
                <a:cubicBezTo>
                  <a:pt x="2666076" y="0"/>
                  <a:pt x="2666076" y="0"/>
                  <a:pt x="2786857" y="0"/>
                </a:cubicBezTo>
                <a:cubicBezTo>
                  <a:pt x="3015069" y="0"/>
                  <a:pt x="3069738" y="84418"/>
                  <a:pt x="3152060" y="191686"/>
                </a:cubicBezTo>
                <a:cubicBezTo>
                  <a:pt x="3152060" y="191686"/>
                  <a:pt x="3152060" y="191686"/>
                  <a:pt x="3297951" y="382737"/>
                </a:cubicBezTo>
                <a:cubicBezTo>
                  <a:pt x="3380272" y="490005"/>
                  <a:pt x="3426042" y="547130"/>
                  <a:pt x="3571932" y="547130"/>
                </a:cubicBezTo>
                <a:cubicBezTo>
                  <a:pt x="3571932" y="547130"/>
                  <a:pt x="3571932" y="547130"/>
                  <a:pt x="11088311" y="547130"/>
                </a:cubicBezTo>
                <a:cubicBezTo>
                  <a:pt x="11088311" y="547130"/>
                  <a:pt x="11088311" y="547130"/>
                  <a:pt x="12009660" y="547130"/>
                </a:cubicBezTo>
                <a:lnTo>
                  <a:pt x="12193200" y="547130"/>
                </a:lnTo>
                <a:lnTo>
                  <a:pt x="12193200" y="1625504"/>
                </a:lnTo>
                <a:lnTo>
                  <a:pt x="0" y="1625504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100A02FB-6B15-452E-B384-4E89C5DBB821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3897749" y="6176347"/>
            <a:ext cx="2496276" cy="203389"/>
          </a:xfrm>
          <a:custGeom>
            <a:avLst/>
            <a:gdLst>
              <a:gd name="T0" fmla="*/ 7723 w 7850"/>
              <a:gd name="T1" fmla="*/ 168 h 640"/>
              <a:gd name="T2" fmla="*/ 7660 w 7850"/>
              <a:gd name="T3" fmla="*/ 433 h 640"/>
              <a:gd name="T4" fmla="*/ 7484 w 7850"/>
              <a:gd name="T5" fmla="*/ 452 h 640"/>
              <a:gd name="T6" fmla="*/ 7468 w 7850"/>
              <a:gd name="T7" fmla="*/ 228 h 640"/>
              <a:gd name="T8" fmla="*/ 7085 w 7850"/>
              <a:gd name="T9" fmla="*/ 174 h 640"/>
              <a:gd name="T10" fmla="*/ 7118 w 7850"/>
              <a:gd name="T11" fmla="*/ 96 h 640"/>
              <a:gd name="T12" fmla="*/ 7040 w 7850"/>
              <a:gd name="T13" fmla="*/ 445 h 640"/>
              <a:gd name="T14" fmla="*/ 6794 w 7850"/>
              <a:gd name="T15" fmla="*/ 193 h 640"/>
              <a:gd name="T16" fmla="*/ 6646 w 7850"/>
              <a:gd name="T17" fmla="*/ 434 h 640"/>
              <a:gd name="T18" fmla="*/ 6312 w 7850"/>
              <a:gd name="T19" fmla="*/ 437 h 640"/>
              <a:gd name="T20" fmla="*/ 6526 w 7850"/>
              <a:gd name="T21" fmla="*/ 434 h 640"/>
              <a:gd name="T22" fmla="*/ 6324 w 7850"/>
              <a:gd name="T23" fmla="*/ 242 h 640"/>
              <a:gd name="T24" fmla="*/ 6318 w 7850"/>
              <a:gd name="T25" fmla="*/ 478 h 640"/>
              <a:gd name="T26" fmla="*/ 6138 w 7850"/>
              <a:gd name="T27" fmla="*/ 232 h 640"/>
              <a:gd name="T28" fmla="*/ 6009 w 7850"/>
              <a:gd name="T29" fmla="*/ 455 h 640"/>
              <a:gd name="T30" fmla="*/ 5921 w 7850"/>
              <a:gd name="T31" fmla="*/ 152 h 640"/>
              <a:gd name="T32" fmla="*/ 5688 w 7850"/>
              <a:gd name="T33" fmla="*/ 293 h 640"/>
              <a:gd name="T34" fmla="*/ 5240 w 7850"/>
              <a:gd name="T35" fmla="*/ 478 h 640"/>
              <a:gd name="T36" fmla="*/ 5304 w 7850"/>
              <a:gd name="T37" fmla="*/ 434 h 640"/>
              <a:gd name="T38" fmla="*/ 5065 w 7850"/>
              <a:gd name="T39" fmla="*/ 445 h 640"/>
              <a:gd name="T40" fmla="*/ 4653 w 7850"/>
              <a:gd name="T41" fmla="*/ 280 h 640"/>
              <a:gd name="T42" fmla="*/ 4673 w 7850"/>
              <a:gd name="T43" fmla="*/ 453 h 640"/>
              <a:gd name="T44" fmla="*/ 4357 w 7850"/>
              <a:gd name="T45" fmla="*/ 193 h 640"/>
              <a:gd name="T46" fmla="*/ 4208 w 7850"/>
              <a:gd name="T47" fmla="*/ 434 h 640"/>
              <a:gd name="T48" fmla="*/ 4050 w 7850"/>
              <a:gd name="T49" fmla="*/ 455 h 640"/>
              <a:gd name="T50" fmla="*/ 3751 w 7850"/>
              <a:gd name="T51" fmla="*/ 472 h 640"/>
              <a:gd name="T52" fmla="*/ 4090 w 7850"/>
              <a:gd name="T53" fmla="*/ 472 h 640"/>
              <a:gd name="T54" fmla="*/ 3586 w 7850"/>
              <a:gd name="T55" fmla="*/ 168 h 640"/>
              <a:gd name="T56" fmla="*/ 3523 w 7850"/>
              <a:gd name="T57" fmla="*/ 433 h 640"/>
              <a:gd name="T58" fmla="*/ 3305 w 7850"/>
              <a:gd name="T59" fmla="*/ 191 h 640"/>
              <a:gd name="T60" fmla="*/ 3192 w 7850"/>
              <a:gd name="T61" fmla="*/ 296 h 640"/>
              <a:gd name="T62" fmla="*/ 3213 w 7850"/>
              <a:gd name="T63" fmla="*/ 384 h 640"/>
              <a:gd name="T64" fmla="*/ 3165 w 7850"/>
              <a:gd name="T65" fmla="*/ 285 h 640"/>
              <a:gd name="T66" fmla="*/ 2756 w 7850"/>
              <a:gd name="T67" fmla="*/ 471 h 640"/>
              <a:gd name="T68" fmla="*/ 2803 w 7850"/>
              <a:gd name="T69" fmla="*/ 210 h 640"/>
              <a:gd name="T70" fmla="*/ 2821 w 7850"/>
              <a:gd name="T71" fmla="*/ 18 h 640"/>
              <a:gd name="T72" fmla="*/ 2384 w 7850"/>
              <a:gd name="T73" fmla="*/ 535 h 640"/>
              <a:gd name="T74" fmla="*/ 2363 w 7850"/>
              <a:gd name="T75" fmla="*/ 603 h 640"/>
              <a:gd name="T76" fmla="*/ 2374 w 7850"/>
              <a:gd name="T77" fmla="*/ 280 h 640"/>
              <a:gd name="T78" fmla="*/ 2336 w 7850"/>
              <a:gd name="T79" fmla="*/ 194 h 640"/>
              <a:gd name="T80" fmla="*/ 2086 w 7850"/>
              <a:gd name="T81" fmla="*/ 460 h 640"/>
              <a:gd name="T82" fmla="*/ 1746 w 7850"/>
              <a:gd name="T83" fmla="*/ 460 h 640"/>
              <a:gd name="T84" fmla="*/ 1953 w 7850"/>
              <a:gd name="T85" fmla="*/ 472 h 640"/>
              <a:gd name="T86" fmla="*/ 1566 w 7850"/>
              <a:gd name="T87" fmla="*/ 186 h 640"/>
              <a:gd name="T88" fmla="*/ 1414 w 7850"/>
              <a:gd name="T89" fmla="*/ 353 h 640"/>
              <a:gd name="T90" fmla="*/ 1459 w 7850"/>
              <a:gd name="T91" fmla="*/ 600 h 640"/>
              <a:gd name="T92" fmla="*/ 1511 w 7850"/>
              <a:gd name="T93" fmla="*/ 510 h 640"/>
              <a:gd name="T94" fmla="*/ 1456 w 7850"/>
              <a:gd name="T95" fmla="*/ 204 h 640"/>
              <a:gd name="T96" fmla="*/ 1364 w 7850"/>
              <a:gd name="T97" fmla="*/ 168 h 640"/>
              <a:gd name="T98" fmla="*/ 1097 w 7850"/>
              <a:gd name="T99" fmla="*/ 290 h 640"/>
              <a:gd name="T100" fmla="*/ 1057 w 7850"/>
              <a:gd name="T101" fmla="*/ 11 h 640"/>
              <a:gd name="T102" fmla="*/ 1195 w 7850"/>
              <a:gd name="T103" fmla="*/ 472 h 640"/>
              <a:gd name="T104" fmla="*/ 728 w 7850"/>
              <a:gd name="T105" fmla="*/ 191 h 640"/>
              <a:gd name="T106" fmla="*/ 560 w 7850"/>
              <a:gd name="T107" fmla="*/ 460 h 640"/>
              <a:gd name="T108" fmla="*/ 596 w 7850"/>
              <a:gd name="T109" fmla="*/ 168 h 640"/>
              <a:gd name="T110" fmla="*/ 275 w 7850"/>
              <a:gd name="T111" fmla="*/ 123 h 640"/>
              <a:gd name="T112" fmla="*/ 203 w 7850"/>
              <a:gd name="T113" fmla="*/ 458 h 640"/>
              <a:gd name="T114" fmla="*/ 0 w 7850"/>
              <a:gd name="T115" fmla="*/ 24 h 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850" h="640">
                <a:moveTo>
                  <a:pt x="7787" y="280"/>
                </a:moveTo>
                <a:cubicBezTo>
                  <a:pt x="7639" y="280"/>
                  <a:pt x="7639" y="280"/>
                  <a:pt x="7639" y="280"/>
                </a:cubicBezTo>
                <a:cubicBezTo>
                  <a:pt x="7640" y="250"/>
                  <a:pt x="7649" y="226"/>
                  <a:pt x="7663" y="208"/>
                </a:cubicBezTo>
                <a:cubicBezTo>
                  <a:pt x="7677" y="190"/>
                  <a:pt x="7697" y="181"/>
                  <a:pt x="7723" y="181"/>
                </a:cubicBezTo>
                <a:cubicBezTo>
                  <a:pt x="7765" y="181"/>
                  <a:pt x="7787" y="214"/>
                  <a:pt x="7787" y="280"/>
                </a:cubicBezTo>
                <a:close/>
                <a:moveTo>
                  <a:pt x="7660" y="433"/>
                </a:moveTo>
                <a:cubicBezTo>
                  <a:pt x="7645" y="413"/>
                  <a:pt x="7638" y="386"/>
                  <a:pt x="7638" y="352"/>
                </a:cubicBezTo>
                <a:cubicBezTo>
                  <a:pt x="7638" y="295"/>
                  <a:pt x="7638" y="295"/>
                  <a:pt x="7638" y="295"/>
                </a:cubicBezTo>
                <a:cubicBezTo>
                  <a:pt x="7850" y="295"/>
                  <a:pt x="7850" y="295"/>
                  <a:pt x="7850" y="295"/>
                </a:cubicBezTo>
                <a:cubicBezTo>
                  <a:pt x="7849" y="258"/>
                  <a:pt x="7837" y="228"/>
                  <a:pt x="7814" y="204"/>
                </a:cubicBezTo>
                <a:cubicBezTo>
                  <a:pt x="7791" y="180"/>
                  <a:pt x="7760" y="168"/>
                  <a:pt x="7723" y="168"/>
                </a:cubicBezTo>
                <a:cubicBezTo>
                  <a:pt x="7681" y="168"/>
                  <a:pt x="7645" y="183"/>
                  <a:pt x="7618" y="211"/>
                </a:cubicBezTo>
                <a:cubicBezTo>
                  <a:pt x="7589" y="240"/>
                  <a:pt x="7575" y="277"/>
                  <a:pt x="7575" y="323"/>
                </a:cubicBezTo>
                <a:cubicBezTo>
                  <a:pt x="7575" y="369"/>
                  <a:pt x="7589" y="407"/>
                  <a:pt x="7618" y="435"/>
                </a:cubicBezTo>
                <a:cubicBezTo>
                  <a:pt x="7647" y="463"/>
                  <a:pt x="7683" y="478"/>
                  <a:pt x="7727" y="478"/>
                </a:cubicBezTo>
                <a:cubicBezTo>
                  <a:pt x="7758" y="478"/>
                  <a:pt x="7785" y="469"/>
                  <a:pt x="7807" y="453"/>
                </a:cubicBezTo>
                <a:cubicBezTo>
                  <a:pt x="7829" y="436"/>
                  <a:pt x="7842" y="413"/>
                  <a:pt x="7848" y="384"/>
                </a:cubicBezTo>
                <a:cubicBezTo>
                  <a:pt x="7834" y="384"/>
                  <a:pt x="7834" y="384"/>
                  <a:pt x="7834" y="384"/>
                </a:cubicBezTo>
                <a:cubicBezTo>
                  <a:pt x="7830" y="408"/>
                  <a:pt x="7817" y="427"/>
                  <a:pt x="7797" y="442"/>
                </a:cubicBezTo>
                <a:cubicBezTo>
                  <a:pt x="7787" y="449"/>
                  <a:pt x="7776" y="455"/>
                  <a:pt x="7764" y="459"/>
                </a:cubicBezTo>
                <a:cubicBezTo>
                  <a:pt x="7752" y="463"/>
                  <a:pt x="7739" y="465"/>
                  <a:pt x="7726" y="465"/>
                </a:cubicBezTo>
                <a:cubicBezTo>
                  <a:pt x="7698" y="465"/>
                  <a:pt x="7677" y="454"/>
                  <a:pt x="7660" y="433"/>
                </a:cubicBezTo>
                <a:close/>
                <a:moveTo>
                  <a:pt x="7463" y="285"/>
                </a:moveTo>
                <a:cubicBezTo>
                  <a:pt x="7470" y="292"/>
                  <a:pt x="7479" y="296"/>
                  <a:pt x="7489" y="296"/>
                </a:cubicBezTo>
                <a:cubicBezTo>
                  <a:pt x="7500" y="296"/>
                  <a:pt x="7508" y="292"/>
                  <a:pt x="7515" y="286"/>
                </a:cubicBezTo>
                <a:cubicBezTo>
                  <a:pt x="7521" y="279"/>
                  <a:pt x="7525" y="269"/>
                  <a:pt x="7525" y="257"/>
                </a:cubicBezTo>
                <a:cubicBezTo>
                  <a:pt x="7525" y="231"/>
                  <a:pt x="7513" y="210"/>
                  <a:pt x="7490" y="193"/>
                </a:cubicBezTo>
                <a:cubicBezTo>
                  <a:pt x="7468" y="177"/>
                  <a:pt x="7439" y="168"/>
                  <a:pt x="7406" y="168"/>
                </a:cubicBezTo>
                <a:cubicBezTo>
                  <a:pt x="7366" y="168"/>
                  <a:pt x="7331" y="182"/>
                  <a:pt x="7301" y="210"/>
                </a:cubicBezTo>
                <a:cubicBezTo>
                  <a:pt x="7272" y="238"/>
                  <a:pt x="7257" y="275"/>
                  <a:pt x="7257" y="322"/>
                </a:cubicBezTo>
                <a:cubicBezTo>
                  <a:pt x="7257" y="368"/>
                  <a:pt x="7271" y="406"/>
                  <a:pt x="7300" y="435"/>
                </a:cubicBezTo>
                <a:cubicBezTo>
                  <a:pt x="7328" y="463"/>
                  <a:pt x="7364" y="478"/>
                  <a:pt x="7406" y="478"/>
                </a:cubicBezTo>
                <a:cubicBezTo>
                  <a:pt x="7436" y="478"/>
                  <a:pt x="7462" y="469"/>
                  <a:pt x="7484" y="452"/>
                </a:cubicBezTo>
                <a:cubicBezTo>
                  <a:pt x="7505" y="435"/>
                  <a:pt x="7518" y="413"/>
                  <a:pt x="7524" y="384"/>
                </a:cubicBezTo>
                <a:cubicBezTo>
                  <a:pt x="7510" y="384"/>
                  <a:pt x="7510" y="384"/>
                  <a:pt x="7510" y="384"/>
                </a:cubicBezTo>
                <a:cubicBezTo>
                  <a:pt x="7506" y="409"/>
                  <a:pt x="7494" y="428"/>
                  <a:pt x="7474" y="443"/>
                </a:cubicBezTo>
                <a:cubicBezTo>
                  <a:pt x="7455" y="458"/>
                  <a:pt x="7432" y="465"/>
                  <a:pt x="7404" y="465"/>
                </a:cubicBezTo>
                <a:cubicBezTo>
                  <a:pt x="7377" y="465"/>
                  <a:pt x="7356" y="455"/>
                  <a:pt x="7342" y="434"/>
                </a:cubicBezTo>
                <a:cubicBezTo>
                  <a:pt x="7327" y="413"/>
                  <a:pt x="7320" y="386"/>
                  <a:pt x="7320" y="352"/>
                </a:cubicBezTo>
                <a:cubicBezTo>
                  <a:pt x="7320" y="294"/>
                  <a:pt x="7320" y="294"/>
                  <a:pt x="7320" y="294"/>
                </a:cubicBezTo>
                <a:cubicBezTo>
                  <a:pt x="7320" y="258"/>
                  <a:pt x="7328" y="231"/>
                  <a:pt x="7342" y="211"/>
                </a:cubicBezTo>
                <a:cubicBezTo>
                  <a:pt x="7357" y="191"/>
                  <a:pt x="7378" y="181"/>
                  <a:pt x="7406" y="181"/>
                </a:cubicBezTo>
                <a:cubicBezTo>
                  <a:pt x="7425" y="181"/>
                  <a:pt x="7440" y="186"/>
                  <a:pt x="7451" y="195"/>
                </a:cubicBezTo>
                <a:cubicBezTo>
                  <a:pt x="7463" y="204"/>
                  <a:pt x="7468" y="215"/>
                  <a:pt x="7468" y="228"/>
                </a:cubicBezTo>
                <a:cubicBezTo>
                  <a:pt x="7468" y="242"/>
                  <a:pt x="7463" y="252"/>
                  <a:pt x="7453" y="259"/>
                </a:cubicBezTo>
                <a:cubicBezTo>
                  <a:pt x="7453" y="270"/>
                  <a:pt x="7456" y="278"/>
                  <a:pt x="7463" y="285"/>
                </a:cubicBezTo>
                <a:close/>
                <a:moveTo>
                  <a:pt x="7125" y="191"/>
                </a:moveTo>
                <a:cubicBezTo>
                  <a:pt x="7125" y="455"/>
                  <a:pt x="7125" y="455"/>
                  <a:pt x="7125" y="455"/>
                </a:cubicBezTo>
                <a:cubicBezTo>
                  <a:pt x="7085" y="460"/>
                  <a:pt x="7085" y="460"/>
                  <a:pt x="7085" y="460"/>
                </a:cubicBezTo>
                <a:cubicBezTo>
                  <a:pt x="7085" y="472"/>
                  <a:pt x="7085" y="472"/>
                  <a:pt x="7085" y="472"/>
                </a:cubicBezTo>
                <a:cubicBezTo>
                  <a:pt x="7223" y="472"/>
                  <a:pt x="7223" y="472"/>
                  <a:pt x="7223" y="472"/>
                </a:cubicBezTo>
                <a:cubicBezTo>
                  <a:pt x="7223" y="460"/>
                  <a:pt x="7223" y="460"/>
                  <a:pt x="7223" y="460"/>
                </a:cubicBezTo>
                <a:cubicBezTo>
                  <a:pt x="7183" y="455"/>
                  <a:pt x="7183" y="455"/>
                  <a:pt x="7183" y="455"/>
                </a:cubicBezTo>
                <a:cubicBezTo>
                  <a:pt x="7183" y="174"/>
                  <a:pt x="7183" y="174"/>
                  <a:pt x="7183" y="174"/>
                </a:cubicBezTo>
                <a:cubicBezTo>
                  <a:pt x="7085" y="174"/>
                  <a:pt x="7085" y="174"/>
                  <a:pt x="7085" y="174"/>
                </a:cubicBezTo>
                <a:cubicBezTo>
                  <a:pt x="7085" y="186"/>
                  <a:pt x="7085" y="186"/>
                  <a:pt x="7085" y="186"/>
                </a:cubicBezTo>
                <a:lnTo>
                  <a:pt x="7125" y="191"/>
                </a:lnTo>
                <a:close/>
                <a:moveTo>
                  <a:pt x="7118" y="96"/>
                </a:moveTo>
                <a:cubicBezTo>
                  <a:pt x="7126" y="103"/>
                  <a:pt x="7135" y="107"/>
                  <a:pt x="7146" y="107"/>
                </a:cubicBezTo>
                <a:cubicBezTo>
                  <a:pt x="7156" y="107"/>
                  <a:pt x="7165" y="103"/>
                  <a:pt x="7172" y="96"/>
                </a:cubicBezTo>
                <a:cubicBezTo>
                  <a:pt x="7180" y="88"/>
                  <a:pt x="7183" y="79"/>
                  <a:pt x="7183" y="68"/>
                </a:cubicBezTo>
                <a:cubicBezTo>
                  <a:pt x="7183" y="57"/>
                  <a:pt x="7180" y="48"/>
                  <a:pt x="7172" y="41"/>
                </a:cubicBezTo>
                <a:cubicBezTo>
                  <a:pt x="7165" y="34"/>
                  <a:pt x="7156" y="30"/>
                  <a:pt x="7145" y="30"/>
                </a:cubicBezTo>
                <a:cubicBezTo>
                  <a:pt x="7135" y="30"/>
                  <a:pt x="7125" y="34"/>
                  <a:pt x="7118" y="41"/>
                </a:cubicBezTo>
                <a:cubicBezTo>
                  <a:pt x="7111" y="48"/>
                  <a:pt x="7107" y="57"/>
                  <a:pt x="7107" y="68"/>
                </a:cubicBezTo>
                <a:cubicBezTo>
                  <a:pt x="7107" y="79"/>
                  <a:pt x="7111" y="88"/>
                  <a:pt x="7118" y="96"/>
                </a:cubicBezTo>
                <a:close/>
                <a:moveTo>
                  <a:pt x="6959" y="174"/>
                </a:moveTo>
                <a:cubicBezTo>
                  <a:pt x="6959" y="111"/>
                  <a:pt x="6959" y="111"/>
                  <a:pt x="6959" y="111"/>
                </a:cubicBezTo>
                <a:cubicBezTo>
                  <a:pt x="6902" y="126"/>
                  <a:pt x="6902" y="126"/>
                  <a:pt x="6902" y="126"/>
                </a:cubicBezTo>
                <a:cubicBezTo>
                  <a:pt x="6902" y="174"/>
                  <a:pt x="6902" y="174"/>
                  <a:pt x="6902" y="174"/>
                </a:cubicBezTo>
                <a:cubicBezTo>
                  <a:pt x="6861" y="174"/>
                  <a:pt x="6861" y="174"/>
                  <a:pt x="6861" y="174"/>
                </a:cubicBezTo>
                <a:cubicBezTo>
                  <a:pt x="6861" y="185"/>
                  <a:pt x="6861" y="185"/>
                  <a:pt x="6861" y="185"/>
                </a:cubicBezTo>
                <a:cubicBezTo>
                  <a:pt x="6902" y="191"/>
                  <a:pt x="6902" y="191"/>
                  <a:pt x="6902" y="191"/>
                </a:cubicBezTo>
                <a:cubicBezTo>
                  <a:pt x="6902" y="398"/>
                  <a:pt x="6902" y="398"/>
                  <a:pt x="6902" y="398"/>
                </a:cubicBezTo>
                <a:cubicBezTo>
                  <a:pt x="6902" y="451"/>
                  <a:pt x="6929" y="478"/>
                  <a:pt x="6985" y="478"/>
                </a:cubicBezTo>
                <a:cubicBezTo>
                  <a:pt x="7009" y="478"/>
                  <a:pt x="7030" y="470"/>
                  <a:pt x="7047" y="455"/>
                </a:cubicBezTo>
                <a:cubicBezTo>
                  <a:pt x="7040" y="445"/>
                  <a:pt x="7040" y="445"/>
                  <a:pt x="7040" y="445"/>
                </a:cubicBezTo>
                <a:cubicBezTo>
                  <a:pt x="7029" y="454"/>
                  <a:pt x="7016" y="458"/>
                  <a:pt x="7003" y="458"/>
                </a:cubicBezTo>
                <a:cubicBezTo>
                  <a:pt x="6974" y="458"/>
                  <a:pt x="6959" y="438"/>
                  <a:pt x="6959" y="397"/>
                </a:cubicBezTo>
                <a:cubicBezTo>
                  <a:pt x="6959" y="191"/>
                  <a:pt x="6959" y="191"/>
                  <a:pt x="6959" y="191"/>
                </a:cubicBezTo>
                <a:cubicBezTo>
                  <a:pt x="7034" y="185"/>
                  <a:pt x="7034" y="185"/>
                  <a:pt x="7034" y="185"/>
                </a:cubicBezTo>
                <a:cubicBezTo>
                  <a:pt x="7034" y="174"/>
                  <a:pt x="7034" y="174"/>
                  <a:pt x="7034" y="174"/>
                </a:cubicBezTo>
                <a:lnTo>
                  <a:pt x="6959" y="174"/>
                </a:lnTo>
                <a:close/>
                <a:moveTo>
                  <a:pt x="6767" y="285"/>
                </a:moveTo>
                <a:cubicBezTo>
                  <a:pt x="6774" y="292"/>
                  <a:pt x="6783" y="296"/>
                  <a:pt x="6793" y="296"/>
                </a:cubicBezTo>
                <a:cubicBezTo>
                  <a:pt x="6804" y="296"/>
                  <a:pt x="6812" y="292"/>
                  <a:pt x="6819" y="286"/>
                </a:cubicBezTo>
                <a:cubicBezTo>
                  <a:pt x="6825" y="279"/>
                  <a:pt x="6829" y="269"/>
                  <a:pt x="6829" y="257"/>
                </a:cubicBezTo>
                <a:cubicBezTo>
                  <a:pt x="6829" y="231"/>
                  <a:pt x="6817" y="210"/>
                  <a:pt x="6794" y="193"/>
                </a:cubicBezTo>
                <a:cubicBezTo>
                  <a:pt x="6772" y="177"/>
                  <a:pt x="6743" y="168"/>
                  <a:pt x="6710" y="168"/>
                </a:cubicBezTo>
                <a:cubicBezTo>
                  <a:pt x="6670" y="168"/>
                  <a:pt x="6635" y="182"/>
                  <a:pt x="6605" y="210"/>
                </a:cubicBezTo>
                <a:cubicBezTo>
                  <a:pt x="6576" y="238"/>
                  <a:pt x="6561" y="275"/>
                  <a:pt x="6561" y="322"/>
                </a:cubicBezTo>
                <a:cubicBezTo>
                  <a:pt x="6561" y="368"/>
                  <a:pt x="6575" y="406"/>
                  <a:pt x="6604" y="435"/>
                </a:cubicBezTo>
                <a:cubicBezTo>
                  <a:pt x="6632" y="463"/>
                  <a:pt x="6668" y="478"/>
                  <a:pt x="6710" y="478"/>
                </a:cubicBezTo>
                <a:cubicBezTo>
                  <a:pt x="6740" y="478"/>
                  <a:pt x="6766" y="469"/>
                  <a:pt x="6787" y="452"/>
                </a:cubicBezTo>
                <a:cubicBezTo>
                  <a:pt x="6809" y="435"/>
                  <a:pt x="6822" y="413"/>
                  <a:pt x="6828" y="384"/>
                </a:cubicBezTo>
                <a:cubicBezTo>
                  <a:pt x="6814" y="384"/>
                  <a:pt x="6814" y="384"/>
                  <a:pt x="6814" y="384"/>
                </a:cubicBezTo>
                <a:cubicBezTo>
                  <a:pt x="6810" y="409"/>
                  <a:pt x="6798" y="428"/>
                  <a:pt x="6778" y="443"/>
                </a:cubicBezTo>
                <a:cubicBezTo>
                  <a:pt x="6759" y="458"/>
                  <a:pt x="6736" y="465"/>
                  <a:pt x="6708" y="465"/>
                </a:cubicBezTo>
                <a:cubicBezTo>
                  <a:pt x="6681" y="465"/>
                  <a:pt x="6660" y="455"/>
                  <a:pt x="6646" y="434"/>
                </a:cubicBezTo>
                <a:cubicBezTo>
                  <a:pt x="6631" y="413"/>
                  <a:pt x="6624" y="386"/>
                  <a:pt x="6624" y="352"/>
                </a:cubicBezTo>
                <a:cubicBezTo>
                  <a:pt x="6624" y="294"/>
                  <a:pt x="6624" y="294"/>
                  <a:pt x="6624" y="294"/>
                </a:cubicBezTo>
                <a:cubicBezTo>
                  <a:pt x="6624" y="258"/>
                  <a:pt x="6632" y="231"/>
                  <a:pt x="6646" y="211"/>
                </a:cubicBezTo>
                <a:cubicBezTo>
                  <a:pt x="6661" y="191"/>
                  <a:pt x="6682" y="181"/>
                  <a:pt x="6710" y="181"/>
                </a:cubicBezTo>
                <a:cubicBezTo>
                  <a:pt x="6729" y="181"/>
                  <a:pt x="6744" y="186"/>
                  <a:pt x="6755" y="195"/>
                </a:cubicBezTo>
                <a:cubicBezTo>
                  <a:pt x="6767" y="204"/>
                  <a:pt x="6772" y="215"/>
                  <a:pt x="6772" y="228"/>
                </a:cubicBezTo>
                <a:cubicBezTo>
                  <a:pt x="6772" y="242"/>
                  <a:pt x="6767" y="252"/>
                  <a:pt x="6757" y="259"/>
                </a:cubicBezTo>
                <a:cubicBezTo>
                  <a:pt x="6757" y="270"/>
                  <a:pt x="6760" y="278"/>
                  <a:pt x="6767" y="285"/>
                </a:cubicBezTo>
                <a:close/>
                <a:moveTo>
                  <a:pt x="6398" y="430"/>
                </a:moveTo>
                <a:cubicBezTo>
                  <a:pt x="6383" y="444"/>
                  <a:pt x="6366" y="451"/>
                  <a:pt x="6350" y="451"/>
                </a:cubicBezTo>
                <a:cubicBezTo>
                  <a:pt x="6333" y="451"/>
                  <a:pt x="6320" y="446"/>
                  <a:pt x="6312" y="437"/>
                </a:cubicBezTo>
                <a:cubicBezTo>
                  <a:pt x="6303" y="429"/>
                  <a:pt x="6299" y="416"/>
                  <a:pt x="6299" y="401"/>
                </a:cubicBezTo>
                <a:cubicBezTo>
                  <a:pt x="6299" y="372"/>
                  <a:pt x="6309" y="350"/>
                  <a:pt x="6329" y="336"/>
                </a:cubicBezTo>
                <a:cubicBezTo>
                  <a:pt x="6350" y="322"/>
                  <a:pt x="6375" y="315"/>
                  <a:pt x="6405" y="315"/>
                </a:cubicBezTo>
                <a:cubicBezTo>
                  <a:pt x="6426" y="315"/>
                  <a:pt x="6426" y="315"/>
                  <a:pt x="6426" y="315"/>
                </a:cubicBezTo>
                <a:cubicBezTo>
                  <a:pt x="6426" y="374"/>
                  <a:pt x="6426" y="374"/>
                  <a:pt x="6426" y="374"/>
                </a:cubicBezTo>
                <a:cubicBezTo>
                  <a:pt x="6424" y="397"/>
                  <a:pt x="6414" y="416"/>
                  <a:pt x="6398" y="430"/>
                </a:cubicBezTo>
                <a:close/>
                <a:moveTo>
                  <a:pt x="6444" y="462"/>
                </a:moveTo>
                <a:cubicBezTo>
                  <a:pt x="6456" y="472"/>
                  <a:pt x="6470" y="478"/>
                  <a:pt x="6487" y="478"/>
                </a:cubicBezTo>
                <a:cubicBezTo>
                  <a:pt x="6503" y="478"/>
                  <a:pt x="6516" y="474"/>
                  <a:pt x="6525" y="466"/>
                </a:cubicBezTo>
                <a:cubicBezTo>
                  <a:pt x="6534" y="458"/>
                  <a:pt x="6538" y="448"/>
                  <a:pt x="6538" y="434"/>
                </a:cubicBezTo>
                <a:cubicBezTo>
                  <a:pt x="6526" y="434"/>
                  <a:pt x="6526" y="434"/>
                  <a:pt x="6526" y="434"/>
                </a:cubicBezTo>
                <a:cubicBezTo>
                  <a:pt x="6526" y="451"/>
                  <a:pt x="6519" y="459"/>
                  <a:pt x="6505" y="459"/>
                </a:cubicBezTo>
                <a:cubicBezTo>
                  <a:pt x="6491" y="459"/>
                  <a:pt x="6483" y="451"/>
                  <a:pt x="6483" y="433"/>
                </a:cubicBezTo>
                <a:cubicBezTo>
                  <a:pt x="6483" y="257"/>
                  <a:pt x="6483" y="257"/>
                  <a:pt x="6483" y="257"/>
                </a:cubicBezTo>
                <a:cubicBezTo>
                  <a:pt x="6483" y="198"/>
                  <a:pt x="6445" y="168"/>
                  <a:pt x="6367" y="168"/>
                </a:cubicBezTo>
                <a:cubicBezTo>
                  <a:pt x="6335" y="168"/>
                  <a:pt x="6308" y="175"/>
                  <a:pt x="6286" y="189"/>
                </a:cubicBezTo>
                <a:cubicBezTo>
                  <a:pt x="6276" y="195"/>
                  <a:pt x="6267" y="203"/>
                  <a:pt x="6261" y="212"/>
                </a:cubicBezTo>
                <a:cubicBezTo>
                  <a:pt x="6254" y="221"/>
                  <a:pt x="6251" y="231"/>
                  <a:pt x="6251" y="241"/>
                </a:cubicBezTo>
                <a:cubicBezTo>
                  <a:pt x="6251" y="252"/>
                  <a:pt x="6255" y="261"/>
                  <a:pt x="6262" y="268"/>
                </a:cubicBezTo>
                <a:cubicBezTo>
                  <a:pt x="6269" y="275"/>
                  <a:pt x="6277" y="278"/>
                  <a:pt x="6287" y="278"/>
                </a:cubicBezTo>
                <a:cubicBezTo>
                  <a:pt x="6297" y="278"/>
                  <a:pt x="6306" y="275"/>
                  <a:pt x="6313" y="267"/>
                </a:cubicBezTo>
                <a:cubicBezTo>
                  <a:pt x="6320" y="260"/>
                  <a:pt x="6324" y="252"/>
                  <a:pt x="6324" y="242"/>
                </a:cubicBezTo>
                <a:cubicBezTo>
                  <a:pt x="6313" y="239"/>
                  <a:pt x="6308" y="232"/>
                  <a:pt x="6308" y="221"/>
                </a:cubicBezTo>
                <a:cubicBezTo>
                  <a:pt x="6308" y="211"/>
                  <a:pt x="6313" y="201"/>
                  <a:pt x="6324" y="193"/>
                </a:cubicBezTo>
                <a:cubicBezTo>
                  <a:pt x="6336" y="185"/>
                  <a:pt x="6350" y="181"/>
                  <a:pt x="6367" y="181"/>
                </a:cubicBezTo>
                <a:cubicBezTo>
                  <a:pt x="6406" y="181"/>
                  <a:pt x="6426" y="203"/>
                  <a:pt x="6426" y="246"/>
                </a:cubicBezTo>
                <a:cubicBezTo>
                  <a:pt x="6426" y="300"/>
                  <a:pt x="6426" y="300"/>
                  <a:pt x="6426" y="300"/>
                </a:cubicBezTo>
                <a:cubicBezTo>
                  <a:pt x="6405" y="300"/>
                  <a:pt x="6405" y="300"/>
                  <a:pt x="6405" y="300"/>
                </a:cubicBezTo>
                <a:cubicBezTo>
                  <a:pt x="6355" y="300"/>
                  <a:pt x="6317" y="307"/>
                  <a:pt x="6289" y="321"/>
                </a:cubicBezTo>
                <a:cubicBezTo>
                  <a:pt x="6273" y="329"/>
                  <a:pt x="6260" y="340"/>
                  <a:pt x="6251" y="352"/>
                </a:cubicBezTo>
                <a:cubicBezTo>
                  <a:pt x="6241" y="365"/>
                  <a:pt x="6236" y="383"/>
                  <a:pt x="6236" y="405"/>
                </a:cubicBezTo>
                <a:cubicBezTo>
                  <a:pt x="6236" y="428"/>
                  <a:pt x="6244" y="446"/>
                  <a:pt x="6259" y="458"/>
                </a:cubicBezTo>
                <a:cubicBezTo>
                  <a:pt x="6275" y="471"/>
                  <a:pt x="6294" y="478"/>
                  <a:pt x="6318" y="478"/>
                </a:cubicBezTo>
                <a:cubicBezTo>
                  <a:pt x="6342" y="478"/>
                  <a:pt x="6363" y="472"/>
                  <a:pt x="6383" y="461"/>
                </a:cubicBezTo>
                <a:cubicBezTo>
                  <a:pt x="6402" y="450"/>
                  <a:pt x="6416" y="434"/>
                  <a:pt x="6426" y="415"/>
                </a:cubicBezTo>
                <a:cubicBezTo>
                  <a:pt x="6426" y="436"/>
                  <a:pt x="6432" y="452"/>
                  <a:pt x="6444" y="462"/>
                </a:cubicBezTo>
                <a:close/>
                <a:moveTo>
                  <a:pt x="6112" y="472"/>
                </a:moveTo>
                <a:cubicBezTo>
                  <a:pt x="6112" y="460"/>
                  <a:pt x="6112" y="460"/>
                  <a:pt x="6112" y="460"/>
                </a:cubicBezTo>
                <a:cubicBezTo>
                  <a:pt x="6066" y="455"/>
                  <a:pt x="6066" y="455"/>
                  <a:pt x="6066" y="455"/>
                </a:cubicBezTo>
                <a:cubicBezTo>
                  <a:pt x="6066" y="239"/>
                  <a:pt x="6066" y="239"/>
                  <a:pt x="6066" y="239"/>
                </a:cubicBezTo>
                <a:cubicBezTo>
                  <a:pt x="6088" y="209"/>
                  <a:pt x="6105" y="193"/>
                  <a:pt x="6120" y="193"/>
                </a:cubicBezTo>
                <a:cubicBezTo>
                  <a:pt x="6127" y="193"/>
                  <a:pt x="6133" y="195"/>
                  <a:pt x="6138" y="199"/>
                </a:cubicBezTo>
                <a:cubicBezTo>
                  <a:pt x="6142" y="203"/>
                  <a:pt x="6144" y="208"/>
                  <a:pt x="6144" y="215"/>
                </a:cubicBezTo>
                <a:cubicBezTo>
                  <a:pt x="6144" y="221"/>
                  <a:pt x="6142" y="227"/>
                  <a:pt x="6138" y="232"/>
                </a:cubicBezTo>
                <a:cubicBezTo>
                  <a:pt x="6145" y="242"/>
                  <a:pt x="6155" y="247"/>
                  <a:pt x="6167" y="247"/>
                </a:cubicBezTo>
                <a:cubicBezTo>
                  <a:pt x="6178" y="247"/>
                  <a:pt x="6187" y="243"/>
                  <a:pt x="6194" y="237"/>
                </a:cubicBezTo>
                <a:cubicBezTo>
                  <a:pt x="6200" y="230"/>
                  <a:pt x="6203" y="221"/>
                  <a:pt x="6203" y="209"/>
                </a:cubicBezTo>
                <a:cubicBezTo>
                  <a:pt x="6203" y="197"/>
                  <a:pt x="6198" y="187"/>
                  <a:pt x="6187" y="180"/>
                </a:cubicBezTo>
                <a:cubicBezTo>
                  <a:pt x="6176" y="172"/>
                  <a:pt x="6163" y="168"/>
                  <a:pt x="6148" y="168"/>
                </a:cubicBezTo>
                <a:cubicBezTo>
                  <a:pt x="6118" y="168"/>
                  <a:pt x="6091" y="185"/>
                  <a:pt x="6066" y="218"/>
                </a:cubicBezTo>
                <a:cubicBezTo>
                  <a:pt x="6066" y="174"/>
                  <a:pt x="6066" y="174"/>
                  <a:pt x="6066" y="174"/>
                </a:cubicBezTo>
                <a:cubicBezTo>
                  <a:pt x="5969" y="174"/>
                  <a:pt x="5969" y="174"/>
                  <a:pt x="5969" y="174"/>
                </a:cubicBezTo>
                <a:cubicBezTo>
                  <a:pt x="5969" y="185"/>
                  <a:pt x="5969" y="185"/>
                  <a:pt x="5969" y="185"/>
                </a:cubicBezTo>
                <a:cubicBezTo>
                  <a:pt x="6009" y="191"/>
                  <a:pt x="6009" y="191"/>
                  <a:pt x="6009" y="191"/>
                </a:cubicBezTo>
                <a:cubicBezTo>
                  <a:pt x="6009" y="455"/>
                  <a:pt x="6009" y="455"/>
                  <a:pt x="6009" y="455"/>
                </a:cubicBezTo>
                <a:cubicBezTo>
                  <a:pt x="5969" y="460"/>
                  <a:pt x="5969" y="460"/>
                  <a:pt x="5969" y="460"/>
                </a:cubicBezTo>
                <a:cubicBezTo>
                  <a:pt x="5969" y="472"/>
                  <a:pt x="5969" y="472"/>
                  <a:pt x="5969" y="472"/>
                </a:cubicBezTo>
                <a:lnTo>
                  <a:pt x="6112" y="472"/>
                </a:lnTo>
                <a:close/>
                <a:moveTo>
                  <a:pt x="5851" y="141"/>
                </a:moveTo>
                <a:cubicBezTo>
                  <a:pt x="5851" y="164"/>
                  <a:pt x="5851" y="164"/>
                  <a:pt x="5851" y="164"/>
                </a:cubicBezTo>
                <a:cubicBezTo>
                  <a:pt x="5851" y="241"/>
                  <a:pt x="5815" y="280"/>
                  <a:pt x="5744" y="280"/>
                </a:cubicBezTo>
                <a:cubicBezTo>
                  <a:pt x="5688" y="280"/>
                  <a:pt x="5688" y="280"/>
                  <a:pt x="5688" y="280"/>
                </a:cubicBezTo>
                <a:cubicBezTo>
                  <a:pt x="5688" y="26"/>
                  <a:pt x="5688" y="26"/>
                  <a:pt x="5688" y="26"/>
                </a:cubicBezTo>
                <a:cubicBezTo>
                  <a:pt x="5744" y="26"/>
                  <a:pt x="5744" y="26"/>
                  <a:pt x="5744" y="26"/>
                </a:cubicBezTo>
                <a:cubicBezTo>
                  <a:pt x="5815" y="26"/>
                  <a:pt x="5851" y="64"/>
                  <a:pt x="5851" y="141"/>
                </a:cubicBezTo>
                <a:close/>
                <a:moveTo>
                  <a:pt x="5921" y="152"/>
                </a:moveTo>
                <a:cubicBezTo>
                  <a:pt x="5921" y="58"/>
                  <a:pt x="5865" y="11"/>
                  <a:pt x="5752" y="11"/>
                </a:cubicBezTo>
                <a:cubicBezTo>
                  <a:pt x="5572" y="11"/>
                  <a:pt x="5572" y="11"/>
                  <a:pt x="5572" y="11"/>
                </a:cubicBezTo>
                <a:cubicBezTo>
                  <a:pt x="5572" y="24"/>
                  <a:pt x="5572" y="24"/>
                  <a:pt x="5572" y="24"/>
                </a:cubicBezTo>
                <a:cubicBezTo>
                  <a:pt x="5625" y="32"/>
                  <a:pt x="5625" y="32"/>
                  <a:pt x="5625" y="32"/>
                </a:cubicBezTo>
                <a:cubicBezTo>
                  <a:pt x="5625" y="451"/>
                  <a:pt x="5625" y="451"/>
                  <a:pt x="5625" y="451"/>
                </a:cubicBezTo>
                <a:cubicBezTo>
                  <a:pt x="5572" y="460"/>
                  <a:pt x="5572" y="460"/>
                  <a:pt x="5572" y="460"/>
                </a:cubicBezTo>
                <a:cubicBezTo>
                  <a:pt x="5572" y="472"/>
                  <a:pt x="5572" y="472"/>
                  <a:pt x="5572" y="472"/>
                </a:cubicBezTo>
                <a:cubicBezTo>
                  <a:pt x="5741" y="472"/>
                  <a:pt x="5741" y="472"/>
                  <a:pt x="5741" y="472"/>
                </a:cubicBezTo>
                <a:cubicBezTo>
                  <a:pt x="5741" y="460"/>
                  <a:pt x="5741" y="460"/>
                  <a:pt x="5741" y="460"/>
                </a:cubicBezTo>
                <a:cubicBezTo>
                  <a:pt x="5688" y="451"/>
                  <a:pt x="5688" y="451"/>
                  <a:pt x="5688" y="451"/>
                </a:cubicBezTo>
                <a:cubicBezTo>
                  <a:pt x="5688" y="293"/>
                  <a:pt x="5688" y="293"/>
                  <a:pt x="5688" y="293"/>
                </a:cubicBezTo>
                <a:cubicBezTo>
                  <a:pt x="5752" y="293"/>
                  <a:pt x="5752" y="293"/>
                  <a:pt x="5752" y="293"/>
                </a:cubicBezTo>
                <a:cubicBezTo>
                  <a:pt x="5865" y="293"/>
                  <a:pt x="5921" y="246"/>
                  <a:pt x="5921" y="152"/>
                </a:cubicBezTo>
                <a:close/>
                <a:moveTo>
                  <a:pt x="5240" y="478"/>
                </a:moveTo>
                <a:cubicBezTo>
                  <a:pt x="5282" y="478"/>
                  <a:pt x="5317" y="463"/>
                  <a:pt x="5345" y="434"/>
                </a:cubicBezTo>
                <a:cubicBezTo>
                  <a:pt x="5374" y="405"/>
                  <a:pt x="5388" y="368"/>
                  <a:pt x="5388" y="323"/>
                </a:cubicBezTo>
                <a:cubicBezTo>
                  <a:pt x="5388" y="278"/>
                  <a:pt x="5374" y="241"/>
                  <a:pt x="5345" y="212"/>
                </a:cubicBezTo>
                <a:cubicBezTo>
                  <a:pt x="5317" y="183"/>
                  <a:pt x="5282" y="168"/>
                  <a:pt x="5239" y="168"/>
                </a:cubicBezTo>
                <a:cubicBezTo>
                  <a:pt x="5196" y="168"/>
                  <a:pt x="5161" y="182"/>
                  <a:pt x="5133" y="210"/>
                </a:cubicBezTo>
                <a:cubicBezTo>
                  <a:pt x="5105" y="240"/>
                  <a:pt x="5090" y="277"/>
                  <a:pt x="5090" y="323"/>
                </a:cubicBezTo>
                <a:cubicBezTo>
                  <a:pt x="5090" y="368"/>
                  <a:pt x="5104" y="406"/>
                  <a:pt x="5133" y="435"/>
                </a:cubicBezTo>
                <a:cubicBezTo>
                  <a:pt x="5162" y="463"/>
                  <a:pt x="5198" y="478"/>
                  <a:pt x="5240" y="478"/>
                </a:cubicBezTo>
                <a:close/>
                <a:moveTo>
                  <a:pt x="5304" y="434"/>
                </a:moveTo>
                <a:cubicBezTo>
                  <a:pt x="5289" y="455"/>
                  <a:pt x="5268" y="465"/>
                  <a:pt x="5239" y="465"/>
                </a:cubicBezTo>
                <a:cubicBezTo>
                  <a:pt x="5211" y="465"/>
                  <a:pt x="5189" y="455"/>
                  <a:pt x="5175" y="434"/>
                </a:cubicBezTo>
                <a:cubicBezTo>
                  <a:pt x="5161" y="413"/>
                  <a:pt x="5153" y="386"/>
                  <a:pt x="5153" y="352"/>
                </a:cubicBezTo>
                <a:cubicBezTo>
                  <a:pt x="5153" y="294"/>
                  <a:pt x="5153" y="294"/>
                  <a:pt x="5153" y="294"/>
                </a:cubicBezTo>
                <a:cubicBezTo>
                  <a:pt x="5153" y="259"/>
                  <a:pt x="5161" y="232"/>
                  <a:pt x="5175" y="212"/>
                </a:cubicBezTo>
                <a:cubicBezTo>
                  <a:pt x="5189" y="191"/>
                  <a:pt x="5211" y="181"/>
                  <a:pt x="5239" y="181"/>
                </a:cubicBezTo>
                <a:cubicBezTo>
                  <a:pt x="5268" y="181"/>
                  <a:pt x="5290" y="191"/>
                  <a:pt x="5304" y="212"/>
                </a:cubicBezTo>
                <a:cubicBezTo>
                  <a:pt x="5318" y="232"/>
                  <a:pt x="5325" y="259"/>
                  <a:pt x="5325" y="294"/>
                </a:cubicBezTo>
                <a:cubicBezTo>
                  <a:pt x="5325" y="352"/>
                  <a:pt x="5325" y="352"/>
                  <a:pt x="5325" y="352"/>
                </a:cubicBezTo>
                <a:cubicBezTo>
                  <a:pt x="5325" y="386"/>
                  <a:pt x="5318" y="413"/>
                  <a:pt x="5304" y="434"/>
                </a:cubicBezTo>
                <a:close/>
                <a:moveTo>
                  <a:pt x="4984" y="174"/>
                </a:moveTo>
                <a:cubicBezTo>
                  <a:pt x="4984" y="111"/>
                  <a:pt x="4984" y="111"/>
                  <a:pt x="4984" y="111"/>
                </a:cubicBezTo>
                <a:cubicBezTo>
                  <a:pt x="4927" y="126"/>
                  <a:pt x="4927" y="126"/>
                  <a:pt x="4927" y="126"/>
                </a:cubicBezTo>
                <a:cubicBezTo>
                  <a:pt x="4927" y="174"/>
                  <a:pt x="4927" y="174"/>
                  <a:pt x="4927" y="174"/>
                </a:cubicBezTo>
                <a:cubicBezTo>
                  <a:pt x="4886" y="174"/>
                  <a:pt x="4886" y="174"/>
                  <a:pt x="4886" y="174"/>
                </a:cubicBezTo>
                <a:cubicBezTo>
                  <a:pt x="4886" y="185"/>
                  <a:pt x="4886" y="185"/>
                  <a:pt x="4886" y="185"/>
                </a:cubicBezTo>
                <a:cubicBezTo>
                  <a:pt x="4927" y="191"/>
                  <a:pt x="4927" y="191"/>
                  <a:pt x="4927" y="191"/>
                </a:cubicBezTo>
                <a:cubicBezTo>
                  <a:pt x="4927" y="398"/>
                  <a:pt x="4927" y="398"/>
                  <a:pt x="4927" y="398"/>
                </a:cubicBezTo>
                <a:cubicBezTo>
                  <a:pt x="4927" y="451"/>
                  <a:pt x="4954" y="478"/>
                  <a:pt x="5010" y="478"/>
                </a:cubicBezTo>
                <a:cubicBezTo>
                  <a:pt x="5034" y="478"/>
                  <a:pt x="5055" y="470"/>
                  <a:pt x="5072" y="455"/>
                </a:cubicBezTo>
                <a:cubicBezTo>
                  <a:pt x="5065" y="445"/>
                  <a:pt x="5065" y="445"/>
                  <a:pt x="5065" y="445"/>
                </a:cubicBezTo>
                <a:cubicBezTo>
                  <a:pt x="5054" y="454"/>
                  <a:pt x="5041" y="458"/>
                  <a:pt x="5028" y="458"/>
                </a:cubicBezTo>
                <a:cubicBezTo>
                  <a:pt x="4999" y="458"/>
                  <a:pt x="4984" y="438"/>
                  <a:pt x="4984" y="397"/>
                </a:cubicBezTo>
                <a:cubicBezTo>
                  <a:pt x="4984" y="191"/>
                  <a:pt x="4984" y="191"/>
                  <a:pt x="4984" y="191"/>
                </a:cubicBezTo>
                <a:cubicBezTo>
                  <a:pt x="5059" y="185"/>
                  <a:pt x="5059" y="185"/>
                  <a:pt x="5059" y="185"/>
                </a:cubicBezTo>
                <a:cubicBezTo>
                  <a:pt x="5059" y="174"/>
                  <a:pt x="5059" y="174"/>
                  <a:pt x="5059" y="174"/>
                </a:cubicBezTo>
                <a:lnTo>
                  <a:pt x="4984" y="174"/>
                </a:lnTo>
                <a:close/>
                <a:moveTo>
                  <a:pt x="4653" y="280"/>
                </a:moveTo>
                <a:cubicBezTo>
                  <a:pt x="4505" y="280"/>
                  <a:pt x="4505" y="280"/>
                  <a:pt x="4505" y="280"/>
                </a:cubicBezTo>
                <a:cubicBezTo>
                  <a:pt x="4507" y="250"/>
                  <a:pt x="4515" y="226"/>
                  <a:pt x="4529" y="208"/>
                </a:cubicBezTo>
                <a:cubicBezTo>
                  <a:pt x="4543" y="190"/>
                  <a:pt x="4563" y="181"/>
                  <a:pt x="4589" y="181"/>
                </a:cubicBezTo>
                <a:cubicBezTo>
                  <a:pt x="4632" y="181"/>
                  <a:pt x="4653" y="214"/>
                  <a:pt x="4653" y="280"/>
                </a:cubicBezTo>
                <a:close/>
                <a:moveTo>
                  <a:pt x="4527" y="433"/>
                </a:moveTo>
                <a:cubicBezTo>
                  <a:pt x="4512" y="413"/>
                  <a:pt x="4504" y="386"/>
                  <a:pt x="4504" y="352"/>
                </a:cubicBezTo>
                <a:cubicBezTo>
                  <a:pt x="4504" y="295"/>
                  <a:pt x="4504" y="295"/>
                  <a:pt x="4504" y="295"/>
                </a:cubicBezTo>
                <a:cubicBezTo>
                  <a:pt x="4716" y="295"/>
                  <a:pt x="4716" y="295"/>
                  <a:pt x="4716" y="295"/>
                </a:cubicBezTo>
                <a:cubicBezTo>
                  <a:pt x="4716" y="258"/>
                  <a:pt x="4703" y="228"/>
                  <a:pt x="4680" y="204"/>
                </a:cubicBezTo>
                <a:cubicBezTo>
                  <a:pt x="4657" y="180"/>
                  <a:pt x="4627" y="168"/>
                  <a:pt x="4590" y="168"/>
                </a:cubicBezTo>
                <a:cubicBezTo>
                  <a:pt x="4547" y="168"/>
                  <a:pt x="4512" y="183"/>
                  <a:pt x="4484" y="211"/>
                </a:cubicBezTo>
                <a:cubicBezTo>
                  <a:pt x="4455" y="240"/>
                  <a:pt x="4441" y="277"/>
                  <a:pt x="4441" y="323"/>
                </a:cubicBezTo>
                <a:cubicBezTo>
                  <a:pt x="4441" y="369"/>
                  <a:pt x="4455" y="407"/>
                  <a:pt x="4484" y="435"/>
                </a:cubicBezTo>
                <a:cubicBezTo>
                  <a:pt x="4513" y="463"/>
                  <a:pt x="4550" y="478"/>
                  <a:pt x="4593" y="478"/>
                </a:cubicBezTo>
                <a:cubicBezTo>
                  <a:pt x="4625" y="478"/>
                  <a:pt x="4651" y="469"/>
                  <a:pt x="4673" y="453"/>
                </a:cubicBezTo>
                <a:cubicBezTo>
                  <a:pt x="4695" y="436"/>
                  <a:pt x="4709" y="413"/>
                  <a:pt x="4714" y="384"/>
                </a:cubicBezTo>
                <a:cubicBezTo>
                  <a:pt x="4701" y="384"/>
                  <a:pt x="4701" y="384"/>
                  <a:pt x="4701" y="384"/>
                </a:cubicBezTo>
                <a:cubicBezTo>
                  <a:pt x="4696" y="408"/>
                  <a:pt x="4684" y="427"/>
                  <a:pt x="4663" y="442"/>
                </a:cubicBezTo>
                <a:cubicBezTo>
                  <a:pt x="4654" y="449"/>
                  <a:pt x="4643" y="455"/>
                  <a:pt x="4631" y="459"/>
                </a:cubicBezTo>
                <a:cubicBezTo>
                  <a:pt x="4619" y="463"/>
                  <a:pt x="4606" y="465"/>
                  <a:pt x="4592" y="465"/>
                </a:cubicBezTo>
                <a:cubicBezTo>
                  <a:pt x="4565" y="465"/>
                  <a:pt x="4543" y="454"/>
                  <a:pt x="4527" y="433"/>
                </a:cubicBezTo>
                <a:close/>
                <a:moveTo>
                  <a:pt x="4329" y="285"/>
                </a:moveTo>
                <a:cubicBezTo>
                  <a:pt x="4336" y="292"/>
                  <a:pt x="4345" y="296"/>
                  <a:pt x="4356" y="296"/>
                </a:cubicBezTo>
                <a:cubicBezTo>
                  <a:pt x="4366" y="296"/>
                  <a:pt x="4375" y="292"/>
                  <a:pt x="4381" y="286"/>
                </a:cubicBezTo>
                <a:cubicBezTo>
                  <a:pt x="4388" y="279"/>
                  <a:pt x="4391" y="269"/>
                  <a:pt x="4391" y="257"/>
                </a:cubicBezTo>
                <a:cubicBezTo>
                  <a:pt x="4391" y="231"/>
                  <a:pt x="4380" y="210"/>
                  <a:pt x="4357" y="193"/>
                </a:cubicBezTo>
                <a:cubicBezTo>
                  <a:pt x="4334" y="177"/>
                  <a:pt x="4306" y="168"/>
                  <a:pt x="4272" y="168"/>
                </a:cubicBezTo>
                <a:cubicBezTo>
                  <a:pt x="4232" y="168"/>
                  <a:pt x="4197" y="182"/>
                  <a:pt x="4168" y="210"/>
                </a:cubicBezTo>
                <a:cubicBezTo>
                  <a:pt x="4138" y="238"/>
                  <a:pt x="4123" y="275"/>
                  <a:pt x="4123" y="322"/>
                </a:cubicBezTo>
                <a:cubicBezTo>
                  <a:pt x="4123" y="368"/>
                  <a:pt x="4138" y="406"/>
                  <a:pt x="4166" y="435"/>
                </a:cubicBezTo>
                <a:cubicBezTo>
                  <a:pt x="4195" y="463"/>
                  <a:pt x="4230" y="478"/>
                  <a:pt x="4272" y="478"/>
                </a:cubicBezTo>
                <a:cubicBezTo>
                  <a:pt x="4303" y="478"/>
                  <a:pt x="4329" y="469"/>
                  <a:pt x="4350" y="452"/>
                </a:cubicBezTo>
                <a:cubicBezTo>
                  <a:pt x="4371" y="435"/>
                  <a:pt x="4385" y="413"/>
                  <a:pt x="4390" y="384"/>
                </a:cubicBezTo>
                <a:cubicBezTo>
                  <a:pt x="4377" y="384"/>
                  <a:pt x="4377" y="384"/>
                  <a:pt x="4377" y="384"/>
                </a:cubicBezTo>
                <a:cubicBezTo>
                  <a:pt x="4372" y="409"/>
                  <a:pt x="4360" y="428"/>
                  <a:pt x="4341" y="443"/>
                </a:cubicBezTo>
                <a:cubicBezTo>
                  <a:pt x="4321" y="458"/>
                  <a:pt x="4298" y="465"/>
                  <a:pt x="4271" y="465"/>
                </a:cubicBezTo>
                <a:cubicBezTo>
                  <a:pt x="4243" y="465"/>
                  <a:pt x="4223" y="455"/>
                  <a:pt x="4208" y="434"/>
                </a:cubicBezTo>
                <a:cubicBezTo>
                  <a:pt x="4194" y="413"/>
                  <a:pt x="4187" y="386"/>
                  <a:pt x="4187" y="352"/>
                </a:cubicBezTo>
                <a:cubicBezTo>
                  <a:pt x="4187" y="294"/>
                  <a:pt x="4187" y="294"/>
                  <a:pt x="4187" y="294"/>
                </a:cubicBezTo>
                <a:cubicBezTo>
                  <a:pt x="4187" y="258"/>
                  <a:pt x="4194" y="231"/>
                  <a:pt x="4209" y="211"/>
                </a:cubicBezTo>
                <a:cubicBezTo>
                  <a:pt x="4224" y="191"/>
                  <a:pt x="4245" y="181"/>
                  <a:pt x="4272" y="181"/>
                </a:cubicBezTo>
                <a:cubicBezTo>
                  <a:pt x="4291" y="181"/>
                  <a:pt x="4306" y="186"/>
                  <a:pt x="4318" y="195"/>
                </a:cubicBezTo>
                <a:cubicBezTo>
                  <a:pt x="4329" y="204"/>
                  <a:pt x="4335" y="215"/>
                  <a:pt x="4335" y="228"/>
                </a:cubicBezTo>
                <a:cubicBezTo>
                  <a:pt x="4335" y="242"/>
                  <a:pt x="4329" y="252"/>
                  <a:pt x="4319" y="259"/>
                </a:cubicBezTo>
                <a:cubicBezTo>
                  <a:pt x="4319" y="270"/>
                  <a:pt x="4323" y="278"/>
                  <a:pt x="4329" y="285"/>
                </a:cubicBezTo>
                <a:close/>
                <a:moveTo>
                  <a:pt x="4090" y="472"/>
                </a:moveTo>
                <a:cubicBezTo>
                  <a:pt x="4090" y="460"/>
                  <a:pt x="4090" y="460"/>
                  <a:pt x="4090" y="460"/>
                </a:cubicBezTo>
                <a:cubicBezTo>
                  <a:pt x="4050" y="455"/>
                  <a:pt x="4050" y="455"/>
                  <a:pt x="4050" y="455"/>
                </a:cubicBezTo>
                <a:cubicBezTo>
                  <a:pt x="4050" y="251"/>
                  <a:pt x="4050" y="251"/>
                  <a:pt x="4050" y="251"/>
                </a:cubicBezTo>
                <a:cubicBezTo>
                  <a:pt x="4050" y="224"/>
                  <a:pt x="4042" y="203"/>
                  <a:pt x="4026" y="189"/>
                </a:cubicBezTo>
                <a:cubicBezTo>
                  <a:pt x="4010" y="175"/>
                  <a:pt x="3988" y="168"/>
                  <a:pt x="3961" y="168"/>
                </a:cubicBezTo>
                <a:cubicBezTo>
                  <a:pt x="3917" y="168"/>
                  <a:pt x="3880" y="191"/>
                  <a:pt x="3848" y="236"/>
                </a:cubicBezTo>
                <a:cubicBezTo>
                  <a:pt x="3848" y="174"/>
                  <a:pt x="3848" y="174"/>
                  <a:pt x="3848" y="174"/>
                </a:cubicBezTo>
                <a:cubicBezTo>
                  <a:pt x="3751" y="174"/>
                  <a:pt x="3751" y="174"/>
                  <a:pt x="3751" y="174"/>
                </a:cubicBezTo>
                <a:cubicBezTo>
                  <a:pt x="3751" y="185"/>
                  <a:pt x="3751" y="185"/>
                  <a:pt x="3751" y="185"/>
                </a:cubicBezTo>
                <a:cubicBezTo>
                  <a:pt x="3791" y="191"/>
                  <a:pt x="3791" y="191"/>
                  <a:pt x="3791" y="191"/>
                </a:cubicBezTo>
                <a:cubicBezTo>
                  <a:pt x="3791" y="455"/>
                  <a:pt x="3791" y="455"/>
                  <a:pt x="3791" y="455"/>
                </a:cubicBezTo>
                <a:cubicBezTo>
                  <a:pt x="3751" y="460"/>
                  <a:pt x="3751" y="460"/>
                  <a:pt x="3751" y="460"/>
                </a:cubicBezTo>
                <a:cubicBezTo>
                  <a:pt x="3751" y="472"/>
                  <a:pt x="3751" y="472"/>
                  <a:pt x="3751" y="472"/>
                </a:cubicBezTo>
                <a:cubicBezTo>
                  <a:pt x="3883" y="472"/>
                  <a:pt x="3883" y="472"/>
                  <a:pt x="3883" y="472"/>
                </a:cubicBezTo>
                <a:cubicBezTo>
                  <a:pt x="3883" y="460"/>
                  <a:pt x="3883" y="460"/>
                  <a:pt x="3883" y="460"/>
                </a:cubicBezTo>
                <a:cubicBezTo>
                  <a:pt x="3848" y="455"/>
                  <a:pt x="3848" y="455"/>
                  <a:pt x="3848" y="455"/>
                </a:cubicBezTo>
                <a:cubicBezTo>
                  <a:pt x="3848" y="256"/>
                  <a:pt x="3848" y="256"/>
                  <a:pt x="3848" y="256"/>
                </a:cubicBezTo>
                <a:cubicBezTo>
                  <a:pt x="3861" y="237"/>
                  <a:pt x="3876" y="221"/>
                  <a:pt x="3892" y="208"/>
                </a:cubicBezTo>
                <a:cubicBezTo>
                  <a:pt x="3908" y="196"/>
                  <a:pt x="3925" y="189"/>
                  <a:pt x="3943" y="189"/>
                </a:cubicBezTo>
                <a:cubicBezTo>
                  <a:pt x="3976" y="189"/>
                  <a:pt x="3992" y="210"/>
                  <a:pt x="3992" y="252"/>
                </a:cubicBezTo>
                <a:cubicBezTo>
                  <a:pt x="3992" y="455"/>
                  <a:pt x="3992" y="455"/>
                  <a:pt x="3992" y="455"/>
                </a:cubicBezTo>
                <a:cubicBezTo>
                  <a:pt x="3958" y="460"/>
                  <a:pt x="3958" y="460"/>
                  <a:pt x="3958" y="460"/>
                </a:cubicBezTo>
                <a:cubicBezTo>
                  <a:pt x="3958" y="472"/>
                  <a:pt x="3958" y="472"/>
                  <a:pt x="3958" y="472"/>
                </a:cubicBezTo>
                <a:lnTo>
                  <a:pt x="4090" y="472"/>
                </a:lnTo>
                <a:close/>
                <a:moveTo>
                  <a:pt x="3649" y="280"/>
                </a:moveTo>
                <a:cubicBezTo>
                  <a:pt x="3501" y="280"/>
                  <a:pt x="3501" y="280"/>
                  <a:pt x="3501" y="280"/>
                </a:cubicBezTo>
                <a:cubicBezTo>
                  <a:pt x="3503" y="250"/>
                  <a:pt x="3511" y="226"/>
                  <a:pt x="3525" y="208"/>
                </a:cubicBezTo>
                <a:cubicBezTo>
                  <a:pt x="3539" y="190"/>
                  <a:pt x="3559" y="181"/>
                  <a:pt x="3585" y="181"/>
                </a:cubicBezTo>
                <a:cubicBezTo>
                  <a:pt x="3628" y="181"/>
                  <a:pt x="3649" y="214"/>
                  <a:pt x="3649" y="280"/>
                </a:cubicBezTo>
                <a:close/>
                <a:moveTo>
                  <a:pt x="3523" y="433"/>
                </a:moveTo>
                <a:cubicBezTo>
                  <a:pt x="3508" y="413"/>
                  <a:pt x="3501" y="386"/>
                  <a:pt x="3501" y="352"/>
                </a:cubicBezTo>
                <a:cubicBezTo>
                  <a:pt x="3501" y="295"/>
                  <a:pt x="3501" y="295"/>
                  <a:pt x="3501" y="295"/>
                </a:cubicBezTo>
                <a:cubicBezTo>
                  <a:pt x="3712" y="295"/>
                  <a:pt x="3712" y="295"/>
                  <a:pt x="3712" y="295"/>
                </a:cubicBezTo>
                <a:cubicBezTo>
                  <a:pt x="3712" y="258"/>
                  <a:pt x="3700" y="228"/>
                  <a:pt x="3676" y="204"/>
                </a:cubicBezTo>
                <a:cubicBezTo>
                  <a:pt x="3653" y="180"/>
                  <a:pt x="3623" y="168"/>
                  <a:pt x="3586" y="168"/>
                </a:cubicBezTo>
                <a:cubicBezTo>
                  <a:pt x="3543" y="168"/>
                  <a:pt x="3508" y="183"/>
                  <a:pt x="3480" y="211"/>
                </a:cubicBezTo>
                <a:cubicBezTo>
                  <a:pt x="3452" y="240"/>
                  <a:pt x="3437" y="277"/>
                  <a:pt x="3437" y="323"/>
                </a:cubicBezTo>
                <a:cubicBezTo>
                  <a:pt x="3437" y="369"/>
                  <a:pt x="3452" y="407"/>
                  <a:pt x="3480" y="435"/>
                </a:cubicBezTo>
                <a:cubicBezTo>
                  <a:pt x="3510" y="463"/>
                  <a:pt x="3546" y="478"/>
                  <a:pt x="3589" y="478"/>
                </a:cubicBezTo>
                <a:cubicBezTo>
                  <a:pt x="3621" y="478"/>
                  <a:pt x="3647" y="469"/>
                  <a:pt x="3669" y="453"/>
                </a:cubicBezTo>
                <a:cubicBezTo>
                  <a:pt x="3691" y="436"/>
                  <a:pt x="3705" y="413"/>
                  <a:pt x="3710" y="384"/>
                </a:cubicBezTo>
                <a:cubicBezTo>
                  <a:pt x="3697" y="384"/>
                  <a:pt x="3697" y="384"/>
                  <a:pt x="3697" y="384"/>
                </a:cubicBezTo>
                <a:cubicBezTo>
                  <a:pt x="3692" y="408"/>
                  <a:pt x="3680" y="427"/>
                  <a:pt x="3659" y="442"/>
                </a:cubicBezTo>
                <a:cubicBezTo>
                  <a:pt x="3650" y="449"/>
                  <a:pt x="3639" y="455"/>
                  <a:pt x="3627" y="459"/>
                </a:cubicBezTo>
                <a:cubicBezTo>
                  <a:pt x="3615" y="463"/>
                  <a:pt x="3602" y="465"/>
                  <a:pt x="3588" y="465"/>
                </a:cubicBezTo>
                <a:cubicBezTo>
                  <a:pt x="3561" y="465"/>
                  <a:pt x="3539" y="454"/>
                  <a:pt x="3523" y="433"/>
                </a:cubicBezTo>
                <a:close/>
                <a:moveTo>
                  <a:pt x="3305" y="191"/>
                </a:moveTo>
                <a:cubicBezTo>
                  <a:pt x="3305" y="455"/>
                  <a:pt x="3305" y="455"/>
                  <a:pt x="3305" y="455"/>
                </a:cubicBezTo>
                <a:cubicBezTo>
                  <a:pt x="3265" y="460"/>
                  <a:pt x="3265" y="460"/>
                  <a:pt x="3265" y="460"/>
                </a:cubicBezTo>
                <a:cubicBezTo>
                  <a:pt x="3265" y="472"/>
                  <a:pt x="3265" y="472"/>
                  <a:pt x="3265" y="472"/>
                </a:cubicBezTo>
                <a:cubicBezTo>
                  <a:pt x="3403" y="472"/>
                  <a:pt x="3403" y="472"/>
                  <a:pt x="3403" y="472"/>
                </a:cubicBezTo>
                <a:cubicBezTo>
                  <a:pt x="3403" y="460"/>
                  <a:pt x="3403" y="460"/>
                  <a:pt x="3403" y="460"/>
                </a:cubicBezTo>
                <a:cubicBezTo>
                  <a:pt x="3363" y="455"/>
                  <a:pt x="3363" y="455"/>
                  <a:pt x="3363" y="455"/>
                </a:cubicBezTo>
                <a:cubicBezTo>
                  <a:pt x="3363" y="174"/>
                  <a:pt x="3363" y="174"/>
                  <a:pt x="3363" y="174"/>
                </a:cubicBezTo>
                <a:cubicBezTo>
                  <a:pt x="3265" y="174"/>
                  <a:pt x="3265" y="174"/>
                  <a:pt x="3265" y="174"/>
                </a:cubicBezTo>
                <a:cubicBezTo>
                  <a:pt x="3265" y="186"/>
                  <a:pt x="3265" y="186"/>
                  <a:pt x="3265" y="186"/>
                </a:cubicBezTo>
                <a:lnTo>
                  <a:pt x="3305" y="191"/>
                </a:lnTo>
                <a:close/>
                <a:moveTo>
                  <a:pt x="3299" y="96"/>
                </a:moveTo>
                <a:cubicBezTo>
                  <a:pt x="3306" y="103"/>
                  <a:pt x="3315" y="107"/>
                  <a:pt x="3326" y="107"/>
                </a:cubicBezTo>
                <a:cubicBezTo>
                  <a:pt x="3336" y="107"/>
                  <a:pt x="3345" y="103"/>
                  <a:pt x="3353" y="96"/>
                </a:cubicBezTo>
                <a:cubicBezTo>
                  <a:pt x="3360" y="88"/>
                  <a:pt x="3364" y="79"/>
                  <a:pt x="3364" y="68"/>
                </a:cubicBezTo>
                <a:cubicBezTo>
                  <a:pt x="3364" y="57"/>
                  <a:pt x="3360" y="48"/>
                  <a:pt x="3353" y="41"/>
                </a:cubicBezTo>
                <a:cubicBezTo>
                  <a:pt x="3345" y="34"/>
                  <a:pt x="3336" y="30"/>
                  <a:pt x="3326" y="30"/>
                </a:cubicBezTo>
                <a:cubicBezTo>
                  <a:pt x="3315" y="30"/>
                  <a:pt x="3306" y="34"/>
                  <a:pt x="3298" y="41"/>
                </a:cubicBezTo>
                <a:cubicBezTo>
                  <a:pt x="3291" y="48"/>
                  <a:pt x="3287" y="57"/>
                  <a:pt x="3287" y="68"/>
                </a:cubicBezTo>
                <a:cubicBezTo>
                  <a:pt x="3287" y="79"/>
                  <a:pt x="3291" y="88"/>
                  <a:pt x="3299" y="96"/>
                </a:cubicBezTo>
                <a:close/>
                <a:moveTo>
                  <a:pt x="3165" y="285"/>
                </a:moveTo>
                <a:cubicBezTo>
                  <a:pt x="3172" y="292"/>
                  <a:pt x="3181" y="296"/>
                  <a:pt x="3192" y="296"/>
                </a:cubicBezTo>
                <a:cubicBezTo>
                  <a:pt x="3202" y="296"/>
                  <a:pt x="3211" y="292"/>
                  <a:pt x="3217" y="286"/>
                </a:cubicBezTo>
                <a:cubicBezTo>
                  <a:pt x="3224" y="279"/>
                  <a:pt x="3227" y="269"/>
                  <a:pt x="3227" y="257"/>
                </a:cubicBezTo>
                <a:cubicBezTo>
                  <a:pt x="3227" y="231"/>
                  <a:pt x="3216" y="210"/>
                  <a:pt x="3193" y="193"/>
                </a:cubicBezTo>
                <a:cubicBezTo>
                  <a:pt x="3170" y="177"/>
                  <a:pt x="3142" y="168"/>
                  <a:pt x="3108" y="168"/>
                </a:cubicBezTo>
                <a:cubicBezTo>
                  <a:pt x="3068" y="168"/>
                  <a:pt x="3033" y="182"/>
                  <a:pt x="3004" y="210"/>
                </a:cubicBezTo>
                <a:cubicBezTo>
                  <a:pt x="2974" y="238"/>
                  <a:pt x="2959" y="275"/>
                  <a:pt x="2959" y="322"/>
                </a:cubicBezTo>
                <a:cubicBezTo>
                  <a:pt x="2959" y="368"/>
                  <a:pt x="2974" y="406"/>
                  <a:pt x="3002" y="435"/>
                </a:cubicBezTo>
                <a:cubicBezTo>
                  <a:pt x="3031" y="463"/>
                  <a:pt x="3066" y="478"/>
                  <a:pt x="3108" y="478"/>
                </a:cubicBezTo>
                <a:cubicBezTo>
                  <a:pt x="3139" y="478"/>
                  <a:pt x="3165" y="469"/>
                  <a:pt x="3186" y="452"/>
                </a:cubicBezTo>
                <a:cubicBezTo>
                  <a:pt x="3207" y="435"/>
                  <a:pt x="3221" y="413"/>
                  <a:pt x="3226" y="384"/>
                </a:cubicBezTo>
                <a:cubicBezTo>
                  <a:pt x="3213" y="384"/>
                  <a:pt x="3213" y="384"/>
                  <a:pt x="3213" y="384"/>
                </a:cubicBezTo>
                <a:cubicBezTo>
                  <a:pt x="3208" y="409"/>
                  <a:pt x="3196" y="428"/>
                  <a:pt x="3177" y="443"/>
                </a:cubicBezTo>
                <a:cubicBezTo>
                  <a:pt x="3157" y="458"/>
                  <a:pt x="3134" y="465"/>
                  <a:pt x="3107" y="465"/>
                </a:cubicBezTo>
                <a:cubicBezTo>
                  <a:pt x="3079" y="465"/>
                  <a:pt x="3059" y="455"/>
                  <a:pt x="3044" y="434"/>
                </a:cubicBezTo>
                <a:cubicBezTo>
                  <a:pt x="3030" y="413"/>
                  <a:pt x="3023" y="386"/>
                  <a:pt x="3023" y="352"/>
                </a:cubicBezTo>
                <a:cubicBezTo>
                  <a:pt x="3023" y="294"/>
                  <a:pt x="3023" y="294"/>
                  <a:pt x="3023" y="294"/>
                </a:cubicBezTo>
                <a:cubicBezTo>
                  <a:pt x="3023" y="258"/>
                  <a:pt x="3030" y="231"/>
                  <a:pt x="3045" y="211"/>
                </a:cubicBezTo>
                <a:cubicBezTo>
                  <a:pt x="3060" y="191"/>
                  <a:pt x="3081" y="181"/>
                  <a:pt x="3108" y="181"/>
                </a:cubicBezTo>
                <a:cubicBezTo>
                  <a:pt x="3127" y="181"/>
                  <a:pt x="3142" y="186"/>
                  <a:pt x="3154" y="195"/>
                </a:cubicBezTo>
                <a:cubicBezTo>
                  <a:pt x="3165" y="204"/>
                  <a:pt x="3171" y="215"/>
                  <a:pt x="3171" y="228"/>
                </a:cubicBezTo>
                <a:cubicBezTo>
                  <a:pt x="3171" y="242"/>
                  <a:pt x="3165" y="252"/>
                  <a:pt x="3155" y="259"/>
                </a:cubicBezTo>
                <a:cubicBezTo>
                  <a:pt x="3155" y="270"/>
                  <a:pt x="3159" y="278"/>
                  <a:pt x="3165" y="285"/>
                </a:cubicBezTo>
                <a:close/>
                <a:moveTo>
                  <a:pt x="2821" y="18"/>
                </a:moveTo>
                <a:cubicBezTo>
                  <a:pt x="2793" y="6"/>
                  <a:pt x="2762" y="0"/>
                  <a:pt x="2727" y="0"/>
                </a:cubicBezTo>
                <a:cubicBezTo>
                  <a:pt x="2684" y="0"/>
                  <a:pt x="2651" y="12"/>
                  <a:pt x="2628" y="37"/>
                </a:cubicBezTo>
                <a:cubicBezTo>
                  <a:pt x="2604" y="62"/>
                  <a:pt x="2592" y="94"/>
                  <a:pt x="2592" y="135"/>
                </a:cubicBezTo>
                <a:cubicBezTo>
                  <a:pt x="2592" y="164"/>
                  <a:pt x="2600" y="189"/>
                  <a:pt x="2617" y="211"/>
                </a:cubicBezTo>
                <a:cubicBezTo>
                  <a:pt x="2634" y="232"/>
                  <a:pt x="2659" y="247"/>
                  <a:pt x="2693" y="256"/>
                </a:cubicBezTo>
                <a:cubicBezTo>
                  <a:pt x="2788" y="281"/>
                  <a:pt x="2788" y="281"/>
                  <a:pt x="2788" y="281"/>
                </a:cubicBezTo>
                <a:cubicBezTo>
                  <a:pt x="2820" y="289"/>
                  <a:pt x="2843" y="300"/>
                  <a:pt x="2857" y="313"/>
                </a:cubicBezTo>
                <a:cubicBezTo>
                  <a:pt x="2872" y="327"/>
                  <a:pt x="2879" y="345"/>
                  <a:pt x="2879" y="369"/>
                </a:cubicBezTo>
                <a:cubicBezTo>
                  <a:pt x="2879" y="401"/>
                  <a:pt x="2868" y="426"/>
                  <a:pt x="2846" y="444"/>
                </a:cubicBezTo>
                <a:cubicBezTo>
                  <a:pt x="2823" y="462"/>
                  <a:pt x="2794" y="471"/>
                  <a:pt x="2756" y="471"/>
                </a:cubicBezTo>
                <a:cubicBezTo>
                  <a:pt x="2719" y="471"/>
                  <a:pt x="2684" y="459"/>
                  <a:pt x="2652" y="437"/>
                </a:cubicBezTo>
                <a:cubicBezTo>
                  <a:pt x="2603" y="330"/>
                  <a:pt x="2603" y="330"/>
                  <a:pt x="2603" y="330"/>
                </a:cubicBezTo>
                <a:cubicBezTo>
                  <a:pt x="2590" y="330"/>
                  <a:pt x="2590" y="330"/>
                  <a:pt x="2590" y="330"/>
                </a:cubicBezTo>
                <a:cubicBezTo>
                  <a:pt x="2590" y="478"/>
                  <a:pt x="2590" y="478"/>
                  <a:pt x="2590" y="478"/>
                </a:cubicBezTo>
                <a:cubicBezTo>
                  <a:pt x="2603" y="478"/>
                  <a:pt x="2603" y="478"/>
                  <a:pt x="2603" y="478"/>
                </a:cubicBezTo>
                <a:cubicBezTo>
                  <a:pt x="2652" y="453"/>
                  <a:pt x="2652" y="453"/>
                  <a:pt x="2652" y="453"/>
                </a:cubicBezTo>
                <a:cubicBezTo>
                  <a:pt x="2686" y="473"/>
                  <a:pt x="2721" y="483"/>
                  <a:pt x="2757" y="483"/>
                </a:cubicBezTo>
                <a:cubicBezTo>
                  <a:pt x="2801" y="483"/>
                  <a:pt x="2837" y="471"/>
                  <a:pt x="2863" y="447"/>
                </a:cubicBezTo>
                <a:cubicBezTo>
                  <a:pt x="2889" y="423"/>
                  <a:pt x="2902" y="390"/>
                  <a:pt x="2902" y="348"/>
                </a:cubicBezTo>
                <a:cubicBezTo>
                  <a:pt x="2902" y="305"/>
                  <a:pt x="2894" y="274"/>
                  <a:pt x="2878" y="253"/>
                </a:cubicBezTo>
                <a:cubicBezTo>
                  <a:pt x="2861" y="233"/>
                  <a:pt x="2837" y="218"/>
                  <a:pt x="2803" y="210"/>
                </a:cubicBezTo>
                <a:cubicBezTo>
                  <a:pt x="2700" y="183"/>
                  <a:pt x="2700" y="183"/>
                  <a:pt x="2700" y="183"/>
                </a:cubicBezTo>
                <a:cubicBezTo>
                  <a:pt x="2674" y="176"/>
                  <a:pt x="2654" y="166"/>
                  <a:pt x="2640" y="155"/>
                </a:cubicBezTo>
                <a:cubicBezTo>
                  <a:pt x="2626" y="143"/>
                  <a:pt x="2620" y="126"/>
                  <a:pt x="2620" y="106"/>
                </a:cubicBezTo>
                <a:cubicBezTo>
                  <a:pt x="2620" y="78"/>
                  <a:pt x="2629" y="55"/>
                  <a:pt x="2648" y="38"/>
                </a:cubicBezTo>
                <a:cubicBezTo>
                  <a:pt x="2668" y="21"/>
                  <a:pt x="2694" y="12"/>
                  <a:pt x="2727" y="12"/>
                </a:cubicBezTo>
                <a:cubicBezTo>
                  <a:pt x="2761" y="12"/>
                  <a:pt x="2792" y="19"/>
                  <a:pt x="2821" y="33"/>
                </a:cubicBezTo>
                <a:cubicBezTo>
                  <a:pt x="2863" y="117"/>
                  <a:pt x="2863" y="117"/>
                  <a:pt x="2863" y="117"/>
                </a:cubicBezTo>
                <a:cubicBezTo>
                  <a:pt x="2875" y="117"/>
                  <a:pt x="2875" y="117"/>
                  <a:pt x="2875" y="117"/>
                </a:cubicBezTo>
                <a:cubicBezTo>
                  <a:pt x="2875" y="0"/>
                  <a:pt x="2875" y="0"/>
                  <a:pt x="2875" y="0"/>
                </a:cubicBezTo>
                <a:cubicBezTo>
                  <a:pt x="2863" y="0"/>
                  <a:pt x="2863" y="0"/>
                  <a:pt x="2863" y="0"/>
                </a:cubicBezTo>
                <a:lnTo>
                  <a:pt x="2821" y="18"/>
                </a:lnTo>
                <a:close/>
                <a:moveTo>
                  <a:pt x="2304" y="353"/>
                </a:moveTo>
                <a:cubicBezTo>
                  <a:pt x="2293" y="368"/>
                  <a:pt x="2277" y="376"/>
                  <a:pt x="2256" y="376"/>
                </a:cubicBezTo>
                <a:cubicBezTo>
                  <a:pt x="2235" y="376"/>
                  <a:pt x="2219" y="368"/>
                  <a:pt x="2208" y="353"/>
                </a:cubicBezTo>
                <a:cubicBezTo>
                  <a:pt x="2198" y="338"/>
                  <a:pt x="2193" y="318"/>
                  <a:pt x="2193" y="291"/>
                </a:cubicBezTo>
                <a:cubicBezTo>
                  <a:pt x="2193" y="263"/>
                  <a:pt x="2193" y="263"/>
                  <a:pt x="2193" y="263"/>
                </a:cubicBezTo>
                <a:cubicBezTo>
                  <a:pt x="2193" y="206"/>
                  <a:pt x="2214" y="178"/>
                  <a:pt x="2256" y="178"/>
                </a:cubicBezTo>
                <a:cubicBezTo>
                  <a:pt x="2298" y="178"/>
                  <a:pt x="2319" y="206"/>
                  <a:pt x="2319" y="263"/>
                </a:cubicBezTo>
                <a:cubicBezTo>
                  <a:pt x="2319" y="291"/>
                  <a:pt x="2319" y="291"/>
                  <a:pt x="2319" y="291"/>
                </a:cubicBezTo>
                <a:cubicBezTo>
                  <a:pt x="2319" y="318"/>
                  <a:pt x="2314" y="338"/>
                  <a:pt x="2304" y="353"/>
                </a:cubicBezTo>
                <a:close/>
                <a:moveTo>
                  <a:pt x="2371" y="499"/>
                </a:moveTo>
                <a:cubicBezTo>
                  <a:pt x="2380" y="506"/>
                  <a:pt x="2384" y="518"/>
                  <a:pt x="2384" y="535"/>
                </a:cubicBezTo>
                <a:cubicBezTo>
                  <a:pt x="2384" y="559"/>
                  <a:pt x="2372" y="581"/>
                  <a:pt x="2349" y="600"/>
                </a:cubicBezTo>
                <a:cubicBezTo>
                  <a:pt x="2326" y="619"/>
                  <a:pt x="2298" y="629"/>
                  <a:pt x="2264" y="629"/>
                </a:cubicBezTo>
                <a:cubicBezTo>
                  <a:pt x="2231" y="629"/>
                  <a:pt x="2207" y="622"/>
                  <a:pt x="2194" y="607"/>
                </a:cubicBezTo>
                <a:cubicBezTo>
                  <a:pt x="2180" y="592"/>
                  <a:pt x="2173" y="575"/>
                  <a:pt x="2173" y="556"/>
                </a:cubicBezTo>
                <a:cubicBezTo>
                  <a:pt x="2173" y="537"/>
                  <a:pt x="2179" y="521"/>
                  <a:pt x="2191" y="509"/>
                </a:cubicBezTo>
                <a:cubicBezTo>
                  <a:pt x="2180" y="507"/>
                  <a:pt x="2173" y="506"/>
                  <a:pt x="2170" y="506"/>
                </a:cubicBezTo>
                <a:cubicBezTo>
                  <a:pt x="2152" y="506"/>
                  <a:pt x="2139" y="512"/>
                  <a:pt x="2129" y="522"/>
                </a:cubicBezTo>
                <a:cubicBezTo>
                  <a:pt x="2119" y="533"/>
                  <a:pt x="2114" y="545"/>
                  <a:pt x="2114" y="559"/>
                </a:cubicBezTo>
                <a:cubicBezTo>
                  <a:pt x="2114" y="584"/>
                  <a:pt x="2126" y="603"/>
                  <a:pt x="2149" y="618"/>
                </a:cubicBezTo>
                <a:cubicBezTo>
                  <a:pt x="2173" y="633"/>
                  <a:pt x="2208" y="640"/>
                  <a:pt x="2255" y="640"/>
                </a:cubicBezTo>
                <a:cubicBezTo>
                  <a:pt x="2302" y="640"/>
                  <a:pt x="2338" y="628"/>
                  <a:pt x="2363" y="603"/>
                </a:cubicBezTo>
                <a:cubicBezTo>
                  <a:pt x="2388" y="578"/>
                  <a:pt x="2401" y="547"/>
                  <a:pt x="2401" y="510"/>
                </a:cubicBezTo>
                <a:cubicBezTo>
                  <a:pt x="2401" y="482"/>
                  <a:pt x="2393" y="462"/>
                  <a:pt x="2377" y="450"/>
                </a:cubicBezTo>
                <a:cubicBezTo>
                  <a:pt x="2361" y="438"/>
                  <a:pt x="2338" y="432"/>
                  <a:pt x="2307" y="432"/>
                </a:cubicBezTo>
                <a:cubicBezTo>
                  <a:pt x="2212" y="432"/>
                  <a:pt x="2212" y="432"/>
                  <a:pt x="2212" y="432"/>
                </a:cubicBezTo>
                <a:cubicBezTo>
                  <a:pt x="2197" y="432"/>
                  <a:pt x="2185" y="430"/>
                  <a:pt x="2175" y="425"/>
                </a:cubicBezTo>
                <a:cubicBezTo>
                  <a:pt x="2165" y="420"/>
                  <a:pt x="2161" y="413"/>
                  <a:pt x="2161" y="404"/>
                </a:cubicBezTo>
                <a:cubicBezTo>
                  <a:pt x="2161" y="395"/>
                  <a:pt x="2164" y="388"/>
                  <a:pt x="2171" y="383"/>
                </a:cubicBezTo>
                <a:cubicBezTo>
                  <a:pt x="2178" y="378"/>
                  <a:pt x="2188" y="375"/>
                  <a:pt x="2199" y="375"/>
                </a:cubicBezTo>
                <a:cubicBezTo>
                  <a:pt x="2215" y="382"/>
                  <a:pt x="2234" y="386"/>
                  <a:pt x="2256" y="386"/>
                </a:cubicBezTo>
                <a:cubicBezTo>
                  <a:pt x="2290" y="386"/>
                  <a:pt x="2318" y="376"/>
                  <a:pt x="2340" y="356"/>
                </a:cubicBezTo>
                <a:cubicBezTo>
                  <a:pt x="2362" y="337"/>
                  <a:pt x="2374" y="312"/>
                  <a:pt x="2374" y="280"/>
                </a:cubicBezTo>
                <a:cubicBezTo>
                  <a:pt x="2374" y="249"/>
                  <a:pt x="2365" y="223"/>
                  <a:pt x="2347" y="204"/>
                </a:cubicBezTo>
                <a:cubicBezTo>
                  <a:pt x="2376" y="202"/>
                  <a:pt x="2398" y="195"/>
                  <a:pt x="2411" y="183"/>
                </a:cubicBezTo>
                <a:cubicBezTo>
                  <a:pt x="2425" y="172"/>
                  <a:pt x="2432" y="158"/>
                  <a:pt x="2432" y="141"/>
                </a:cubicBezTo>
                <a:cubicBezTo>
                  <a:pt x="2432" y="131"/>
                  <a:pt x="2428" y="122"/>
                  <a:pt x="2421" y="116"/>
                </a:cubicBezTo>
                <a:cubicBezTo>
                  <a:pt x="2414" y="109"/>
                  <a:pt x="2406" y="106"/>
                  <a:pt x="2396" y="106"/>
                </a:cubicBezTo>
                <a:cubicBezTo>
                  <a:pt x="2386" y="106"/>
                  <a:pt x="2378" y="110"/>
                  <a:pt x="2370" y="117"/>
                </a:cubicBezTo>
                <a:cubicBezTo>
                  <a:pt x="2363" y="123"/>
                  <a:pt x="2360" y="132"/>
                  <a:pt x="2360" y="141"/>
                </a:cubicBezTo>
                <a:cubicBezTo>
                  <a:pt x="2365" y="141"/>
                  <a:pt x="2370" y="143"/>
                  <a:pt x="2374" y="147"/>
                </a:cubicBezTo>
                <a:cubicBezTo>
                  <a:pt x="2377" y="150"/>
                  <a:pt x="2379" y="156"/>
                  <a:pt x="2379" y="163"/>
                </a:cubicBezTo>
                <a:cubicBezTo>
                  <a:pt x="2379" y="171"/>
                  <a:pt x="2376" y="177"/>
                  <a:pt x="2368" y="183"/>
                </a:cubicBezTo>
                <a:cubicBezTo>
                  <a:pt x="2361" y="189"/>
                  <a:pt x="2350" y="193"/>
                  <a:pt x="2336" y="194"/>
                </a:cubicBezTo>
                <a:cubicBezTo>
                  <a:pt x="2314" y="177"/>
                  <a:pt x="2287" y="168"/>
                  <a:pt x="2254" y="168"/>
                </a:cubicBezTo>
                <a:cubicBezTo>
                  <a:pt x="2222" y="168"/>
                  <a:pt x="2194" y="178"/>
                  <a:pt x="2172" y="197"/>
                </a:cubicBezTo>
                <a:cubicBezTo>
                  <a:pt x="2150" y="217"/>
                  <a:pt x="2139" y="243"/>
                  <a:pt x="2139" y="277"/>
                </a:cubicBezTo>
                <a:cubicBezTo>
                  <a:pt x="2139" y="317"/>
                  <a:pt x="2154" y="347"/>
                  <a:pt x="2184" y="367"/>
                </a:cubicBezTo>
                <a:cubicBezTo>
                  <a:pt x="2167" y="370"/>
                  <a:pt x="2155" y="377"/>
                  <a:pt x="2145" y="388"/>
                </a:cubicBezTo>
                <a:cubicBezTo>
                  <a:pt x="2136" y="399"/>
                  <a:pt x="2131" y="413"/>
                  <a:pt x="2131" y="430"/>
                </a:cubicBezTo>
                <a:cubicBezTo>
                  <a:pt x="2131" y="468"/>
                  <a:pt x="2158" y="487"/>
                  <a:pt x="2212" y="487"/>
                </a:cubicBezTo>
                <a:cubicBezTo>
                  <a:pt x="2325" y="487"/>
                  <a:pt x="2325" y="487"/>
                  <a:pt x="2325" y="487"/>
                </a:cubicBezTo>
                <a:cubicBezTo>
                  <a:pt x="2347" y="487"/>
                  <a:pt x="2363" y="491"/>
                  <a:pt x="2371" y="499"/>
                </a:cubicBezTo>
                <a:close/>
                <a:moveTo>
                  <a:pt x="2086" y="472"/>
                </a:moveTo>
                <a:cubicBezTo>
                  <a:pt x="2086" y="460"/>
                  <a:pt x="2086" y="460"/>
                  <a:pt x="2086" y="460"/>
                </a:cubicBezTo>
                <a:cubicBezTo>
                  <a:pt x="2046" y="455"/>
                  <a:pt x="2046" y="455"/>
                  <a:pt x="2046" y="455"/>
                </a:cubicBezTo>
                <a:cubicBezTo>
                  <a:pt x="2046" y="251"/>
                  <a:pt x="2046" y="251"/>
                  <a:pt x="2046" y="251"/>
                </a:cubicBezTo>
                <a:cubicBezTo>
                  <a:pt x="2046" y="224"/>
                  <a:pt x="2038" y="203"/>
                  <a:pt x="2022" y="189"/>
                </a:cubicBezTo>
                <a:cubicBezTo>
                  <a:pt x="2006" y="175"/>
                  <a:pt x="1984" y="168"/>
                  <a:pt x="1956" y="168"/>
                </a:cubicBezTo>
                <a:cubicBezTo>
                  <a:pt x="1913" y="168"/>
                  <a:pt x="1875" y="191"/>
                  <a:pt x="1844" y="236"/>
                </a:cubicBezTo>
                <a:cubicBezTo>
                  <a:pt x="1844" y="174"/>
                  <a:pt x="1844" y="174"/>
                  <a:pt x="1844" y="174"/>
                </a:cubicBezTo>
                <a:cubicBezTo>
                  <a:pt x="1746" y="174"/>
                  <a:pt x="1746" y="174"/>
                  <a:pt x="1746" y="174"/>
                </a:cubicBezTo>
                <a:cubicBezTo>
                  <a:pt x="1746" y="185"/>
                  <a:pt x="1746" y="185"/>
                  <a:pt x="1746" y="185"/>
                </a:cubicBezTo>
                <a:cubicBezTo>
                  <a:pt x="1786" y="191"/>
                  <a:pt x="1786" y="191"/>
                  <a:pt x="1786" y="191"/>
                </a:cubicBezTo>
                <a:cubicBezTo>
                  <a:pt x="1786" y="455"/>
                  <a:pt x="1786" y="455"/>
                  <a:pt x="1786" y="455"/>
                </a:cubicBezTo>
                <a:cubicBezTo>
                  <a:pt x="1746" y="460"/>
                  <a:pt x="1746" y="460"/>
                  <a:pt x="1746" y="460"/>
                </a:cubicBezTo>
                <a:cubicBezTo>
                  <a:pt x="1746" y="472"/>
                  <a:pt x="1746" y="472"/>
                  <a:pt x="1746" y="472"/>
                </a:cubicBezTo>
                <a:cubicBezTo>
                  <a:pt x="1879" y="472"/>
                  <a:pt x="1879" y="472"/>
                  <a:pt x="1879" y="472"/>
                </a:cubicBezTo>
                <a:cubicBezTo>
                  <a:pt x="1879" y="460"/>
                  <a:pt x="1879" y="460"/>
                  <a:pt x="1879" y="460"/>
                </a:cubicBezTo>
                <a:cubicBezTo>
                  <a:pt x="1844" y="455"/>
                  <a:pt x="1844" y="455"/>
                  <a:pt x="1844" y="455"/>
                </a:cubicBezTo>
                <a:cubicBezTo>
                  <a:pt x="1844" y="256"/>
                  <a:pt x="1844" y="256"/>
                  <a:pt x="1844" y="256"/>
                </a:cubicBezTo>
                <a:cubicBezTo>
                  <a:pt x="1857" y="237"/>
                  <a:pt x="1871" y="221"/>
                  <a:pt x="1888" y="208"/>
                </a:cubicBezTo>
                <a:cubicBezTo>
                  <a:pt x="1904" y="196"/>
                  <a:pt x="1921" y="189"/>
                  <a:pt x="1939" y="189"/>
                </a:cubicBezTo>
                <a:cubicBezTo>
                  <a:pt x="1972" y="189"/>
                  <a:pt x="1988" y="210"/>
                  <a:pt x="1988" y="252"/>
                </a:cubicBezTo>
                <a:cubicBezTo>
                  <a:pt x="1988" y="455"/>
                  <a:pt x="1988" y="455"/>
                  <a:pt x="1988" y="455"/>
                </a:cubicBezTo>
                <a:cubicBezTo>
                  <a:pt x="1953" y="460"/>
                  <a:pt x="1953" y="460"/>
                  <a:pt x="1953" y="460"/>
                </a:cubicBezTo>
                <a:cubicBezTo>
                  <a:pt x="1953" y="472"/>
                  <a:pt x="1953" y="472"/>
                  <a:pt x="1953" y="472"/>
                </a:cubicBezTo>
                <a:lnTo>
                  <a:pt x="2086" y="472"/>
                </a:lnTo>
                <a:close/>
                <a:moveTo>
                  <a:pt x="1606" y="191"/>
                </a:moveTo>
                <a:cubicBezTo>
                  <a:pt x="1606" y="455"/>
                  <a:pt x="1606" y="455"/>
                  <a:pt x="1606" y="455"/>
                </a:cubicBezTo>
                <a:cubicBezTo>
                  <a:pt x="1566" y="460"/>
                  <a:pt x="1566" y="460"/>
                  <a:pt x="1566" y="460"/>
                </a:cubicBezTo>
                <a:cubicBezTo>
                  <a:pt x="1566" y="472"/>
                  <a:pt x="1566" y="472"/>
                  <a:pt x="1566" y="472"/>
                </a:cubicBezTo>
                <a:cubicBezTo>
                  <a:pt x="1704" y="472"/>
                  <a:pt x="1704" y="472"/>
                  <a:pt x="1704" y="472"/>
                </a:cubicBezTo>
                <a:cubicBezTo>
                  <a:pt x="1704" y="460"/>
                  <a:pt x="1704" y="460"/>
                  <a:pt x="1704" y="460"/>
                </a:cubicBezTo>
                <a:cubicBezTo>
                  <a:pt x="1664" y="455"/>
                  <a:pt x="1664" y="455"/>
                  <a:pt x="1664" y="455"/>
                </a:cubicBezTo>
                <a:cubicBezTo>
                  <a:pt x="1664" y="174"/>
                  <a:pt x="1664" y="174"/>
                  <a:pt x="1664" y="174"/>
                </a:cubicBezTo>
                <a:cubicBezTo>
                  <a:pt x="1566" y="174"/>
                  <a:pt x="1566" y="174"/>
                  <a:pt x="1566" y="174"/>
                </a:cubicBezTo>
                <a:cubicBezTo>
                  <a:pt x="1566" y="186"/>
                  <a:pt x="1566" y="186"/>
                  <a:pt x="1566" y="186"/>
                </a:cubicBezTo>
                <a:lnTo>
                  <a:pt x="1606" y="191"/>
                </a:lnTo>
                <a:close/>
                <a:moveTo>
                  <a:pt x="1600" y="96"/>
                </a:moveTo>
                <a:cubicBezTo>
                  <a:pt x="1607" y="103"/>
                  <a:pt x="1616" y="107"/>
                  <a:pt x="1627" y="107"/>
                </a:cubicBezTo>
                <a:cubicBezTo>
                  <a:pt x="1637" y="107"/>
                  <a:pt x="1646" y="103"/>
                  <a:pt x="1654" y="96"/>
                </a:cubicBezTo>
                <a:cubicBezTo>
                  <a:pt x="1661" y="88"/>
                  <a:pt x="1665" y="79"/>
                  <a:pt x="1665" y="68"/>
                </a:cubicBezTo>
                <a:cubicBezTo>
                  <a:pt x="1665" y="57"/>
                  <a:pt x="1661" y="48"/>
                  <a:pt x="1654" y="41"/>
                </a:cubicBezTo>
                <a:cubicBezTo>
                  <a:pt x="1646" y="34"/>
                  <a:pt x="1637" y="30"/>
                  <a:pt x="1627" y="30"/>
                </a:cubicBezTo>
                <a:cubicBezTo>
                  <a:pt x="1616" y="30"/>
                  <a:pt x="1607" y="34"/>
                  <a:pt x="1599" y="41"/>
                </a:cubicBezTo>
                <a:cubicBezTo>
                  <a:pt x="1592" y="48"/>
                  <a:pt x="1588" y="57"/>
                  <a:pt x="1588" y="68"/>
                </a:cubicBezTo>
                <a:cubicBezTo>
                  <a:pt x="1588" y="79"/>
                  <a:pt x="1592" y="88"/>
                  <a:pt x="1600" y="96"/>
                </a:cubicBezTo>
                <a:close/>
                <a:moveTo>
                  <a:pt x="1414" y="353"/>
                </a:moveTo>
                <a:cubicBezTo>
                  <a:pt x="1403" y="368"/>
                  <a:pt x="1387" y="376"/>
                  <a:pt x="1366" y="376"/>
                </a:cubicBezTo>
                <a:cubicBezTo>
                  <a:pt x="1344" y="376"/>
                  <a:pt x="1329" y="368"/>
                  <a:pt x="1318" y="353"/>
                </a:cubicBezTo>
                <a:cubicBezTo>
                  <a:pt x="1308" y="338"/>
                  <a:pt x="1303" y="318"/>
                  <a:pt x="1303" y="291"/>
                </a:cubicBezTo>
                <a:cubicBezTo>
                  <a:pt x="1303" y="263"/>
                  <a:pt x="1303" y="263"/>
                  <a:pt x="1303" y="263"/>
                </a:cubicBezTo>
                <a:cubicBezTo>
                  <a:pt x="1303" y="206"/>
                  <a:pt x="1324" y="178"/>
                  <a:pt x="1365" y="178"/>
                </a:cubicBezTo>
                <a:cubicBezTo>
                  <a:pt x="1408" y="178"/>
                  <a:pt x="1429" y="206"/>
                  <a:pt x="1429" y="263"/>
                </a:cubicBezTo>
                <a:cubicBezTo>
                  <a:pt x="1429" y="291"/>
                  <a:pt x="1429" y="291"/>
                  <a:pt x="1429" y="291"/>
                </a:cubicBezTo>
                <a:cubicBezTo>
                  <a:pt x="1429" y="318"/>
                  <a:pt x="1424" y="338"/>
                  <a:pt x="1414" y="353"/>
                </a:cubicBezTo>
                <a:close/>
                <a:moveTo>
                  <a:pt x="1481" y="499"/>
                </a:moveTo>
                <a:cubicBezTo>
                  <a:pt x="1490" y="506"/>
                  <a:pt x="1494" y="518"/>
                  <a:pt x="1494" y="535"/>
                </a:cubicBezTo>
                <a:cubicBezTo>
                  <a:pt x="1494" y="559"/>
                  <a:pt x="1482" y="581"/>
                  <a:pt x="1459" y="600"/>
                </a:cubicBezTo>
                <a:cubicBezTo>
                  <a:pt x="1436" y="619"/>
                  <a:pt x="1407" y="629"/>
                  <a:pt x="1374" y="629"/>
                </a:cubicBezTo>
                <a:cubicBezTo>
                  <a:pt x="1341" y="629"/>
                  <a:pt x="1317" y="622"/>
                  <a:pt x="1304" y="607"/>
                </a:cubicBezTo>
                <a:cubicBezTo>
                  <a:pt x="1290" y="592"/>
                  <a:pt x="1283" y="575"/>
                  <a:pt x="1283" y="556"/>
                </a:cubicBezTo>
                <a:cubicBezTo>
                  <a:pt x="1283" y="537"/>
                  <a:pt x="1289" y="521"/>
                  <a:pt x="1301" y="509"/>
                </a:cubicBezTo>
                <a:cubicBezTo>
                  <a:pt x="1290" y="507"/>
                  <a:pt x="1283" y="506"/>
                  <a:pt x="1280" y="506"/>
                </a:cubicBezTo>
                <a:cubicBezTo>
                  <a:pt x="1262" y="506"/>
                  <a:pt x="1249" y="512"/>
                  <a:pt x="1239" y="522"/>
                </a:cubicBezTo>
                <a:cubicBezTo>
                  <a:pt x="1229" y="533"/>
                  <a:pt x="1224" y="545"/>
                  <a:pt x="1224" y="559"/>
                </a:cubicBezTo>
                <a:cubicBezTo>
                  <a:pt x="1224" y="584"/>
                  <a:pt x="1236" y="603"/>
                  <a:pt x="1259" y="618"/>
                </a:cubicBezTo>
                <a:cubicBezTo>
                  <a:pt x="1283" y="633"/>
                  <a:pt x="1318" y="640"/>
                  <a:pt x="1365" y="640"/>
                </a:cubicBezTo>
                <a:cubicBezTo>
                  <a:pt x="1412" y="640"/>
                  <a:pt x="1448" y="628"/>
                  <a:pt x="1473" y="603"/>
                </a:cubicBezTo>
                <a:cubicBezTo>
                  <a:pt x="1498" y="578"/>
                  <a:pt x="1511" y="547"/>
                  <a:pt x="1511" y="510"/>
                </a:cubicBezTo>
                <a:cubicBezTo>
                  <a:pt x="1511" y="482"/>
                  <a:pt x="1503" y="462"/>
                  <a:pt x="1487" y="450"/>
                </a:cubicBezTo>
                <a:cubicBezTo>
                  <a:pt x="1471" y="438"/>
                  <a:pt x="1448" y="432"/>
                  <a:pt x="1417" y="432"/>
                </a:cubicBezTo>
                <a:cubicBezTo>
                  <a:pt x="1322" y="432"/>
                  <a:pt x="1322" y="432"/>
                  <a:pt x="1322" y="432"/>
                </a:cubicBezTo>
                <a:cubicBezTo>
                  <a:pt x="1307" y="432"/>
                  <a:pt x="1295" y="430"/>
                  <a:pt x="1285" y="425"/>
                </a:cubicBezTo>
                <a:cubicBezTo>
                  <a:pt x="1275" y="420"/>
                  <a:pt x="1270" y="413"/>
                  <a:pt x="1270" y="404"/>
                </a:cubicBezTo>
                <a:cubicBezTo>
                  <a:pt x="1270" y="395"/>
                  <a:pt x="1274" y="388"/>
                  <a:pt x="1281" y="383"/>
                </a:cubicBezTo>
                <a:cubicBezTo>
                  <a:pt x="1288" y="378"/>
                  <a:pt x="1297" y="375"/>
                  <a:pt x="1309" y="375"/>
                </a:cubicBezTo>
                <a:cubicBezTo>
                  <a:pt x="1325" y="382"/>
                  <a:pt x="1344" y="386"/>
                  <a:pt x="1365" y="386"/>
                </a:cubicBezTo>
                <a:cubicBezTo>
                  <a:pt x="1400" y="386"/>
                  <a:pt x="1428" y="376"/>
                  <a:pt x="1450" y="356"/>
                </a:cubicBezTo>
                <a:cubicBezTo>
                  <a:pt x="1472" y="337"/>
                  <a:pt x="1483" y="312"/>
                  <a:pt x="1483" y="280"/>
                </a:cubicBezTo>
                <a:cubicBezTo>
                  <a:pt x="1483" y="249"/>
                  <a:pt x="1474" y="223"/>
                  <a:pt x="1456" y="204"/>
                </a:cubicBezTo>
                <a:cubicBezTo>
                  <a:pt x="1486" y="202"/>
                  <a:pt x="1508" y="195"/>
                  <a:pt x="1521" y="183"/>
                </a:cubicBezTo>
                <a:cubicBezTo>
                  <a:pt x="1535" y="172"/>
                  <a:pt x="1542" y="158"/>
                  <a:pt x="1542" y="141"/>
                </a:cubicBezTo>
                <a:cubicBezTo>
                  <a:pt x="1542" y="131"/>
                  <a:pt x="1538" y="122"/>
                  <a:pt x="1531" y="116"/>
                </a:cubicBezTo>
                <a:cubicBezTo>
                  <a:pt x="1524" y="109"/>
                  <a:pt x="1516" y="106"/>
                  <a:pt x="1506" y="106"/>
                </a:cubicBezTo>
                <a:cubicBezTo>
                  <a:pt x="1496" y="106"/>
                  <a:pt x="1487" y="110"/>
                  <a:pt x="1480" y="117"/>
                </a:cubicBezTo>
                <a:cubicBezTo>
                  <a:pt x="1473" y="123"/>
                  <a:pt x="1470" y="132"/>
                  <a:pt x="1470" y="141"/>
                </a:cubicBezTo>
                <a:cubicBezTo>
                  <a:pt x="1475" y="141"/>
                  <a:pt x="1480" y="143"/>
                  <a:pt x="1483" y="147"/>
                </a:cubicBezTo>
                <a:cubicBezTo>
                  <a:pt x="1487" y="150"/>
                  <a:pt x="1489" y="156"/>
                  <a:pt x="1489" y="163"/>
                </a:cubicBezTo>
                <a:cubicBezTo>
                  <a:pt x="1489" y="171"/>
                  <a:pt x="1486" y="177"/>
                  <a:pt x="1478" y="183"/>
                </a:cubicBezTo>
                <a:cubicBezTo>
                  <a:pt x="1471" y="189"/>
                  <a:pt x="1460" y="193"/>
                  <a:pt x="1445" y="194"/>
                </a:cubicBezTo>
                <a:cubicBezTo>
                  <a:pt x="1424" y="177"/>
                  <a:pt x="1397" y="168"/>
                  <a:pt x="1364" y="168"/>
                </a:cubicBezTo>
                <a:cubicBezTo>
                  <a:pt x="1332" y="168"/>
                  <a:pt x="1304" y="178"/>
                  <a:pt x="1282" y="197"/>
                </a:cubicBezTo>
                <a:cubicBezTo>
                  <a:pt x="1260" y="217"/>
                  <a:pt x="1249" y="243"/>
                  <a:pt x="1249" y="277"/>
                </a:cubicBezTo>
                <a:cubicBezTo>
                  <a:pt x="1249" y="317"/>
                  <a:pt x="1263" y="347"/>
                  <a:pt x="1293" y="367"/>
                </a:cubicBezTo>
                <a:cubicBezTo>
                  <a:pt x="1277" y="370"/>
                  <a:pt x="1265" y="377"/>
                  <a:pt x="1255" y="388"/>
                </a:cubicBezTo>
                <a:cubicBezTo>
                  <a:pt x="1246" y="399"/>
                  <a:pt x="1241" y="413"/>
                  <a:pt x="1241" y="430"/>
                </a:cubicBezTo>
                <a:cubicBezTo>
                  <a:pt x="1241" y="468"/>
                  <a:pt x="1268" y="487"/>
                  <a:pt x="1322" y="487"/>
                </a:cubicBezTo>
                <a:cubicBezTo>
                  <a:pt x="1435" y="487"/>
                  <a:pt x="1435" y="487"/>
                  <a:pt x="1435" y="487"/>
                </a:cubicBezTo>
                <a:cubicBezTo>
                  <a:pt x="1457" y="487"/>
                  <a:pt x="1473" y="491"/>
                  <a:pt x="1481" y="499"/>
                </a:cubicBezTo>
                <a:close/>
                <a:moveTo>
                  <a:pt x="1005" y="183"/>
                </a:moveTo>
                <a:cubicBezTo>
                  <a:pt x="1031" y="183"/>
                  <a:pt x="1052" y="193"/>
                  <a:pt x="1070" y="214"/>
                </a:cubicBezTo>
                <a:cubicBezTo>
                  <a:pt x="1087" y="235"/>
                  <a:pt x="1096" y="260"/>
                  <a:pt x="1097" y="290"/>
                </a:cubicBezTo>
                <a:cubicBezTo>
                  <a:pt x="1097" y="356"/>
                  <a:pt x="1097" y="356"/>
                  <a:pt x="1097" y="356"/>
                </a:cubicBezTo>
                <a:cubicBezTo>
                  <a:pt x="1096" y="386"/>
                  <a:pt x="1087" y="411"/>
                  <a:pt x="1070" y="432"/>
                </a:cubicBezTo>
                <a:cubicBezTo>
                  <a:pt x="1052" y="453"/>
                  <a:pt x="1031" y="463"/>
                  <a:pt x="1005" y="463"/>
                </a:cubicBezTo>
                <a:cubicBezTo>
                  <a:pt x="952" y="463"/>
                  <a:pt x="925" y="426"/>
                  <a:pt x="925" y="352"/>
                </a:cubicBezTo>
                <a:cubicBezTo>
                  <a:pt x="925" y="294"/>
                  <a:pt x="925" y="294"/>
                  <a:pt x="925" y="294"/>
                </a:cubicBezTo>
                <a:cubicBezTo>
                  <a:pt x="925" y="220"/>
                  <a:pt x="952" y="183"/>
                  <a:pt x="1005" y="183"/>
                </a:cubicBezTo>
                <a:close/>
                <a:moveTo>
                  <a:pt x="1195" y="472"/>
                </a:moveTo>
                <a:cubicBezTo>
                  <a:pt x="1195" y="460"/>
                  <a:pt x="1195" y="460"/>
                  <a:pt x="1195" y="460"/>
                </a:cubicBezTo>
                <a:cubicBezTo>
                  <a:pt x="1155" y="455"/>
                  <a:pt x="1155" y="455"/>
                  <a:pt x="1155" y="455"/>
                </a:cubicBezTo>
                <a:cubicBezTo>
                  <a:pt x="1155" y="11"/>
                  <a:pt x="1155" y="11"/>
                  <a:pt x="1155" y="11"/>
                </a:cubicBezTo>
                <a:cubicBezTo>
                  <a:pt x="1057" y="11"/>
                  <a:pt x="1057" y="11"/>
                  <a:pt x="1057" y="11"/>
                </a:cubicBezTo>
                <a:cubicBezTo>
                  <a:pt x="1057" y="23"/>
                  <a:pt x="1057" y="23"/>
                  <a:pt x="1057" y="23"/>
                </a:cubicBezTo>
                <a:cubicBezTo>
                  <a:pt x="1097" y="28"/>
                  <a:pt x="1097" y="28"/>
                  <a:pt x="1097" y="28"/>
                </a:cubicBezTo>
                <a:cubicBezTo>
                  <a:pt x="1097" y="234"/>
                  <a:pt x="1097" y="234"/>
                  <a:pt x="1097" y="234"/>
                </a:cubicBezTo>
                <a:cubicBezTo>
                  <a:pt x="1076" y="190"/>
                  <a:pt x="1045" y="168"/>
                  <a:pt x="1002" y="168"/>
                </a:cubicBezTo>
                <a:cubicBezTo>
                  <a:pt x="959" y="168"/>
                  <a:pt x="925" y="182"/>
                  <a:pt x="900" y="210"/>
                </a:cubicBezTo>
                <a:cubicBezTo>
                  <a:pt x="875" y="238"/>
                  <a:pt x="862" y="276"/>
                  <a:pt x="862" y="323"/>
                </a:cubicBezTo>
                <a:cubicBezTo>
                  <a:pt x="862" y="370"/>
                  <a:pt x="875" y="407"/>
                  <a:pt x="900" y="435"/>
                </a:cubicBezTo>
                <a:cubicBezTo>
                  <a:pt x="925" y="463"/>
                  <a:pt x="958" y="478"/>
                  <a:pt x="1000" y="478"/>
                </a:cubicBezTo>
                <a:cubicBezTo>
                  <a:pt x="1044" y="478"/>
                  <a:pt x="1076" y="456"/>
                  <a:pt x="1097" y="412"/>
                </a:cubicBezTo>
                <a:cubicBezTo>
                  <a:pt x="1097" y="472"/>
                  <a:pt x="1097" y="472"/>
                  <a:pt x="1097" y="472"/>
                </a:cubicBezTo>
                <a:lnTo>
                  <a:pt x="1195" y="472"/>
                </a:lnTo>
                <a:close/>
                <a:moveTo>
                  <a:pt x="728" y="191"/>
                </a:moveTo>
                <a:cubicBezTo>
                  <a:pt x="728" y="455"/>
                  <a:pt x="728" y="455"/>
                  <a:pt x="728" y="455"/>
                </a:cubicBezTo>
                <a:cubicBezTo>
                  <a:pt x="688" y="460"/>
                  <a:pt x="688" y="460"/>
                  <a:pt x="688" y="460"/>
                </a:cubicBezTo>
                <a:cubicBezTo>
                  <a:pt x="688" y="472"/>
                  <a:pt x="688" y="472"/>
                  <a:pt x="688" y="472"/>
                </a:cubicBezTo>
                <a:cubicBezTo>
                  <a:pt x="826" y="472"/>
                  <a:pt x="826" y="472"/>
                  <a:pt x="826" y="472"/>
                </a:cubicBezTo>
                <a:cubicBezTo>
                  <a:pt x="826" y="460"/>
                  <a:pt x="826" y="460"/>
                  <a:pt x="826" y="460"/>
                </a:cubicBezTo>
                <a:cubicBezTo>
                  <a:pt x="786" y="455"/>
                  <a:pt x="786" y="455"/>
                  <a:pt x="786" y="455"/>
                </a:cubicBezTo>
                <a:cubicBezTo>
                  <a:pt x="786" y="174"/>
                  <a:pt x="786" y="174"/>
                  <a:pt x="786" y="174"/>
                </a:cubicBezTo>
                <a:cubicBezTo>
                  <a:pt x="688" y="174"/>
                  <a:pt x="688" y="174"/>
                  <a:pt x="688" y="174"/>
                </a:cubicBezTo>
                <a:cubicBezTo>
                  <a:pt x="688" y="186"/>
                  <a:pt x="688" y="186"/>
                  <a:pt x="688" y="186"/>
                </a:cubicBezTo>
                <a:lnTo>
                  <a:pt x="728" y="191"/>
                </a:lnTo>
                <a:close/>
                <a:moveTo>
                  <a:pt x="722" y="96"/>
                </a:moveTo>
                <a:cubicBezTo>
                  <a:pt x="729" y="103"/>
                  <a:pt x="738" y="107"/>
                  <a:pt x="749" y="107"/>
                </a:cubicBezTo>
                <a:cubicBezTo>
                  <a:pt x="759" y="107"/>
                  <a:pt x="768" y="103"/>
                  <a:pt x="776" y="96"/>
                </a:cubicBezTo>
                <a:cubicBezTo>
                  <a:pt x="783" y="88"/>
                  <a:pt x="787" y="79"/>
                  <a:pt x="787" y="68"/>
                </a:cubicBezTo>
                <a:cubicBezTo>
                  <a:pt x="787" y="57"/>
                  <a:pt x="783" y="48"/>
                  <a:pt x="776" y="41"/>
                </a:cubicBezTo>
                <a:cubicBezTo>
                  <a:pt x="768" y="34"/>
                  <a:pt x="759" y="30"/>
                  <a:pt x="749" y="30"/>
                </a:cubicBezTo>
                <a:cubicBezTo>
                  <a:pt x="738" y="30"/>
                  <a:pt x="729" y="34"/>
                  <a:pt x="721" y="41"/>
                </a:cubicBezTo>
                <a:cubicBezTo>
                  <a:pt x="714" y="48"/>
                  <a:pt x="710" y="57"/>
                  <a:pt x="710" y="68"/>
                </a:cubicBezTo>
                <a:cubicBezTo>
                  <a:pt x="710" y="79"/>
                  <a:pt x="714" y="88"/>
                  <a:pt x="722" y="96"/>
                </a:cubicBezTo>
                <a:close/>
                <a:moveTo>
                  <a:pt x="560" y="472"/>
                </a:moveTo>
                <a:cubicBezTo>
                  <a:pt x="560" y="460"/>
                  <a:pt x="560" y="460"/>
                  <a:pt x="560" y="460"/>
                </a:cubicBezTo>
                <a:cubicBezTo>
                  <a:pt x="514" y="455"/>
                  <a:pt x="514" y="455"/>
                  <a:pt x="514" y="455"/>
                </a:cubicBezTo>
                <a:cubicBezTo>
                  <a:pt x="514" y="239"/>
                  <a:pt x="514" y="239"/>
                  <a:pt x="514" y="239"/>
                </a:cubicBezTo>
                <a:cubicBezTo>
                  <a:pt x="535" y="209"/>
                  <a:pt x="553" y="193"/>
                  <a:pt x="568" y="193"/>
                </a:cubicBezTo>
                <a:cubicBezTo>
                  <a:pt x="575" y="193"/>
                  <a:pt x="581" y="195"/>
                  <a:pt x="585" y="199"/>
                </a:cubicBezTo>
                <a:cubicBezTo>
                  <a:pt x="590" y="203"/>
                  <a:pt x="592" y="208"/>
                  <a:pt x="592" y="215"/>
                </a:cubicBezTo>
                <a:cubicBezTo>
                  <a:pt x="592" y="221"/>
                  <a:pt x="590" y="227"/>
                  <a:pt x="586" y="232"/>
                </a:cubicBezTo>
                <a:cubicBezTo>
                  <a:pt x="593" y="242"/>
                  <a:pt x="603" y="247"/>
                  <a:pt x="614" y="247"/>
                </a:cubicBezTo>
                <a:cubicBezTo>
                  <a:pt x="626" y="247"/>
                  <a:pt x="635" y="243"/>
                  <a:pt x="642" y="237"/>
                </a:cubicBezTo>
                <a:cubicBezTo>
                  <a:pt x="648" y="230"/>
                  <a:pt x="651" y="221"/>
                  <a:pt x="651" y="209"/>
                </a:cubicBezTo>
                <a:cubicBezTo>
                  <a:pt x="651" y="197"/>
                  <a:pt x="646" y="187"/>
                  <a:pt x="635" y="180"/>
                </a:cubicBezTo>
                <a:cubicBezTo>
                  <a:pt x="623" y="172"/>
                  <a:pt x="611" y="168"/>
                  <a:pt x="596" y="168"/>
                </a:cubicBezTo>
                <a:cubicBezTo>
                  <a:pt x="566" y="168"/>
                  <a:pt x="538" y="185"/>
                  <a:pt x="514" y="218"/>
                </a:cubicBezTo>
                <a:cubicBezTo>
                  <a:pt x="514" y="174"/>
                  <a:pt x="514" y="174"/>
                  <a:pt x="514" y="174"/>
                </a:cubicBezTo>
                <a:cubicBezTo>
                  <a:pt x="416" y="174"/>
                  <a:pt x="416" y="174"/>
                  <a:pt x="416" y="174"/>
                </a:cubicBezTo>
                <a:cubicBezTo>
                  <a:pt x="416" y="185"/>
                  <a:pt x="416" y="185"/>
                  <a:pt x="416" y="185"/>
                </a:cubicBezTo>
                <a:cubicBezTo>
                  <a:pt x="457" y="191"/>
                  <a:pt x="457" y="191"/>
                  <a:pt x="457" y="191"/>
                </a:cubicBezTo>
                <a:cubicBezTo>
                  <a:pt x="457" y="455"/>
                  <a:pt x="457" y="455"/>
                  <a:pt x="457" y="455"/>
                </a:cubicBezTo>
                <a:cubicBezTo>
                  <a:pt x="416" y="460"/>
                  <a:pt x="416" y="460"/>
                  <a:pt x="416" y="460"/>
                </a:cubicBezTo>
                <a:cubicBezTo>
                  <a:pt x="416" y="472"/>
                  <a:pt x="416" y="472"/>
                  <a:pt x="416" y="472"/>
                </a:cubicBezTo>
                <a:lnTo>
                  <a:pt x="560" y="472"/>
                </a:lnTo>
                <a:close/>
                <a:moveTo>
                  <a:pt x="275" y="120"/>
                </a:moveTo>
                <a:cubicBezTo>
                  <a:pt x="275" y="123"/>
                  <a:pt x="275" y="123"/>
                  <a:pt x="275" y="123"/>
                </a:cubicBezTo>
                <a:cubicBezTo>
                  <a:pt x="275" y="155"/>
                  <a:pt x="267" y="180"/>
                  <a:pt x="251" y="197"/>
                </a:cubicBezTo>
                <a:cubicBezTo>
                  <a:pt x="234" y="214"/>
                  <a:pt x="211" y="223"/>
                  <a:pt x="180" y="223"/>
                </a:cubicBezTo>
                <a:cubicBezTo>
                  <a:pt x="116" y="223"/>
                  <a:pt x="116" y="223"/>
                  <a:pt x="116" y="223"/>
                </a:cubicBezTo>
                <a:cubicBezTo>
                  <a:pt x="116" y="26"/>
                  <a:pt x="116" y="26"/>
                  <a:pt x="116" y="26"/>
                </a:cubicBezTo>
                <a:cubicBezTo>
                  <a:pt x="175" y="26"/>
                  <a:pt x="175" y="26"/>
                  <a:pt x="175" y="26"/>
                </a:cubicBezTo>
                <a:cubicBezTo>
                  <a:pt x="242" y="26"/>
                  <a:pt x="275" y="57"/>
                  <a:pt x="275" y="120"/>
                </a:cubicBezTo>
                <a:close/>
                <a:moveTo>
                  <a:pt x="279" y="263"/>
                </a:moveTo>
                <a:cubicBezTo>
                  <a:pt x="297" y="281"/>
                  <a:pt x="306" y="307"/>
                  <a:pt x="306" y="342"/>
                </a:cubicBezTo>
                <a:cubicBezTo>
                  <a:pt x="306" y="348"/>
                  <a:pt x="306" y="348"/>
                  <a:pt x="306" y="348"/>
                </a:cubicBezTo>
                <a:cubicBezTo>
                  <a:pt x="306" y="383"/>
                  <a:pt x="297" y="411"/>
                  <a:pt x="279" y="430"/>
                </a:cubicBezTo>
                <a:cubicBezTo>
                  <a:pt x="261" y="449"/>
                  <a:pt x="236" y="458"/>
                  <a:pt x="203" y="458"/>
                </a:cubicBezTo>
                <a:cubicBezTo>
                  <a:pt x="116" y="458"/>
                  <a:pt x="116" y="458"/>
                  <a:pt x="116" y="458"/>
                </a:cubicBezTo>
                <a:cubicBezTo>
                  <a:pt x="116" y="238"/>
                  <a:pt x="116" y="238"/>
                  <a:pt x="116" y="238"/>
                </a:cubicBezTo>
                <a:cubicBezTo>
                  <a:pt x="203" y="238"/>
                  <a:pt x="203" y="238"/>
                  <a:pt x="203" y="238"/>
                </a:cubicBezTo>
                <a:cubicBezTo>
                  <a:pt x="236" y="238"/>
                  <a:pt x="261" y="246"/>
                  <a:pt x="279" y="263"/>
                </a:cubicBezTo>
                <a:close/>
                <a:moveTo>
                  <a:pt x="240" y="228"/>
                </a:moveTo>
                <a:cubicBezTo>
                  <a:pt x="240" y="225"/>
                  <a:pt x="240" y="225"/>
                  <a:pt x="240" y="225"/>
                </a:cubicBezTo>
                <a:cubicBezTo>
                  <a:pt x="310" y="209"/>
                  <a:pt x="345" y="174"/>
                  <a:pt x="345" y="119"/>
                </a:cubicBezTo>
                <a:cubicBezTo>
                  <a:pt x="345" y="81"/>
                  <a:pt x="332" y="54"/>
                  <a:pt x="306" y="37"/>
                </a:cubicBezTo>
                <a:cubicBezTo>
                  <a:pt x="280" y="20"/>
                  <a:pt x="236" y="11"/>
                  <a:pt x="175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24"/>
                  <a:pt x="0" y="24"/>
                  <a:pt x="0" y="24"/>
                </a:cubicBezTo>
                <a:cubicBezTo>
                  <a:pt x="53" y="32"/>
                  <a:pt x="53" y="32"/>
                  <a:pt x="53" y="32"/>
                </a:cubicBezTo>
                <a:cubicBezTo>
                  <a:pt x="53" y="451"/>
                  <a:pt x="53" y="451"/>
                  <a:pt x="53" y="451"/>
                </a:cubicBezTo>
                <a:cubicBezTo>
                  <a:pt x="0" y="460"/>
                  <a:pt x="0" y="460"/>
                  <a:pt x="0" y="460"/>
                </a:cubicBezTo>
                <a:cubicBezTo>
                  <a:pt x="0" y="472"/>
                  <a:pt x="0" y="472"/>
                  <a:pt x="0" y="472"/>
                </a:cubicBezTo>
                <a:cubicBezTo>
                  <a:pt x="203" y="472"/>
                  <a:pt x="203" y="472"/>
                  <a:pt x="203" y="472"/>
                </a:cubicBezTo>
                <a:cubicBezTo>
                  <a:pt x="256" y="472"/>
                  <a:pt x="297" y="462"/>
                  <a:pt x="328" y="441"/>
                </a:cubicBezTo>
                <a:cubicBezTo>
                  <a:pt x="359" y="421"/>
                  <a:pt x="375" y="390"/>
                  <a:pt x="375" y="348"/>
                </a:cubicBezTo>
                <a:cubicBezTo>
                  <a:pt x="375" y="280"/>
                  <a:pt x="330" y="240"/>
                  <a:pt x="240" y="228"/>
                </a:cubicBezTo>
                <a:close/>
              </a:path>
            </a:pathLst>
          </a:custGeom>
          <a:solidFill>
            <a:srgbClr val="0031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C4442678-9679-47B3-AB4E-F462A362E945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521182" y="5779104"/>
            <a:ext cx="2092677" cy="546608"/>
          </a:xfrm>
          <a:custGeom>
            <a:avLst/>
            <a:gdLst>
              <a:gd name="T0" fmla="*/ 4785 w 6587"/>
              <a:gd name="T1" fmla="*/ 0 h 1724"/>
              <a:gd name="T2" fmla="*/ 3855 w 6587"/>
              <a:gd name="T3" fmla="*/ 1724 h 1724"/>
              <a:gd name="T4" fmla="*/ 3393 w 6587"/>
              <a:gd name="T5" fmla="*/ 825 h 1724"/>
              <a:gd name="T6" fmla="*/ 2809 w 6587"/>
              <a:gd name="T7" fmla="*/ 1724 h 1724"/>
              <a:gd name="T8" fmla="*/ 2187 w 6587"/>
              <a:gd name="T9" fmla="*/ 242 h 1724"/>
              <a:gd name="T10" fmla="*/ 1935 w 6587"/>
              <a:gd name="T11" fmla="*/ 223 h 1724"/>
              <a:gd name="T12" fmla="*/ 1966 w 6587"/>
              <a:gd name="T13" fmla="*/ 0 h 1724"/>
              <a:gd name="T14" fmla="*/ 2843 w 6587"/>
              <a:gd name="T15" fmla="*/ 1428 h 1724"/>
              <a:gd name="T16" fmla="*/ 3233 w 6587"/>
              <a:gd name="T17" fmla="*/ 242 h 1724"/>
              <a:gd name="T18" fmla="*/ 2981 w 6587"/>
              <a:gd name="T19" fmla="*/ 223 h 1724"/>
              <a:gd name="T20" fmla="*/ 3012 w 6587"/>
              <a:gd name="T21" fmla="*/ 0 h 1724"/>
              <a:gd name="T22" fmla="*/ 3748 w 6587"/>
              <a:gd name="T23" fmla="*/ 19 h 1724"/>
              <a:gd name="T24" fmla="*/ 3717 w 6587"/>
              <a:gd name="T25" fmla="*/ 242 h 1724"/>
              <a:gd name="T26" fmla="*/ 3889 w 6587"/>
              <a:gd name="T27" fmla="*/ 1424 h 1724"/>
              <a:gd name="T28" fmla="*/ 4117 w 6587"/>
              <a:gd name="T29" fmla="*/ 242 h 1724"/>
              <a:gd name="T30" fmla="*/ 4109 w 6587"/>
              <a:gd name="T31" fmla="*/ 19 h 1724"/>
              <a:gd name="T32" fmla="*/ 5899 w 6587"/>
              <a:gd name="T33" fmla="*/ 0 h 1724"/>
              <a:gd name="T34" fmla="*/ 5000 w 6587"/>
              <a:gd name="T35" fmla="*/ 19 h 1724"/>
              <a:gd name="T36" fmla="*/ 5008 w 6587"/>
              <a:gd name="T37" fmla="*/ 242 h 1724"/>
              <a:gd name="T38" fmla="*/ 5197 w 6587"/>
              <a:gd name="T39" fmla="*/ 1482 h 1724"/>
              <a:gd name="T40" fmla="*/ 4916 w 6587"/>
              <a:gd name="T41" fmla="*/ 1501 h 1724"/>
              <a:gd name="T42" fmla="*/ 4923 w 6587"/>
              <a:gd name="T43" fmla="*/ 1724 h 1724"/>
              <a:gd name="T44" fmla="*/ 5724 w 6587"/>
              <a:gd name="T45" fmla="*/ 1704 h 1724"/>
              <a:gd name="T46" fmla="*/ 5717 w 6587"/>
              <a:gd name="T47" fmla="*/ 1482 h 1724"/>
              <a:gd name="T48" fmla="*/ 5586 w 6587"/>
              <a:gd name="T49" fmla="*/ 242 h 1724"/>
              <a:gd name="T50" fmla="*/ 6238 w 6587"/>
              <a:gd name="T51" fmla="*/ 455 h 1724"/>
              <a:gd name="T52" fmla="*/ 5695 w 6587"/>
              <a:gd name="T53" fmla="*/ 978 h 1724"/>
              <a:gd name="T54" fmla="*/ 6587 w 6587"/>
              <a:gd name="T55" fmla="*/ 436 h 1724"/>
              <a:gd name="T56" fmla="*/ 813 w 6587"/>
              <a:gd name="T57" fmla="*/ 1482 h 1724"/>
              <a:gd name="T58" fmla="*/ 697 w 6587"/>
              <a:gd name="T59" fmla="*/ 0 h 1724"/>
              <a:gd name="T60" fmla="*/ 97 w 6587"/>
              <a:gd name="T61" fmla="*/ 19 h 1724"/>
              <a:gd name="T62" fmla="*/ 104 w 6587"/>
              <a:gd name="T63" fmla="*/ 242 h 1724"/>
              <a:gd name="T64" fmla="*/ 293 w 6587"/>
              <a:gd name="T65" fmla="*/ 1482 h 1724"/>
              <a:gd name="T66" fmla="*/ 12 w 6587"/>
              <a:gd name="T67" fmla="*/ 1501 h 1724"/>
              <a:gd name="T68" fmla="*/ 19 w 6587"/>
              <a:gd name="T69" fmla="*/ 1724 h 1724"/>
              <a:gd name="T70" fmla="*/ 821 w 6587"/>
              <a:gd name="T71" fmla="*/ 1704 h 1724"/>
              <a:gd name="T72" fmla="*/ 813 w 6587"/>
              <a:gd name="T73" fmla="*/ 1482 h 1724"/>
              <a:gd name="T74" fmla="*/ 1116 w 6587"/>
              <a:gd name="T75" fmla="*/ 0 h 1724"/>
              <a:gd name="T76" fmla="*/ 1085 w 6587"/>
              <a:gd name="T77" fmla="*/ 223 h 1724"/>
              <a:gd name="T78" fmla="*/ 1249 w 6587"/>
              <a:gd name="T79" fmla="*/ 242 h 1724"/>
              <a:gd name="T80" fmla="*/ 949 w 6587"/>
              <a:gd name="T81" fmla="*/ 900 h 1724"/>
              <a:gd name="T82" fmla="*/ 1598 w 6587"/>
              <a:gd name="T83" fmla="*/ 242 h 1724"/>
              <a:gd name="T84" fmla="*/ 1751 w 6587"/>
              <a:gd name="T85" fmla="*/ 223 h 1724"/>
              <a:gd name="T86" fmla="*/ 1743 w 6587"/>
              <a:gd name="T87" fmla="*/ 0 h 17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587" h="1724">
                <a:moveTo>
                  <a:pt x="4129" y="0"/>
                </a:moveTo>
                <a:cubicBezTo>
                  <a:pt x="4785" y="0"/>
                  <a:pt x="4785" y="0"/>
                  <a:pt x="4785" y="0"/>
                </a:cubicBezTo>
                <a:cubicBezTo>
                  <a:pt x="4175" y="1482"/>
                  <a:pt x="4175" y="1482"/>
                  <a:pt x="4175" y="1482"/>
                </a:cubicBezTo>
                <a:cubicBezTo>
                  <a:pt x="4119" y="1617"/>
                  <a:pt x="4020" y="1724"/>
                  <a:pt x="3855" y="1724"/>
                </a:cubicBezTo>
                <a:cubicBezTo>
                  <a:pt x="3642" y="1724"/>
                  <a:pt x="3642" y="1724"/>
                  <a:pt x="3642" y="1724"/>
                </a:cubicBezTo>
                <a:cubicBezTo>
                  <a:pt x="3393" y="825"/>
                  <a:pt x="3393" y="825"/>
                  <a:pt x="3393" y="825"/>
                </a:cubicBezTo>
                <a:cubicBezTo>
                  <a:pt x="3128" y="1482"/>
                  <a:pt x="3128" y="1482"/>
                  <a:pt x="3128" y="1482"/>
                </a:cubicBezTo>
                <a:cubicBezTo>
                  <a:pt x="3073" y="1617"/>
                  <a:pt x="2974" y="1724"/>
                  <a:pt x="2809" y="1724"/>
                </a:cubicBezTo>
                <a:cubicBezTo>
                  <a:pt x="2596" y="1724"/>
                  <a:pt x="2596" y="1724"/>
                  <a:pt x="2596" y="1724"/>
                </a:cubicBezTo>
                <a:cubicBezTo>
                  <a:pt x="2187" y="242"/>
                  <a:pt x="2187" y="242"/>
                  <a:pt x="2187" y="242"/>
                </a:cubicBezTo>
                <a:cubicBezTo>
                  <a:pt x="1954" y="242"/>
                  <a:pt x="1954" y="242"/>
                  <a:pt x="1954" y="242"/>
                </a:cubicBezTo>
                <a:cubicBezTo>
                  <a:pt x="1944" y="242"/>
                  <a:pt x="1935" y="232"/>
                  <a:pt x="1935" y="223"/>
                </a:cubicBezTo>
                <a:cubicBezTo>
                  <a:pt x="1947" y="19"/>
                  <a:pt x="1947" y="19"/>
                  <a:pt x="1947" y="19"/>
                </a:cubicBezTo>
                <a:cubicBezTo>
                  <a:pt x="1947" y="9"/>
                  <a:pt x="1956" y="0"/>
                  <a:pt x="1966" y="0"/>
                </a:cubicBezTo>
                <a:cubicBezTo>
                  <a:pt x="2451" y="0"/>
                  <a:pt x="2451" y="0"/>
                  <a:pt x="2451" y="0"/>
                </a:cubicBezTo>
                <a:cubicBezTo>
                  <a:pt x="2843" y="1428"/>
                  <a:pt x="2843" y="1428"/>
                  <a:pt x="2843" y="1428"/>
                </a:cubicBezTo>
                <a:cubicBezTo>
                  <a:pt x="3271" y="385"/>
                  <a:pt x="3271" y="385"/>
                  <a:pt x="3271" y="385"/>
                </a:cubicBezTo>
                <a:cubicBezTo>
                  <a:pt x="3233" y="242"/>
                  <a:pt x="3233" y="242"/>
                  <a:pt x="3233" y="242"/>
                </a:cubicBezTo>
                <a:cubicBezTo>
                  <a:pt x="3000" y="242"/>
                  <a:pt x="3000" y="242"/>
                  <a:pt x="3000" y="242"/>
                </a:cubicBezTo>
                <a:cubicBezTo>
                  <a:pt x="2990" y="242"/>
                  <a:pt x="2981" y="232"/>
                  <a:pt x="2981" y="223"/>
                </a:cubicBezTo>
                <a:cubicBezTo>
                  <a:pt x="2993" y="19"/>
                  <a:pt x="2993" y="19"/>
                  <a:pt x="2993" y="19"/>
                </a:cubicBezTo>
                <a:cubicBezTo>
                  <a:pt x="2993" y="9"/>
                  <a:pt x="3003" y="0"/>
                  <a:pt x="3012" y="0"/>
                </a:cubicBezTo>
                <a:cubicBezTo>
                  <a:pt x="3729" y="0"/>
                  <a:pt x="3729" y="0"/>
                  <a:pt x="3729" y="0"/>
                </a:cubicBezTo>
                <a:cubicBezTo>
                  <a:pt x="3739" y="0"/>
                  <a:pt x="3748" y="9"/>
                  <a:pt x="3748" y="19"/>
                </a:cubicBezTo>
                <a:cubicBezTo>
                  <a:pt x="3736" y="223"/>
                  <a:pt x="3736" y="223"/>
                  <a:pt x="3736" y="223"/>
                </a:cubicBezTo>
                <a:cubicBezTo>
                  <a:pt x="3736" y="232"/>
                  <a:pt x="3727" y="242"/>
                  <a:pt x="3717" y="242"/>
                </a:cubicBezTo>
                <a:cubicBezTo>
                  <a:pt x="3562" y="242"/>
                  <a:pt x="3562" y="242"/>
                  <a:pt x="3562" y="242"/>
                </a:cubicBezTo>
                <a:cubicBezTo>
                  <a:pt x="3889" y="1424"/>
                  <a:pt x="3889" y="1424"/>
                  <a:pt x="3889" y="1424"/>
                </a:cubicBezTo>
                <a:cubicBezTo>
                  <a:pt x="4366" y="242"/>
                  <a:pt x="4366" y="242"/>
                  <a:pt x="4366" y="242"/>
                </a:cubicBezTo>
                <a:cubicBezTo>
                  <a:pt x="4117" y="242"/>
                  <a:pt x="4117" y="242"/>
                  <a:pt x="4117" y="242"/>
                </a:cubicBezTo>
                <a:cubicBezTo>
                  <a:pt x="4107" y="242"/>
                  <a:pt x="4097" y="232"/>
                  <a:pt x="4097" y="223"/>
                </a:cubicBezTo>
                <a:cubicBezTo>
                  <a:pt x="4109" y="19"/>
                  <a:pt x="4109" y="19"/>
                  <a:pt x="4109" y="19"/>
                </a:cubicBezTo>
                <a:cubicBezTo>
                  <a:pt x="4109" y="9"/>
                  <a:pt x="4119" y="0"/>
                  <a:pt x="4129" y="0"/>
                </a:cubicBezTo>
                <a:close/>
                <a:moveTo>
                  <a:pt x="5899" y="0"/>
                </a:moveTo>
                <a:cubicBezTo>
                  <a:pt x="5020" y="0"/>
                  <a:pt x="5020" y="0"/>
                  <a:pt x="5020" y="0"/>
                </a:cubicBezTo>
                <a:cubicBezTo>
                  <a:pt x="5010" y="0"/>
                  <a:pt x="5000" y="9"/>
                  <a:pt x="5000" y="19"/>
                </a:cubicBezTo>
                <a:cubicBezTo>
                  <a:pt x="4988" y="223"/>
                  <a:pt x="4988" y="223"/>
                  <a:pt x="4988" y="223"/>
                </a:cubicBezTo>
                <a:cubicBezTo>
                  <a:pt x="4988" y="232"/>
                  <a:pt x="4998" y="242"/>
                  <a:pt x="5008" y="242"/>
                </a:cubicBezTo>
                <a:cubicBezTo>
                  <a:pt x="5267" y="242"/>
                  <a:pt x="5267" y="242"/>
                  <a:pt x="5267" y="242"/>
                </a:cubicBezTo>
                <a:cubicBezTo>
                  <a:pt x="5197" y="1482"/>
                  <a:pt x="5197" y="1482"/>
                  <a:pt x="5197" y="1482"/>
                </a:cubicBezTo>
                <a:cubicBezTo>
                  <a:pt x="4935" y="1482"/>
                  <a:pt x="4935" y="1482"/>
                  <a:pt x="4935" y="1482"/>
                </a:cubicBezTo>
                <a:cubicBezTo>
                  <a:pt x="4925" y="1482"/>
                  <a:pt x="4916" y="1491"/>
                  <a:pt x="4916" y="1501"/>
                </a:cubicBezTo>
                <a:cubicBezTo>
                  <a:pt x="4904" y="1704"/>
                  <a:pt x="4904" y="1704"/>
                  <a:pt x="4904" y="1704"/>
                </a:cubicBezTo>
                <a:cubicBezTo>
                  <a:pt x="4904" y="1714"/>
                  <a:pt x="4913" y="1724"/>
                  <a:pt x="4923" y="1724"/>
                </a:cubicBezTo>
                <a:cubicBezTo>
                  <a:pt x="5705" y="1724"/>
                  <a:pt x="5705" y="1724"/>
                  <a:pt x="5705" y="1724"/>
                </a:cubicBezTo>
                <a:cubicBezTo>
                  <a:pt x="5715" y="1724"/>
                  <a:pt x="5724" y="1714"/>
                  <a:pt x="5724" y="1704"/>
                </a:cubicBezTo>
                <a:cubicBezTo>
                  <a:pt x="5737" y="1501"/>
                  <a:pt x="5737" y="1501"/>
                  <a:pt x="5737" y="1501"/>
                </a:cubicBezTo>
                <a:cubicBezTo>
                  <a:pt x="5737" y="1491"/>
                  <a:pt x="5727" y="1482"/>
                  <a:pt x="5717" y="1482"/>
                </a:cubicBezTo>
                <a:cubicBezTo>
                  <a:pt x="5516" y="1482"/>
                  <a:pt x="5516" y="1482"/>
                  <a:pt x="5516" y="1482"/>
                </a:cubicBezTo>
                <a:cubicBezTo>
                  <a:pt x="5586" y="242"/>
                  <a:pt x="5586" y="242"/>
                  <a:pt x="5586" y="242"/>
                </a:cubicBezTo>
                <a:cubicBezTo>
                  <a:pt x="5831" y="242"/>
                  <a:pt x="5831" y="242"/>
                  <a:pt x="5831" y="242"/>
                </a:cubicBezTo>
                <a:cubicBezTo>
                  <a:pt x="6034" y="242"/>
                  <a:pt x="6238" y="251"/>
                  <a:pt x="6238" y="455"/>
                </a:cubicBezTo>
                <a:cubicBezTo>
                  <a:pt x="6238" y="697"/>
                  <a:pt x="6083" y="721"/>
                  <a:pt x="5894" y="753"/>
                </a:cubicBezTo>
                <a:cubicBezTo>
                  <a:pt x="5780" y="772"/>
                  <a:pt x="5705" y="842"/>
                  <a:pt x="5695" y="978"/>
                </a:cubicBezTo>
                <a:cubicBezTo>
                  <a:pt x="5879" y="978"/>
                  <a:pt x="5879" y="978"/>
                  <a:pt x="5879" y="978"/>
                </a:cubicBezTo>
                <a:cubicBezTo>
                  <a:pt x="6306" y="978"/>
                  <a:pt x="6587" y="833"/>
                  <a:pt x="6587" y="436"/>
                </a:cubicBezTo>
                <a:cubicBezTo>
                  <a:pt x="6587" y="77"/>
                  <a:pt x="6257" y="0"/>
                  <a:pt x="5899" y="0"/>
                </a:cubicBezTo>
                <a:close/>
                <a:moveTo>
                  <a:pt x="813" y="1482"/>
                </a:moveTo>
                <a:cubicBezTo>
                  <a:pt x="613" y="1482"/>
                  <a:pt x="613" y="1482"/>
                  <a:pt x="613" y="1482"/>
                </a:cubicBezTo>
                <a:cubicBezTo>
                  <a:pt x="697" y="0"/>
                  <a:pt x="697" y="0"/>
                  <a:pt x="697" y="0"/>
                </a:cubicBezTo>
                <a:cubicBezTo>
                  <a:pt x="116" y="0"/>
                  <a:pt x="116" y="0"/>
                  <a:pt x="116" y="0"/>
                </a:cubicBezTo>
                <a:cubicBezTo>
                  <a:pt x="106" y="0"/>
                  <a:pt x="97" y="9"/>
                  <a:pt x="97" y="19"/>
                </a:cubicBezTo>
                <a:cubicBezTo>
                  <a:pt x="85" y="223"/>
                  <a:pt x="85" y="223"/>
                  <a:pt x="85" y="223"/>
                </a:cubicBezTo>
                <a:cubicBezTo>
                  <a:pt x="85" y="232"/>
                  <a:pt x="94" y="242"/>
                  <a:pt x="104" y="242"/>
                </a:cubicBezTo>
                <a:cubicBezTo>
                  <a:pt x="363" y="242"/>
                  <a:pt x="363" y="242"/>
                  <a:pt x="363" y="242"/>
                </a:cubicBezTo>
                <a:cubicBezTo>
                  <a:pt x="293" y="1482"/>
                  <a:pt x="293" y="1482"/>
                  <a:pt x="293" y="1482"/>
                </a:cubicBezTo>
                <a:cubicBezTo>
                  <a:pt x="31" y="1482"/>
                  <a:pt x="31" y="1482"/>
                  <a:pt x="31" y="1482"/>
                </a:cubicBezTo>
                <a:cubicBezTo>
                  <a:pt x="22" y="1482"/>
                  <a:pt x="12" y="1491"/>
                  <a:pt x="12" y="1501"/>
                </a:cubicBezTo>
                <a:cubicBezTo>
                  <a:pt x="0" y="1704"/>
                  <a:pt x="0" y="1704"/>
                  <a:pt x="0" y="1704"/>
                </a:cubicBezTo>
                <a:cubicBezTo>
                  <a:pt x="0" y="1714"/>
                  <a:pt x="10" y="1724"/>
                  <a:pt x="19" y="1724"/>
                </a:cubicBezTo>
                <a:cubicBezTo>
                  <a:pt x="801" y="1724"/>
                  <a:pt x="801" y="1724"/>
                  <a:pt x="801" y="1724"/>
                </a:cubicBezTo>
                <a:cubicBezTo>
                  <a:pt x="811" y="1724"/>
                  <a:pt x="821" y="1714"/>
                  <a:pt x="821" y="1704"/>
                </a:cubicBezTo>
                <a:cubicBezTo>
                  <a:pt x="833" y="1501"/>
                  <a:pt x="833" y="1501"/>
                  <a:pt x="833" y="1501"/>
                </a:cubicBezTo>
                <a:cubicBezTo>
                  <a:pt x="833" y="1491"/>
                  <a:pt x="823" y="1482"/>
                  <a:pt x="813" y="1482"/>
                </a:cubicBezTo>
                <a:close/>
                <a:moveTo>
                  <a:pt x="1743" y="0"/>
                </a:moveTo>
                <a:cubicBezTo>
                  <a:pt x="1116" y="0"/>
                  <a:pt x="1116" y="0"/>
                  <a:pt x="1116" y="0"/>
                </a:cubicBezTo>
                <a:cubicBezTo>
                  <a:pt x="1107" y="0"/>
                  <a:pt x="1097" y="9"/>
                  <a:pt x="1097" y="19"/>
                </a:cubicBezTo>
                <a:cubicBezTo>
                  <a:pt x="1085" y="223"/>
                  <a:pt x="1085" y="223"/>
                  <a:pt x="1085" y="223"/>
                </a:cubicBezTo>
                <a:cubicBezTo>
                  <a:pt x="1085" y="232"/>
                  <a:pt x="1094" y="242"/>
                  <a:pt x="1104" y="242"/>
                </a:cubicBezTo>
                <a:cubicBezTo>
                  <a:pt x="1249" y="242"/>
                  <a:pt x="1249" y="242"/>
                  <a:pt x="1249" y="242"/>
                </a:cubicBezTo>
                <a:cubicBezTo>
                  <a:pt x="784" y="900"/>
                  <a:pt x="784" y="900"/>
                  <a:pt x="784" y="900"/>
                </a:cubicBezTo>
                <a:cubicBezTo>
                  <a:pt x="949" y="900"/>
                  <a:pt x="949" y="900"/>
                  <a:pt x="949" y="900"/>
                </a:cubicBezTo>
                <a:cubicBezTo>
                  <a:pt x="1114" y="900"/>
                  <a:pt x="1181" y="801"/>
                  <a:pt x="1230" y="736"/>
                </a:cubicBezTo>
                <a:cubicBezTo>
                  <a:pt x="1598" y="242"/>
                  <a:pt x="1598" y="242"/>
                  <a:pt x="1598" y="242"/>
                </a:cubicBezTo>
                <a:cubicBezTo>
                  <a:pt x="1731" y="242"/>
                  <a:pt x="1731" y="242"/>
                  <a:pt x="1731" y="242"/>
                </a:cubicBezTo>
                <a:cubicBezTo>
                  <a:pt x="1741" y="242"/>
                  <a:pt x="1751" y="232"/>
                  <a:pt x="1751" y="223"/>
                </a:cubicBezTo>
                <a:cubicBezTo>
                  <a:pt x="1763" y="19"/>
                  <a:pt x="1763" y="19"/>
                  <a:pt x="1763" y="19"/>
                </a:cubicBezTo>
                <a:cubicBezTo>
                  <a:pt x="1763" y="9"/>
                  <a:pt x="1753" y="0"/>
                  <a:pt x="1743" y="0"/>
                </a:cubicBezTo>
                <a:close/>
              </a:path>
            </a:pathLst>
          </a:custGeom>
          <a:solidFill>
            <a:srgbClr val="0031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B51CEA01-2714-4C28-95A3-FE274719D09B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769062" y="6098488"/>
            <a:ext cx="1897233" cy="273304"/>
          </a:xfrm>
          <a:custGeom>
            <a:avLst/>
            <a:gdLst>
              <a:gd name="T0" fmla="*/ 1076 w 5967"/>
              <a:gd name="T1" fmla="*/ 601 h 862"/>
              <a:gd name="T2" fmla="*/ 1061 w 5967"/>
              <a:gd name="T3" fmla="*/ 843 h 862"/>
              <a:gd name="T4" fmla="*/ 1042 w 5967"/>
              <a:gd name="T5" fmla="*/ 862 h 862"/>
              <a:gd name="T6" fmla="*/ 901 w 5967"/>
              <a:gd name="T7" fmla="*/ 862 h 862"/>
              <a:gd name="T8" fmla="*/ 465 w 5967"/>
              <a:gd name="T9" fmla="*/ 620 h 862"/>
              <a:gd name="T10" fmla="*/ 204 w 5967"/>
              <a:gd name="T11" fmla="*/ 242 h 862"/>
              <a:gd name="T12" fmla="*/ 0 w 5967"/>
              <a:gd name="T13" fmla="*/ 0 h 862"/>
              <a:gd name="T14" fmla="*/ 165 w 5967"/>
              <a:gd name="T15" fmla="*/ 0 h 862"/>
              <a:gd name="T16" fmla="*/ 553 w 5967"/>
              <a:gd name="T17" fmla="*/ 204 h 862"/>
              <a:gd name="T18" fmla="*/ 708 w 5967"/>
              <a:gd name="T19" fmla="*/ 407 h 862"/>
              <a:gd name="T20" fmla="*/ 998 w 5967"/>
              <a:gd name="T21" fmla="*/ 581 h 862"/>
              <a:gd name="T22" fmla="*/ 1056 w 5967"/>
              <a:gd name="T23" fmla="*/ 581 h 862"/>
              <a:gd name="T24" fmla="*/ 1076 w 5967"/>
              <a:gd name="T25" fmla="*/ 601 h 862"/>
              <a:gd name="T26" fmla="*/ 5948 w 5967"/>
              <a:gd name="T27" fmla="*/ 581 h 862"/>
              <a:gd name="T28" fmla="*/ 5880 w 5967"/>
              <a:gd name="T29" fmla="*/ 581 h 862"/>
              <a:gd name="T30" fmla="*/ 5589 w 5967"/>
              <a:gd name="T31" fmla="*/ 407 h 862"/>
              <a:gd name="T32" fmla="*/ 5497 w 5967"/>
              <a:gd name="T33" fmla="*/ 291 h 862"/>
              <a:gd name="T34" fmla="*/ 5110 w 5967"/>
              <a:gd name="T35" fmla="*/ 87 h 862"/>
              <a:gd name="T36" fmla="*/ 4945 w 5967"/>
              <a:gd name="T37" fmla="*/ 87 h 862"/>
              <a:gd name="T38" fmla="*/ 5149 w 5967"/>
              <a:gd name="T39" fmla="*/ 329 h 862"/>
              <a:gd name="T40" fmla="*/ 5347 w 5967"/>
              <a:gd name="T41" fmla="*/ 620 h 862"/>
              <a:gd name="T42" fmla="*/ 5783 w 5967"/>
              <a:gd name="T43" fmla="*/ 862 h 862"/>
              <a:gd name="T44" fmla="*/ 5933 w 5967"/>
              <a:gd name="T45" fmla="*/ 862 h 862"/>
              <a:gd name="T46" fmla="*/ 5953 w 5967"/>
              <a:gd name="T47" fmla="*/ 843 h 862"/>
              <a:gd name="T48" fmla="*/ 5967 w 5967"/>
              <a:gd name="T49" fmla="*/ 601 h 862"/>
              <a:gd name="T50" fmla="*/ 5948 w 5967"/>
              <a:gd name="T51" fmla="*/ 581 h 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967" h="862">
                <a:moveTo>
                  <a:pt x="1076" y="601"/>
                </a:moveTo>
                <a:cubicBezTo>
                  <a:pt x="1061" y="843"/>
                  <a:pt x="1061" y="843"/>
                  <a:pt x="1061" y="843"/>
                </a:cubicBezTo>
                <a:cubicBezTo>
                  <a:pt x="1061" y="853"/>
                  <a:pt x="1051" y="862"/>
                  <a:pt x="1042" y="862"/>
                </a:cubicBezTo>
                <a:cubicBezTo>
                  <a:pt x="901" y="862"/>
                  <a:pt x="901" y="862"/>
                  <a:pt x="901" y="862"/>
                </a:cubicBezTo>
                <a:cubicBezTo>
                  <a:pt x="669" y="862"/>
                  <a:pt x="553" y="746"/>
                  <a:pt x="465" y="620"/>
                </a:cubicBezTo>
                <a:cubicBezTo>
                  <a:pt x="204" y="242"/>
                  <a:pt x="204" y="242"/>
                  <a:pt x="204" y="242"/>
                </a:cubicBezTo>
                <a:cubicBezTo>
                  <a:pt x="165" y="184"/>
                  <a:pt x="78" y="68"/>
                  <a:pt x="0" y="0"/>
                </a:cubicBezTo>
                <a:cubicBezTo>
                  <a:pt x="165" y="0"/>
                  <a:pt x="165" y="0"/>
                  <a:pt x="165" y="0"/>
                </a:cubicBezTo>
                <a:cubicBezTo>
                  <a:pt x="407" y="0"/>
                  <a:pt x="465" y="90"/>
                  <a:pt x="553" y="204"/>
                </a:cubicBezTo>
                <a:cubicBezTo>
                  <a:pt x="708" y="407"/>
                  <a:pt x="708" y="407"/>
                  <a:pt x="708" y="407"/>
                </a:cubicBezTo>
                <a:cubicBezTo>
                  <a:pt x="795" y="521"/>
                  <a:pt x="843" y="581"/>
                  <a:pt x="998" y="581"/>
                </a:cubicBezTo>
                <a:cubicBezTo>
                  <a:pt x="1056" y="581"/>
                  <a:pt x="1056" y="581"/>
                  <a:pt x="1056" y="581"/>
                </a:cubicBezTo>
                <a:cubicBezTo>
                  <a:pt x="1066" y="581"/>
                  <a:pt x="1076" y="591"/>
                  <a:pt x="1076" y="601"/>
                </a:cubicBezTo>
                <a:close/>
                <a:moveTo>
                  <a:pt x="5948" y="581"/>
                </a:moveTo>
                <a:cubicBezTo>
                  <a:pt x="5880" y="581"/>
                  <a:pt x="5880" y="581"/>
                  <a:pt x="5880" y="581"/>
                </a:cubicBezTo>
                <a:cubicBezTo>
                  <a:pt x="5725" y="581"/>
                  <a:pt x="5679" y="521"/>
                  <a:pt x="5589" y="407"/>
                </a:cubicBezTo>
                <a:cubicBezTo>
                  <a:pt x="5497" y="291"/>
                  <a:pt x="5497" y="291"/>
                  <a:pt x="5497" y="291"/>
                </a:cubicBezTo>
                <a:cubicBezTo>
                  <a:pt x="5413" y="184"/>
                  <a:pt x="5352" y="87"/>
                  <a:pt x="5110" y="87"/>
                </a:cubicBezTo>
                <a:cubicBezTo>
                  <a:pt x="4945" y="87"/>
                  <a:pt x="4945" y="87"/>
                  <a:pt x="4945" y="87"/>
                </a:cubicBezTo>
                <a:cubicBezTo>
                  <a:pt x="5023" y="155"/>
                  <a:pt x="5110" y="271"/>
                  <a:pt x="5149" y="329"/>
                </a:cubicBezTo>
                <a:cubicBezTo>
                  <a:pt x="5347" y="620"/>
                  <a:pt x="5347" y="620"/>
                  <a:pt x="5347" y="620"/>
                </a:cubicBezTo>
                <a:cubicBezTo>
                  <a:pt x="5434" y="746"/>
                  <a:pt x="5551" y="862"/>
                  <a:pt x="5783" y="862"/>
                </a:cubicBezTo>
                <a:cubicBezTo>
                  <a:pt x="5933" y="862"/>
                  <a:pt x="5933" y="862"/>
                  <a:pt x="5933" y="862"/>
                </a:cubicBezTo>
                <a:cubicBezTo>
                  <a:pt x="5943" y="862"/>
                  <a:pt x="5953" y="853"/>
                  <a:pt x="5953" y="843"/>
                </a:cubicBezTo>
                <a:cubicBezTo>
                  <a:pt x="5967" y="601"/>
                  <a:pt x="5967" y="601"/>
                  <a:pt x="5967" y="601"/>
                </a:cubicBezTo>
                <a:cubicBezTo>
                  <a:pt x="5967" y="591"/>
                  <a:pt x="5957" y="581"/>
                  <a:pt x="5948" y="581"/>
                </a:cubicBezTo>
                <a:close/>
              </a:path>
            </a:pathLst>
          </a:custGeom>
          <a:solidFill>
            <a:srgbClr val="00B9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B9678F71-C917-4A75-915A-27F708F7A162}"/>
              </a:ext>
            </a:extLst>
          </p:cNvPr>
          <p:cNvSpPr>
            <a:spLocks noSelect="1"/>
          </p:cNvSpPr>
          <p:nvPr userDrawn="1"/>
        </p:nvSpPr>
        <p:spPr bwMode="ltGray">
          <a:xfrm>
            <a:off x="6159505" y="1266825"/>
            <a:ext cx="633413" cy="190500"/>
          </a:xfrm>
          <a:custGeom>
            <a:avLst/>
            <a:gdLst>
              <a:gd name="T0" fmla="*/ 23 w 1994"/>
              <a:gd name="T1" fmla="*/ 257 h 601"/>
              <a:gd name="T2" fmla="*/ 268 w 1994"/>
              <a:gd name="T3" fmla="*/ 67 h 601"/>
              <a:gd name="T4" fmla="*/ 533 w 1994"/>
              <a:gd name="T5" fmla="*/ 0 h 601"/>
              <a:gd name="T6" fmla="*/ 808 w 1994"/>
              <a:gd name="T7" fmla="*/ 70 h 601"/>
              <a:gd name="T8" fmla="*/ 1068 w 1994"/>
              <a:gd name="T9" fmla="*/ 274 h 601"/>
              <a:gd name="T10" fmla="*/ 1265 w 1994"/>
              <a:gd name="T11" fmla="*/ 429 h 601"/>
              <a:gd name="T12" fmla="*/ 1465 w 1994"/>
              <a:gd name="T13" fmla="*/ 480 h 601"/>
              <a:gd name="T14" fmla="*/ 1667 w 1994"/>
              <a:gd name="T15" fmla="*/ 428 h 601"/>
              <a:gd name="T16" fmla="*/ 1884 w 1994"/>
              <a:gd name="T17" fmla="*/ 257 h 601"/>
              <a:gd name="T18" fmla="*/ 1969 w 1994"/>
              <a:gd name="T19" fmla="*/ 255 h 601"/>
              <a:gd name="T20" fmla="*/ 1972 w 1994"/>
              <a:gd name="T21" fmla="*/ 340 h 601"/>
              <a:gd name="T22" fmla="*/ 1722 w 1994"/>
              <a:gd name="T23" fmla="*/ 535 h 601"/>
              <a:gd name="T24" fmla="*/ 1465 w 1994"/>
              <a:gd name="T25" fmla="*/ 600 h 601"/>
              <a:gd name="T26" fmla="*/ 1210 w 1994"/>
              <a:gd name="T27" fmla="*/ 536 h 601"/>
              <a:gd name="T28" fmla="*/ 981 w 1994"/>
              <a:gd name="T29" fmla="*/ 356 h 601"/>
              <a:gd name="T30" fmla="*/ 753 w 1994"/>
              <a:gd name="T31" fmla="*/ 177 h 601"/>
              <a:gd name="T32" fmla="*/ 533 w 1994"/>
              <a:gd name="T33" fmla="*/ 120 h 601"/>
              <a:gd name="T34" fmla="*/ 322 w 1994"/>
              <a:gd name="T35" fmla="*/ 174 h 601"/>
              <a:gd name="T36" fmla="*/ 110 w 1994"/>
              <a:gd name="T37" fmla="*/ 340 h 601"/>
              <a:gd name="T38" fmla="*/ 25 w 1994"/>
              <a:gd name="T39" fmla="*/ 342 h 601"/>
              <a:gd name="T40" fmla="*/ 23 w 1994"/>
              <a:gd name="T41" fmla="*/ 257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94" h="601">
                <a:moveTo>
                  <a:pt x="23" y="257"/>
                </a:moveTo>
                <a:cubicBezTo>
                  <a:pt x="100" y="175"/>
                  <a:pt x="182" y="111"/>
                  <a:pt x="268" y="67"/>
                </a:cubicBezTo>
                <a:cubicBezTo>
                  <a:pt x="353" y="23"/>
                  <a:pt x="443" y="0"/>
                  <a:pt x="533" y="0"/>
                </a:cubicBezTo>
                <a:cubicBezTo>
                  <a:pt x="626" y="0"/>
                  <a:pt x="718" y="24"/>
                  <a:pt x="808" y="70"/>
                </a:cubicBezTo>
                <a:cubicBezTo>
                  <a:pt x="897" y="116"/>
                  <a:pt x="984" y="185"/>
                  <a:pt x="1068" y="274"/>
                </a:cubicBezTo>
                <a:cubicBezTo>
                  <a:pt x="1133" y="343"/>
                  <a:pt x="1199" y="395"/>
                  <a:pt x="1265" y="429"/>
                </a:cubicBezTo>
                <a:cubicBezTo>
                  <a:pt x="1332" y="463"/>
                  <a:pt x="1398" y="480"/>
                  <a:pt x="1465" y="480"/>
                </a:cubicBezTo>
                <a:cubicBezTo>
                  <a:pt x="1530" y="480"/>
                  <a:pt x="1597" y="464"/>
                  <a:pt x="1667" y="428"/>
                </a:cubicBezTo>
                <a:cubicBezTo>
                  <a:pt x="1737" y="392"/>
                  <a:pt x="1810" y="336"/>
                  <a:pt x="1884" y="257"/>
                </a:cubicBezTo>
                <a:cubicBezTo>
                  <a:pt x="1907" y="233"/>
                  <a:pt x="1945" y="232"/>
                  <a:pt x="1969" y="255"/>
                </a:cubicBezTo>
                <a:cubicBezTo>
                  <a:pt x="1993" y="278"/>
                  <a:pt x="1994" y="316"/>
                  <a:pt x="1972" y="340"/>
                </a:cubicBezTo>
                <a:cubicBezTo>
                  <a:pt x="1890" y="427"/>
                  <a:pt x="1807" y="492"/>
                  <a:pt x="1722" y="535"/>
                </a:cubicBezTo>
                <a:cubicBezTo>
                  <a:pt x="1637" y="579"/>
                  <a:pt x="1550" y="601"/>
                  <a:pt x="1465" y="600"/>
                </a:cubicBezTo>
                <a:cubicBezTo>
                  <a:pt x="1377" y="601"/>
                  <a:pt x="1291" y="578"/>
                  <a:pt x="1210" y="536"/>
                </a:cubicBezTo>
                <a:cubicBezTo>
                  <a:pt x="1129" y="494"/>
                  <a:pt x="1053" y="433"/>
                  <a:pt x="981" y="356"/>
                </a:cubicBezTo>
                <a:cubicBezTo>
                  <a:pt x="904" y="275"/>
                  <a:pt x="827" y="215"/>
                  <a:pt x="753" y="177"/>
                </a:cubicBezTo>
                <a:cubicBezTo>
                  <a:pt x="678" y="138"/>
                  <a:pt x="605" y="120"/>
                  <a:pt x="533" y="120"/>
                </a:cubicBezTo>
                <a:cubicBezTo>
                  <a:pt x="463" y="120"/>
                  <a:pt x="393" y="138"/>
                  <a:pt x="322" y="174"/>
                </a:cubicBezTo>
                <a:cubicBezTo>
                  <a:pt x="252" y="210"/>
                  <a:pt x="180" y="265"/>
                  <a:pt x="110" y="340"/>
                </a:cubicBezTo>
                <a:cubicBezTo>
                  <a:pt x="87" y="364"/>
                  <a:pt x="49" y="365"/>
                  <a:pt x="25" y="342"/>
                </a:cubicBezTo>
                <a:cubicBezTo>
                  <a:pt x="1" y="320"/>
                  <a:pt x="0" y="282"/>
                  <a:pt x="23" y="257"/>
                </a:cubicBezTo>
                <a:close/>
              </a:path>
            </a:pathLst>
          </a:custGeom>
          <a:solidFill>
            <a:srgbClr val="00B9EA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1" name="Datum"/>
          <p:cNvSpPr>
            <a:spLocks noGrp="1" noSelect="1"/>
          </p:cNvSpPr>
          <p:nvPr>
            <p:ph type="body" sz="quarter" idx="15" hasCustomPrompt="1"/>
          </p:nvPr>
        </p:nvSpPr>
        <p:spPr>
          <a:xfrm>
            <a:off x="6163199" y="784800"/>
            <a:ext cx="5155200" cy="252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9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None/>
              <a:defRPr sz="19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[Datum]</a:t>
            </a:r>
          </a:p>
        </p:txBody>
      </p:sp>
      <p:sp>
        <p:nvSpPr>
          <p:cNvPr id="15" name="Tekstvak titel en subtitel"/>
          <p:cNvSpPr>
            <a:spLocks noGrp="1" noSelect="1"/>
          </p:cNvSpPr>
          <p:nvPr>
            <p:ph type="body" sz="quarter" idx="16" hasCustomPrompt="1"/>
          </p:nvPr>
        </p:nvSpPr>
        <p:spPr>
          <a:xfrm>
            <a:off x="6159500" y="1492494"/>
            <a:ext cx="5154613" cy="3087688"/>
          </a:xfrm>
        </p:spPr>
        <p:txBody>
          <a:bodyPr/>
          <a:lstStyle>
            <a:lvl1pPr marL="0" indent="0">
              <a:lnSpc>
                <a:spcPct val="95000"/>
              </a:lnSpc>
              <a:spcAft>
                <a:spcPts val="2400"/>
              </a:spcAft>
              <a:buFontTx/>
              <a:buNone/>
              <a:defRPr sz="4000" baseline="0">
                <a:solidFill>
                  <a:schemeClr val="bg1"/>
                </a:solidFill>
                <a:latin typeface="+mj-lt"/>
              </a:defRPr>
            </a:lvl1pPr>
            <a:lvl2pPr marL="0" indent="0">
              <a:buFontTx/>
              <a:buNone/>
              <a:defRPr sz="1900" b="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900" b="0">
                <a:solidFill>
                  <a:schemeClr val="bg1"/>
                </a:solidFill>
              </a:defRPr>
            </a:lvl3pPr>
            <a:lvl4pPr marL="0">
              <a:buFontTx/>
              <a:buNone/>
              <a:defRPr sz="1900" b="0">
                <a:solidFill>
                  <a:schemeClr val="bg1"/>
                </a:solidFill>
              </a:defRPr>
            </a:lvl4pPr>
            <a:lvl5pPr marL="0">
              <a:buFontTx/>
              <a:buNone/>
              <a:defRPr sz="1900" b="0">
                <a:solidFill>
                  <a:schemeClr val="bg1"/>
                </a:solidFill>
              </a:defRPr>
            </a:lvl5pPr>
            <a:lvl6pPr marL="0">
              <a:buFontTx/>
              <a:buNone/>
              <a:defRPr sz="1900" b="0">
                <a:solidFill>
                  <a:schemeClr val="bg1"/>
                </a:solidFill>
              </a:defRPr>
            </a:lvl6pPr>
            <a:lvl7pPr marL="0">
              <a:buFontTx/>
              <a:buNone/>
              <a:defRPr sz="1900" b="0">
                <a:solidFill>
                  <a:schemeClr val="bg1"/>
                </a:solidFill>
              </a:defRPr>
            </a:lvl7pPr>
            <a:lvl8pPr marL="0">
              <a:buFontTx/>
              <a:buNone/>
              <a:defRPr sz="1900" b="0">
                <a:solidFill>
                  <a:schemeClr val="bg1"/>
                </a:solidFill>
              </a:defRPr>
            </a:lvl8pPr>
            <a:lvl9pPr marL="0">
              <a:buFontTx/>
              <a:buNone/>
              <a:defRPr sz="19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[Titel 1e niveau, </a:t>
            </a:r>
            <a:r>
              <a:rPr lang="nl-NL" dirty="0" err="1"/>
              <a:t>subtitle</a:t>
            </a:r>
            <a:r>
              <a:rPr lang="nl-NL" dirty="0"/>
              <a:t> (namen) 2e niveau]</a:t>
            </a:r>
          </a:p>
        </p:txBody>
      </p:sp>
    </p:spTree>
    <p:extLst>
      <p:ext uri="{BB962C8B-B14F-4D97-AF65-F5344CB8AC3E}">
        <p14:creationId xmlns:p14="http://schemas.microsoft.com/office/powerpoint/2010/main" val="393197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pagina (algemeen) petrischaaltj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3F8625C9-4E66-4343-9A0A-37ED2476D07B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2" y="0"/>
            <a:ext cx="12195171" cy="5771528"/>
          </a:xfrm>
          <a:prstGeom prst="rect">
            <a:avLst/>
          </a:prstGeom>
        </p:spPr>
      </p:pic>
      <p:sp>
        <p:nvSpPr>
          <p:cNvPr id="21" name="Vrije vorm: vorm 20">
            <a:extLst>
              <a:ext uri="{FF2B5EF4-FFF2-40B4-BE49-F238E27FC236}">
                <a16:creationId xmlns:a16="http://schemas.microsoft.com/office/drawing/2014/main" id="{5E60CF94-C0D7-49CE-8F0B-97D6DE27E119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5232497"/>
            <a:ext cx="12193200" cy="1625504"/>
          </a:xfrm>
          <a:custGeom>
            <a:avLst/>
            <a:gdLst>
              <a:gd name="connsiteX0" fmla="*/ 0 w 12193200"/>
              <a:gd name="connsiteY0" fmla="*/ 0 h 1625504"/>
              <a:gd name="connsiteX1" fmla="*/ 5206 w 12193200"/>
              <a:gd name="connsiteY1" fmla="*/ 0 h 1625504"/>
              <a:gd name="connsiteX2" fmla="*/ 2666076 w 12193200"/>
              <a:gd name="connsiteY2" fmla="*/ 0 h 1625504"/>
              <a:gd name="connsiteX3" fmla="*/ 2786857 w 12193200"/>
              <a:gd name="connsiteY3" fmla="*/ 0 h 1625504"/>
              <a:gd name="connsiteX4" fmla="*/ 3152060 w 12193200"/>
              <a:gd name="connsiteY4" fmla="*/ 191686 h 1625504"/>
              <a:gd name="connsiteX5" fmla="*/ 3297951 w 12193200"/>
              <a:gd name="connsiteY5" fmla="*/ 382737 h 1625504"/>
              <a:gd name="connsiteX6" fmla="*/ 3571932 w 12193200"/>
              <a:gd name="connsiteY6" fmla="*/ 547130 h 1625504"/>
              <a:gd name="connsiteX7" fmla="*/ 11088311 w 12193200"/>
              <a:gd name="connsiteY7" fmla="*/ 547130 h 1625504"/>
              <a:gd name="connsiteX8" fmla="*/ 12009660 w 12193200"/>
              <a:gd name="connsiteY8" fmla="*/ 547130 h 1625504"/>
              <a:gd name="connsiteX9" fmla="*/ 12193200 w 12193200"/>
              <a:gd name="connsiteY9" fmla="*/ 547130 h 1625504"/>
              <a:gd name="connsiteX10" fmla="*/ 12193200 w 12193200"/>
              <a:gd name="connsiteY10" fmla="*/ 1625504 h 1625504"/>
              <a:gd name="connsiteX11" fmla="*/ 0 w 12193200"/>
              <a:gd name="connsiteY11" fmla="*/ 1625504 h 162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3200" h="1625504">
                <a:moveTo>
                  <a:pt x="0" y="0"/>
                </a:moveTo>
                <a:lnTo>
                  <a:pt x="5206" y="0"/>
                </a:lnTo>
                <a:cubicBezTo>
                  <a:pt x="41657" y="0"/>
                  <a:pt x="333259" y="0"/>
                  <a:pt x="2666076" y="0"/>
                </a:cubicBezTo>
                <a:cubicBezTo>
                  <a:pt x="2666076" y="0"/>
                  <a:pt x="2666076" y="0"/>
                  <a:pt x="2786857" y="0"/>
                </a:cubicBezTo>
                <a:cubicBezTo>
                  <a:pt x="3015069" y="0"/>
                  <a:pt x="3069738" y="84418"/>
                  <a:pt x="3152060" y="191686"/>
                </a:cubicBezTo>
                <a:cubicBezTo>
                  <a:pt x="3152060" y="191686"/>
                  <a:pt x="3152060" y="191686"/>
                  <a:pt x="3297951" y="382737"/>
                </a:cubicBezTo>
                <a:cubicBezTo>
                  <a:pt x="3380272" y="490005"/>
                  <a:pt x="3426042" y="547130"/>
                  <a:pt x="3571932" y="547130"/>
                </a:cubicBezTo>
                <a:cubicBezTo>
                  <a:pt x="3571932" y="547130"/>
                  <a:pt x="3571932" y="547130"/>
                  <a:pt x="11088311" y="547130"/>
                </a:cubicBezTo>
                <a:cubicBezTo>
                  <a:pt x="11088311" y="547130"/>
                  <a:pt x="11088311" y="547130"/>
                  <a:pt x="12009660" y="547130"/>
                </a:cubicBezTo>
                <a:lnTo>
                  <a:pt x="12193200" y="547130"/>
                </a:lnTo>
                <a:lnTo>
                  <a:pt x="12193200" y="1625504"/>
                </a:lnTo>
                <a:lnTo>
                  <a:pt x="0" y="1625504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100A02FB-6B15-452E-B384-4E89C5DBB821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3897749" y="6176347"/>
            <a:ext cx="2496276" cy="203389"/>
          </a:xfrm>
          <a:custGeom>
            <a:avLst/>
            <a:gdLst>
              <a:gd name="T0" fmla="*/ 7723 w 7850"/>
              <a:gd name="T1" fmla="*/ 168 h 640"/>
              <a:gd name="T2" fmla="*/ 7660 w 7850"/>
              <a:gd name="T3" fmla="*/ 433 h 640"/>
              <a:gd name="T4" fmla="*/ 7484 w 7850"/>
              <a:gd name="T5" fmla="*/ 452 h 640"/>
              <a:gd name="T6" fmla="*/ 7468 w 7850"/>
              <a:gd name="T7" fmla="*/ 228 h 640"/>
              <a:gd name="T8" fmla="*/ 7085 w 7850"/>
              <a:gd name="T9" fmla="*/ 174 h 640"/>
              <a:gd name="T10" fmla="*/ 7118 w 7850"/>
              <a:gd name="T11" fmla="*/ 96 h 640"/>
              <a:gd name="T12" fmla="*/ 7040 w 7850"/>
              <a:gd name="T13" fmla="*/ 445 h 640"/>
              <a:gd name="T14" fmla="*/ 6794 w 7850"/>
              <a:gd name="T15" fmla="*/ 193 h 640"/>
              <a:gd name="T16" fmla="*/ 6646 w 7850"/>
              <a:gd name="T17" fmla="*/ 434 h 640"/>
              <a:gd name="T18" fmla="*/ 6312 w 7850"/>
              <a:gd name="T19" fmla="*/ 437 h 640"/>
              <a:gd name="T20" fmla="*/ 6526 w 7850"/>
              <a:gd name="T21" fmla="*/ 434 h 640"/>
              <a:gd name="T22" fmla="*/ 6324 w 7850"/>
              <a:gd name="T23" fmla="*/ 242 h 640"/>
              <a:gd name="T24" fmla="*/ 6318 w 7850"/>
              <a:gd name="T25" fmla="*/ 478 h 640"/>
              <a:gd name="T26" fmla="*/ 6138 w 7850"/>
              <a:gd name="T27" fmla="*/ 232 h 640"/>
              <a:gd name="T28" fmla="*/ 6009 w 7850"/>
              <a:gd name="T29" fmla="*/ 455 h 640"/>
              <a:gd name="T30" fmla="*/ 5921 w 7850"/>
              <a:gd name="T31" fmla="*/ 152 h 640"/>
              <a:gd name="T32" fmla="*/ 5688 w 7850"/>
              <a:gd name="T33" fmla="*/ 293 h 640"/>
              <a:gd name="T34" fmla="*/ 5240 w 7850"/>
              <a:gd name="T35" fmla="*/ 478 h 640"/>
              <a:gd name="T36" fmla="*/ 5304 w 7850"/>
              <a:gd name="T37" fmla="*/ 434 h 640"/>
              <a:gd name="T38" fmla="*/ 5065 w 7850"/>
              <a:gd name="T39" fmla="*/ 445 h 640"/>
              <a:gd name="T40" fmla="*/ 4653 w 7850"/>
              <a:gd name="T41" fmla="*/ 280 h 640"/>
              <a:gd name="T42" fmla="*/ 4673 w 7850"/>
              <a:gd name="T43" fmla="*/ 453 h 640"/>
              <a:gd name="T44" fmla="*/ 4357 w 7850"/>
              <a:gd name="T45" fmla="*/ 193 h 640"/>
              <a:gd name="T46" fmla="*/ 4208 w 7850"/>
              <a:gd name="T47" fmla="*/ 434 h 640"/>
              <a:gd name="T48" fmla="*/ 4050 w 7850"/>
              <a:gd name="T49" fmla="*/ 455 h 640"/>
              <a:gd name="T50" fmla="*/ 3751 w 7850"/>
              <a:gd name="T51" fmla="*/ 472 h 640"/>
              <a:gd name="T52" fmla="*/ 4090 w 7850"/>
              <a:gd name="T53" fmla="*/ 472 h 640"/>
              <a:gd name="T54" fmla="*/ 3586 w 7850"/>
              <a:gd name="T55" fmla="*/ 168 h 640"/>
              <a:gd name="T56" fmla="*/ 3523 w 7850"/>
              <a:gd name="T57" fmla="*/ 433 h 640"/>
              <a:gd name="T58" fmla="*/ 3305 w 7850"/>
              <a:gd name="T59" fmla="*/ 191 h 640"/>
              <a:gd name="T60" fmla="*/ 3192 w 7850"/>
              <a:gd name="T61" fmla="*/ 296 h 640"/>
              <a:gd name="T62" fmla="*/ 3213 w 7850"/>
              <a:gd name="T63" fmla="*/ 384 h 640"/>
              <a:gd name="T64" fmla="*/ 3165 w 7850"/>
              <a:gd name="T65" fmla="*/ 285 h 640"/>
              <a:gd name="T66" fmla="*/ 2756 w 7850"/>
              <a:gd name="T67" fmla="*/ 471 h 640"/>
              <a:gd name="T68" fmla="*/ 2803 w 7850"/>
              <a:gd name="T69" fmla="*/ 210 h 640"/>
              <a:gd name="T70" fmla="*/ 2821 w 7850"/>
              <a:gd name="T71" fmla="*/ 18 h 640"/>
              <a:gd name="T72" fmla="*/ 2384 w 7850"/>
              <a:gd name="T73" fmla="*/ 535 h 640"/>
              <a:gd name="T74" fmla="*/ 2363 w 7850"/>
              <a:gd name="T75" fmla="*/ 603 h 640"/>
              <a:gd name="T76" fmla="*/ 2374 w 7850"/>
              <a:gd name="T77" fmla="*/ 280 h 640"/>
              <a:gd name="T78" fmla="*/ 2336 w 7850"/>
              <a:gd name="T79" fmla="*/ 194 h 640"/>
              <a:gd name="T80" fmla="*/ 2086 w 7850"/>
              <a:gd name="T81" fmla="*/ 460 h 640"/>
              <a:gd name="T82" fmla="*/ 1746 w 7850"/>
              <a:gd name="T83" fmla="*/ 460 h 640"/>
              <a:gd name="T84" fmla="*/ 1953 w 7850"/>
              <a:gd name="T85" fmla="*/ 472 h 640"/>
              <a:gd name="T86" fmla="*/ 1566 w 7850"/>
              <a:gd name="T87" fmla="*/ 186 h 640"/>
              <a:gd name="T88" fmla="*/ 1414 w 7850"/>
              <a:gd name="T89" fmla="*/ 353 h 640"/>
              <a:gd name="T90" fmla="*/ 1459 w 7850"/>
              <a:gd name="T91" fmla="*/ 600 h 640"/>
              <a:gd name="T92" fmla="*/ 1511 w 7850"/>
              <a:gd name="T93" fmla="*/ 510 h 640"/>
              <a:gd name="T94" fmla="*/ 1456 w 7850"/>
              <a:gd name="T95" fmla="*/ 204 h 640"/>
              <a:gd name="T96" fmla="*/ 1364 w 7850"/>
              <a:gd name="T97" fmla="*/ 168 h 640"/>
              <a:gd name="T98" fmla="*/ 1097 w 7850"/>
              <a:gd name="T99" fmla="*/ 290 h 640"/>
              <a:gd name="T100" fmla="*/ 1057 w 7850"/>
              <a:gd name="T101" fmla="*/ 11 h 640"/>
              <a:gd name="T102" fmla="*/ 1195 w 7850"/>
              <a:gd name="T103" fmla="*/ 472 h 640"/>
              <a:gd name="T104" fmla="*/ 728 w 7850"/>
              <a:gd name="T105" fmla="*/ 191 h 640"/>
              <a:gd name="T106" fmla="*/ 560 w 7850"/>
              <a:gd name="T107" fmla="*/ 460 h 640"/>
              <a:gd name="T108" fmla="*/ 596 w 7850"/>
              <a:gd name="T109" fmla="*/ 168 h 640"/>
              <a:gd name="T110" fmla="*/ 275 w 7850"/>
              <a:gd name="T111" fmla="*/ 123 h 640"/>
              <a:gd name="T112" fmla="*/ 203 w 7850"/>
              <a:gd name="T113" fmla="*/ 458 h 640"/>
              <a:gd name="T114" fmla="*/ 0 w 7850"/>
              <a:gd name="T115" fmla="*/ 24 h 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850" h="640">
                <a:moveTo>
                  <a:pt x="7787" y="280"/>
                </a:moveTo>
                <a:cubicBezTo>
                  <a:pt x="7639" y="280"/>
                  <a:pt x="7639" y="280"/>
                  <a:pt x="7639" y="280"/>
                </a:cubicBezTo>
                <a:cubicBezTo>
                  <a:pt x="7640" y="250"/>
                  <a:pt x="7649" y="226"/>
                  <a:pt x="7663" y="208"/>
                </a:cubicBezTo>
                <a:cubicBezTo>
                  <a:pt x="7677" y="190"/>
                  <a:pt x="7697" y="181"/>
                  <a:pt x="7723" y="181"/>
                </a:cubicBezTo>
                <a:cubicBezTo>
                  <a:pt x="7765" y="181"/>
                  <a:pt x="7787" y="214"/>
                  <a:pt x="7787" y="280"/>
                </a:cubicBezTo>
                <a:close/>
                <a:moveTo>
                  <a:pt x="7660" y="433"/>
                </a:moveTo>
                <a:cubicBezTo>
                  <a:pt x="7645" y="413"/>
                  <a:pt x="7638" y="386"/>
                  <a:pt x="7638" y="352"/>
                </a:cubicBezTo>
                <a:cubicBezTo>
                  <a:pt x="7638" y="295"/>
                  <a:pt x="7638" y="295"/>
                  <a:pt x="7638" y="295"/>
                </a:cubicBezTo>
                <a:cubicBezTo>
                  <a:pt x="7850" y="295"/>
                  <a:pt x="7850" y="295"/>
                  <a:pt x="7850" y="295"/>
                </a:cubicBezTo>
                <a:cubicBezTo>
                  <a:pt x="7849" y="258"/>
                  <a:pt x="7837" y="228"/>
                  <a:pt x="7814" y="204"/>
                </a:cubicBezTo>
                <a:cubicBezTo>
                  <a:pt x="7791" y="180"/>
                  <a:pt x="7760" y="168"/>
                  <a:pt x="7723" y="168"/>
                </a:cubicBezTo>
                <a:cubicBezTo>
                  <a:pt x="7681" y="168"/>
                  <a:pt x="7645" y="183"/>
                  <a:pt x="7618" y="211"/>
                </a:cubicBezTo>
                <a:cubicBezTo>
                  <a:pt x="7589" y="240"/>
                  <a:pt x="7575" y="277"/>
                  <a:pt x="7575" y="323"/>
                </a:cubicBezTo>
                <a:cubicBezTo>
                  <a:pt x="7575" y="369"/>
                  <a:pt x="7589" y="407"/>
                  <a:pt x="7618" y="435"/>
                </a:cubicBezTo>
                <a:cubicBezTo>
                  <a:pt x="7647" y="463"/>
                  <a:pt x="7683" y="478"/>
                  <a:pt x="7727" y="478"/>
                </a:cubicBezTo>
                <a:cubicBezTo>
                  <a:pt x="7758" y="478"/>
                  <a:pt x="7785" y="469"/>
                  <a:pt x="7807" y="453"/>
                </a:cubicBezTo>
                <a:cubicBezTo>
                  <a:pt x="7829" y="436"/>
                  <a:pt x="7842" y="413"/>
                  <a:pt x="7848" y="384"/>
                </a:cubicBezTo>
                <a:cubicBezTo>
                  <a:pt x="7834" y="384"/>
                  <a:pt x="7834" y="384"/>
                  <a:pt x="7834" y="384"/>
                </a:cubicBezTo>
                <a:cubicBezTo>
                  <a:pt x="7830" y="408"/>
                  <a:pt x="7817" y="427"/>
                  <a:pt x="7797" y="442"/>
                </a:cubicBezTo>
                <a:cubicBezTo>
                  <a:pt x="7787" y="449"/>
                  <a:pt x="7776" y="455"/>
                  <a:pt x="7764" y="459"/>
                </a:cubicBezTo>
                <a:cubicBezTo>
                  <a:pt x="7752" y="463"/>
                  <a:pt x="7739" y="465"/>
                  <a:pt x="7726" y="465"/>
                </a:cubicBezTo>
                <a:cubicBezTo>
                  <a:pt x="7698" y="465"/>
                  <a:pt x="7677" y="454"/>
                  <a:pt x="7660" y="433"/>
                </a:cubicBezTo>
                <a:close/>
                <a:moveTo>
                  <a:pt x="7463" y="285"/>
                </a:moveTo>
                <a:cubicBezTo>
                  <a:pt x="7470" y="292"/>
                  <a:pt x="7479" y="296"/>
                  <a:pt x="7489" y="296"/>
                </a:cubicBezTo>
                <a:cubicBezTo>
                  <a:pt x="7500" y="296"/>
                  <a:pt x="7508" y="292"/>
                  <a:pt x="7515" y="286"/>
                </a:cubicBezTo>
                <a:cubicBezTo>
                  <a:pt x="7521" y="279"/>
                  <a:pt x="7525" y="269"/>
                  <a:pt x="7525" y="257"/>
                </a:cubicBezTo>
                <a:cubicBezTo>
                  <a:pt x="7525" y="231"/>
                  <a:pt x="7513" y="210"/>
                  <a:pt x="7490" y="193"/>
                </a:cubicBezTo>
                <a:cubicBezTo>
                  <a:pt x="7468" y="177"/>
                  <a:pt x="7439" y="168"/>
                  <a:pt x="7406" y="168"/>
                </a:cubicBezTo>
                <a:cubicBezTo>
                  <a:pt x="7366" y="168"/>
                  <a:pt x="7331" y="182"/>
                  <a:pt x="7301" y="210"/>
                </a:cubicBezTo>
                <a:cubicBezTo>
                  <a:pt x="7272" y="238"/>
                  <a:pt x="7257" y="275"/>
                  <a:pt x="7257" y="322"/>
                </a:cubicBezTo>
                <a:cubicBezTo>
                  <a:pt x="7257" y="368"/>
                  <a:pt x="7271" y="406"/>
                  <a:pt x="7300" y="435"/>
                </a:cubicBezTo>
                <a:cubicBezTo>
                  <a:pt x="7328" y="463"/>
                  <a:pt x="7364" y="478"/>
                  <a:pt x="7406" y="478"/>
                </a:cubicBezTo>
                <a:cubicBezTo>
                  <a:pt x="7436" y="478"/>
                  <a:pt x="7462" y="469"/>
                  <a:pt x="7484" y="452"/>
                </a:cubicBezTo>
                <a:cubicBezTo>
                  <a:pt x="7505" y="435"/>
                  <a:pt x="7518" y="413"/>
                  <a:pt x="7524" y="384"/>
                </a:cubicBezTo>
                <a:cubicBezTo>
                  <a:pt x="7510" y="384"/>
                  <a:pt x="7510" y="384"/>
                  <a:pt x="7510" y="384"/>
                </a:cubicBezTo>
                <a:cubicBezTo>
                  <a:pt x="7506" y="409"/>
                  <a:pt x="7494" y="428"/>
                  <a:pt x="7474" y="443"/>
                </a:cubicBezTo>
                <a:cubicBezTo>
                  <a:pt x="7455" y="458"/>
                  <a:pt x="7432" y="465"/>
                  <a:pt x="7404" y="465"/>
                </a:cubicBezTo>
                <a:cubicBezTo>
                  <a:pt x="7377" y="465"/>
                  <a:pt x="7356" y="455"/>
                  <a:pt x="7342" y="434"/>
                </a:cubicBezTo>
                <a:cubicBezTo>
                  <a:pt x="7327" y="413"/>
                  <a:pt x="7320" y="386"/>
                  <a:pt x="7320" y="352"/>
                </a:cubicBezTo>
                <a:cubicBezTo>
                  <a:pt x="7320" y="294"/>
                  <a:pt x="7320" y="294"/>
                  <a:pt x="7320" y="294"/>
                </a:cubicBezTo>
                <a:cubicBezTo>
                  <a:pt x="7320" y="258"/>
                  <a:pt x="7328" y="231"/>
                  <a:pt x="7342" y="211"/>
                </a:cubicBezTo>
                <a:cubicBezTo>
                  <a:pt x="7357" y="191"/>
                  <a:pt x="7378" y="181"/>
                  <a:pt x="7406" y="181"/>
                </a:cubicBezTo>
                <a:cubicBezTo>
                  <a:pt x="7425" y="181"/>
                  <a:pt x="7440" y="186"/>
                  <a:pt x="7451" y="195"/>
                </a:cubicBezTo>
                <a:cubicBezTo>
                  <a:pt x="7463" y="204"/>
                  <a:pt x="7468" y="215"/>
                  <a:pt x="7468" y="228"/>
                </a:cubicBezTo>
                <a:cubicBezTo>
                  <a:pt x="7468" y="242"/>
                  <a:pt x="7463" y="252"/>
                  <a:pt x="7453" y="259"/>
                </a:cubicBezTo>
                <a:cubicBezTo>
                  <a:pt x="7453" y="270"/>
                  <a:pt x="7456" y="278"/>
                  <a:pt x="7463" y="285"/>
                </a:cubicBezTo>
                <a:close/>
                <a:moveTo>
                  <a:pt x="7125" y="191"/>
                </a:moveTo>
                <a:cubicBezTo>
                  <a:pt x="7125" y="455"/>
                  <a:pt x="7125" y="455"/>
                  <a:pt x="7125" y="455"/>
                </a:cubicBezTo>
                <a:cubicBezTo>
                  <a:pt x="7085" y="460"/>
                  <a:pt x="7085" y="460"/>
                  <a:pt x="7085" y="460"/>
                </a:cubicBezTo>
                <a:cubicBezTo>
                  <a:pt x="7085" y="472"/>
                  <a:pt x="7085" y="472"/>
                  <a:pt x="7085" y="472"/>
                </a:cubicBezTo>
                <a:cubicBezTo>
                  <a:pt x="7223" y="472"/>
                  <a:pt x="7223" y="472"/>
                  <a:pt x="7223" y="472"/>
                </a:cubicBezTo>
                <a:cubicBezTo>
                  <a:pt x="7223" y="460"/>
                  <a:pt x="7223" y="460"/>
                  <a:pt x="7223" y="460"/>
                </a:cubicBezTo>
                <a:cubicBezTo>
                  <a:pt x="7183" y="455"/>
                  <a:pt x="7183" y="455"/>
                  <a:pt x="7183" y="455"/>
                </a:cubicBezTo>
                <a:cubicBezTo>
                  <a:pt x="7183" y="174"/>
                  <a:pt x="7183" y="174"/>
                  <a:pt x="7183" y="174"/>
                </a:cubicBezTo>
                <a:cubicBezTo>
                  <a:pt x="7085" y="174"/>
                  <a:pt x="7085" y="174"/>
                  <a:pt x="7085" y="174"/>
                </a:cubicBezTo>
                <a:cubicBezTo>
                  <a:pt x="7085" y="186"/>
                  <a:pt x="7085" y="186"/>
                  <a:pt x="7085" y="186"/>
                </a:cubicBezTo>
                <a:lnTo>
                  <a:pt x="7125" y="191"/>
                </a:lnTo>
                <a:close/>
                <a:moveTo>
                  <a:pt x="7118" y="96"/>
                </a:moveTo>
                <a:cubicBezTo>
                  <a:pt x="7126" y="103"/>
                  <a:pt x="7135" y="107"/>
                  <a:pt x="7146" y="107"/>
                </a:cubicBezTo>
                <a:cubicBezTo>
                  <a:pt x="7156" y="107"/>
                  <a:pt x="7165" y="103"/>
                  <a:pt x="7172" y="96"/>
                </a:cubicBezTo>
                <a:cubicBezTo>
                  <a:pt x="7180" y="88"/>
                  <a:pt x="7183" y="79"/>
                  <a:pt x="7183" y="68"/>
                </a:cubicBezTo>
                <a:cubicBezTo>
                  <a:pt x="7183" y="57"/>
                  <a:pt x="7180" y="48"/>
                  <a:pt x="7172" y="41"/>
                </a:cubicBezTo>
                <a:cubicBezTo>
                  <a:pt x="7165" y="34"/>
                  <a:pt x="7156" y="30"/>
                  <a:pt x="7145" y="30"/>
                </a:cubicBezTo>
                <a:cubicBezTo>
                  <a:pt x="7135" y="30"/>
                  <a:pt x="7125" y="34"/>
                  <a:pt x="7118" y="41"/>
                </a:cubicBezTo>
                <a:cubicBezTo>
                  <a:pt x="7111" y="48"/>
                  <a:pt x="7107" y="57"/>
                  <a:pt x="7107" y="68"/>
                </a:cubicBezTo>
                <a:cubicBezTo>
                  <a:pt x="7107" y="79"/>
                  <a:pt x="7111" y="88"/>
                  <a:pt x="7118" y="96"/>
                </a:cubicBezTo>
                <a:close/>
                <a:moveTo>
                  <a:pt x="6959" y="174"/>
                </a:moveTo>
                <a:cubicBezTo>
                  <a:pt x="6959" y="111"/>
                  <a:pt x="6959" y="111"/>
                  <a:pt x="6959" y="111"/>
                </a:cubicBezTo>
                <a:cubicBezTo>
                  <a:pt x="6902" y="126"/>
                  <a:pt x="6902" y="126"/>
                  <a:pt x="6902" y="126"/>
                </a:cubicBezTo>
                <a:cubicBezTo>
                  <a:pt x="6902" y="174"/>
                  <a:pt x="6902" y="174"/>
                  <a:pt x="6902" y="174"/>
                </a:cubicBezTo>
                <a:cubicBezTo>
                  <a:pt x="6861" y="174"/>
                  <a:pt x="6861" y="174"/>
                  <a:pt x="6861" y="174"/>
                </a:cubicBezTo>
                <a:cubicBezTo>
                  <a:pt x="6861" y="185"/>
                  <a:pt x="6861" y="185"/>
                  <a:pt x="6861" y="185"/>
                </a:cubicBezTo>
                <a:cubicBezTo>
                  <a:pt x="6902" y="191"/>
                  <a:pt x="6902" y="191"/>
                  <a:pt x="6902" y="191"/>
                </a:cubicBezTo>
                <a:cubicBezTo>
                  <a:pt x="6902" y="398"/>
                  <a:pt x="6902" y="398"/>
                  <a:pt x="6902" y="398"/>
                </a:cubicBezTo>
                <a:cubicBezTo>
                  <a:pt x="6902" y="451"/>
                  <a:pt x="6929" y="478"/>
                  <a:pt x="6985" y="478"/>
                </a:cubicBezTo>
                <a:cubicBezTo>
                  <a:pt x="7009" y="478"/>
                  <a:pt x="7030" y="470"/>
                  <a:pt x="7047" y="455"/>
                </a:cubicBezTo>
                <a:cubicBezTo>
                  <a:pt x="7040" y="445"/>
                  <a:pt x="7040" y="445"/>
                  <a:pt x="7040" y="445"/>
                </a:cubicBezTo>
                <a:cubicBezTo>
                  <a:pt x="7029" y="454"/>
                  <a:pt x="7016" y="458"/>
                  <a:pt x="7003" y="458"/>
                </a:cubicBezTo>
                <a:cubicBezTo>
                  <a:pt x="6974" y="458"/>
                  <a:pt x="6959" y="438"/>
                  <a:pt x="6959" y="397"/>
                </a:cubicBezTo>
                <a:cubicBezTo>
                  <a:pt x="6959" y="191"/>
                  <a:pt x="6959" y="191"/>
                  <a:pt x="6959" y="191"/>
                </a:cubicBezTo>
                <a:cubicBezTo>
                  <a:pt x="7034" y="185"/>
                  <a:pt x="7034" y="185"/>
                  <a:pt x="7034" y="185"/>
                </a:cubicBezTo>
                <a:cubicBezTo>
                  <a:pt x="7034" y="174"/>
                  <a:pt x="7034" y="174"/>
                  <a:pt x="7034" y="174"/>
                </a:cubicBezTo>
                <a:lnTo>
                  <a:pt x="6959" y="174"/>
                </a:lnTo>
                <a:close/>
                <a:moveTo>
                  <a:pt x="6767" y="285"/>
                </a:moveTo>
                <a:cubicBezTo>
                  <a:pt x="6774" y="292"/>
                  <a:pt x="6783" y="296"/>
                  <a:pt x="6793" y="296"/>
                </a:cubicBezTo>
                <a:cubicBezTo>
                  <a:pt x="6804" y="296"/>
                  <a:pt x="6812" y="292"/>
                  <a:pt x="6819" y="286"/>
                </a:cubicBezTo>
                <a:cubicBezTo>
                  <a:pt x="6825" y="279"/>
                  <a:pt x="6829" y="269"/>
                  <a:pt x="6829" y="257"/>
                </a:cubicBezTo>
                <a:cubicBezTo>
                  <a:pt x="6829" y="231"/>
                  <a:pt x="6817" y="210"/>
                  <a:pt x="6794" y="193"/>
                </a:cubicBezTo>
                <a:cubicBezTo>
                  <a:pt x="6772" y="177"/>
                  <a:pt x="6743" y="168"/>
                  <a:pt x="6710" y="168"/>
                </a:cubicBezTo>
                <a:cubicBezTo>
                  <a:pt x="6670" y="168"/>
                  <a:pt x="6635" y="182"/>
                  <a:pt x="6605" y="210"/>
                </a:cubicBezTo>
                <a:cubicBezTo>
                  <a:pt x="6576" y="238"/>
                  <a:pt x="6561" y="275"/>
                  <a:pt x="6561" y="322"/>
                </a:cubicBezTo>
                <a:cubicBezTo>
                  <a:pt x="6561" y="368"/>
                  <a:pt x="6575" y="406"/>
                  <a:pt x="6604" y="435"/>
                </a:cubicBezTo>
                <a:cubicBezTo>
                  <a:pt x="6632" y="463"/>
                  <a:pt x="6668" y="478"/>
                  <a:pt x="6710" y="478"/>
                </a:cubicBezTo>
                <a:cubicBezTo>
                  <a:pt x="6740" y="478"/>
                  <a:pt x="6766" y="469"/>
                  <a:pt x="6787" y="452"/>
                </a:cubicBezTo>
                <a:cubicBezTo>
                  <a:pt x="6809" y="435"/>
                  <a:pt x="6822" y="413"/>
                  <a:pt x="6828" y="384"/>
                </a:cubicBezTo>
                <a:cubicBezTo>
                  <a:pt x="6814" y="384"/>
                  <a:pt x="6814" y="384"/>
                  <a:pt x="6814" y="384"/>
                </a:cubicBezTo>
                <a:cubicBezTo>
                  <a:pt x="6810" y="409"/>
                  <a:pt x="6798" y="428"/>
                  <a:pt x="6778" y="443"/>
                </a:cubicBezTo>
                <a:cubicBezTo>
                  <a:pt x="6759" y="458"/>
                  <a:pt x="6736" y="465"/>
                  <a:pt x="6708" y="465"/>
                </a:cubicBezTo>
                <a:cubicBezTo>
                  <a:pt x="6681" y="465"/>
                  <a:pt x="6660" y="455"/>
                  <a:pt x="6646" y="434"/>
                </a:cubicBezTo>
                <a:cubicBezTo>
                  <a:pt x="6631" y="413"/>
                  <a:pt x="6624" y="386"/>
                  <a:pt x="6624" y="352"/>
                </a:cubicBezTo>
                <a:cubicBezTo>
                  <a:pt x="6624" y="294"/>
                  <a:pt x="6624" y="294"/>
                  <a:pt x="6624" y="294"/>
                </a:cubicBezTo>
                <a:cubicBezTo>
                  <a:pt x="6624" y="258"/>
                  <a:pt x="6632" y="231"/>
                  <a:pt x="6646" y="211"/>
                </a:cubicBezTo>
                <a:cubicBezTo>
                  <a:pt x="6661" y="191"/>
                  <a:pt x="6682" y="181"/>
                  <a:pt x="6710" y="181"/>
                </a:cubicBezTo>
                <a:cubicBezTo>
                  <a:pt x="6729" y="181"/>
                  <a:pt x="6744" y="186"/>
                  <a:pt x="6755" y="195"/>
                </a:cubicBezTo>
                <a:cubicBezTo>
                  <a:pt x="6767" y="204"/>
                  <a:pt x="6772" y="215"/>
                  <a:pt x="6772" y="228"/>
                </a:cubicBezTo>
                <a:cubicBezTo>
                  <a:pt x="6772" y="242"/>
                  <a:pt x="6767" y="252"/>
                  <a:pt x="6757" y="259"/>
                </a:cubicBezTo>
                <a:cubicBezTo>
                  <a:pt x="6757" y="270"/>
                  <a:pt x="6760" y="278"/>
                  <a:pt x="6767" y="285"/>
                </a:cubicBezTo>
                <a:close/>
                <a:moveTo>
                  <a:pt x="6398" y="430"/>
                </a:moveTo>
                <a:cubicBezTo>
                  <a:pt x="6383" y="444"/>
                  <a:pt x="6366" y="451"/>
                  <a:pt x="6350" y="451"/>
                </a:cubicBezTo>
                <a:cubicBezTo>
                  <a:pt x="6333" y="451"/>
                  <a:pt x="6320" y="446"/>
                  <a:pt x="6312" y="437"/>
                </a:cubicBezTo>
                <a:cubicBezTo>
                  <a:pt x="6303" y="429"/>
                  <a:pt x="6299" y="416"/>
                  <a:pt x="6299" y="401"/>
                </a:cubicBezTo>
                <a:cubicBezTo>
                  <a:pt x="6299" y="372"/>
                  <a:pt x="6309" y="350"/>
                  <a:pt x="6329" y="336"/>
                </a:cubicBezTo>
                <a:cubicBezTo>
                  <a:pt x="6350" y="322"/>
                  <a:pt x="6375" y="315"/>
                  <a:pt x="6405" y="315"/>
                </a:cubicBezTo>
                <a:cubicBezTo>
                  <a:pt x="6426" y="315"/>
                  <a:pt x="6426" y="315"/>
                  <a:pt x="6426" y="315"/>
                </a:cubicBezTo>
                <a:cubicBezTo>
                  <a:pt x="6426" y="374"/>
                  <a:pt x="6426" y="374"/>
                  <a:pt x="6426" y="374"/>
                </a:cubicBezTo>
                <a:cubicBezTo>
                  <a:pt x="6424" y="397"/>
                  <a:pt x="6414" y="416"/>
                  <a:pt x="6398" y="430"/>
                </a:cubicBezTo>
                <a:close/>
                <a:moveTo>
                  <a:pt x="6444" y="462"/>
                </a:moveTo>
                <a:cubicBezTo>
                  <a:pt x="6456" y="472"/>
                  <a:pt x="6470" y="478"/>
                  <a:pt x="6487" y="478"/>
                </a:cubicBezTo>
                <a:cubicBezTo>
                  <a:pt x="6503" y="478"/>
                  <a:pt x="6516" y="474"/>
                  <a:pt x="6525" y="466"/>
                </a:cubicBezTo>
                <a:cubicBezTo>
                  <a:pt x="6534" y="458"/>
                  <a:pt x="6538" y="448"/>
                  <a:pt x="6538" y="434"/>
                </a:cubicBezTo>
                <a:cubicBezTo>
                  <a:pt x="6526" y="434"/>
                  <a:pt x="6526" y="434"/>
                  <a:pt x="6526" y="434"/>
                </a:cubicBezTo>
                <a:cubicBezTo>
                  <a:pt x="6526" y="451"/>
                  <a:pt x="6519" y="459"/>
                  <a:pt x="6505" y="459"/>
                </a:cubicBezTo>
                <a:cubicBezTo>
                  <a:pt x="6491" y="459"/>
                  <a:pt x="6483" y="451"/>
                  <a:pt x="6483" y="433"/>
                </a:cubicBezTo>
                <a:cubicBezTo>
                  <a:pt x="6483" y="257"/>
                  <a:pt x="6483" y="257"/>
                  <a:pt x="6483" y="257"/>
                </a:cubicBezTo>
                <a:cubicBezTo>
                  <a:pt x="6483" y="198"/>
                  <a:pt x="6445" y="168"/>
                  <a:pt x="6367" y="168"/>
                </a:cubicBezTo>
                <a:cubicBezTo>
                  <a:pt x="6335" y="168"/>
                  <a:pt x="6308" y="175"/>
                  <a:pt x="6286" y="189"/>
                </a:cubicBezTo>
                <a:cubicBezTo>
                  <a:pt x="6276" y="195"/>
                  <a:pt x="6267" y="203"/>
                  <a:pt x="6261" y="212"/>
                </a:cubicBezTo>
                <a:cubicBezTo>
                  <a:pt x="6254" y="221"/>
                  <a:pt x="6251" y="231"/>
                  <a:pt x="6251" y="241"/>
                </a:cubicBezTo>
                <a:cubicBezTo>
                  <a:pt x="6251" y="252"/>
                  <a:pt x="6255" y="261"/>
                  <a:pt x="6262" y="268"/>
                </a:cubicBezTo>
                <a:cubicBezTo>
                  <a:pt x="6269" y="275"/>
                  <a:pt x="6277" y="278"/>
                  <a:pt x="6287" y="278"/>
                </a:cubicBezTo>
                <a:cubicBezTo>
                  <a:pt x="6297" y="278"/>
                  <a:pt x="6306" y="275"/>
                  <a:pt x="6313" y="267"/>
                </a:cubicBezTo>
                <a:cubicBezTo>
                  <a:pt x="6320" y="260"/>
                  <a:pt x="6324" y="252"/>
                  <a:pt x="6324" y="242"/>
                </a:cubicBezTo>
                <a:cubicBezTo>
                  <a:pt x="6313" y="239"/>
                  <a:pt x="6308" y="232"/>
                  <a:pt x="6308" y="221"/>
                </a:cubicBezTo>
                <a:cubicBezTo>
                  <a:pt x="6308" y="211"/>
                  <a:pt x="6313" y="201"/>
                  <a:pt x="6324" y="193"/>
                </a:cubicBezTo>
                <a:cubicBezTo>
                  <a:pt x="6336" y="185"/>
                  <a:pt x="6350" y="181"/>
                  <a:pt x="6367" y="181"/>
                </a:cubicBezTo>
                <a:cubicBezTo>
                  <a:pt x="6406" y="181"/>
                  <a:pt x="6426" y="203"/>
                  <a:pt x="6426" y="246"/>
                </a:cubicBezTo>
                <a:cubicBezTo>
                  <a:pt x="6426" y="300"/>
                  <a:pt x="6426" y="300"/>
                  <a:pt x="6426" y="300"/>
                </a:cubicBezTo>
                <a:cubicBezTo>
                  <a:pt x="6405" y="300"/>
                  <a:pt x="6405" y="300"/>
                  <a:pt x="6405" y="300"/>
                </a:cubicBezTo>
                <a:cubicBezTo>
                  <a:pt x="6355" y="300"/>
                  <a:pt x="6317" y="307"/>
                  <a:pt x="6289" y="321"/>
                </a:cubicBezTo>
                <a:cubicBezTo>
                  <a:pt x="6273" y="329"/>
                  <a:pt x="6260" y="340"/>
                  <a:pt x="6251" y="352"/>
                </a:cubicBezTo>
                <a:cubicBezTo>
                  <a:pt x="6241" y="365"/>
                  <a:pt x="6236" y="383"/>
                  <a:pt x="6236" y="405"/>
                </a:cubicBezTo>
                <a:cubicBezTo>
                  <a:pt x="6236" y="428"/>
                  <a:pt x="6244" y="446"/>
                  <a:pt x="6259" y="458"/>
                </a:cubicBezTo>
                <a:cubicBezTo>
                  <a:pt x="6275" y="471"/>
                  <a:pt x="6294" y="478"/>
                  <a:pt x="6318" y="478"/>
                </a:cubicBezTo>
                <a:cubicBezTo>
                  <a:pt x="6342" y="478"/>
                  <a:pt x="6363" y="472"/>
                  <a:pt x="6383" y="461"/>
                </a:cubicBezTo>
                <a:cubicBezTo>
                  <a:pt x="6402" y="450"/>
                  <a:pt x="6416" y="434"/>
                  <a:pt x="6426" y="415"/>
                </a:cubicBezTo>
                <a:cubicBezTo>
                  <a:pt x="6426" y="436"/>
                  <a:pt x="6432" y="452"/>
                  <a:pt x="6444" y="462"/>
                </a:cubicBezTo>
                <a:close/>
                <a:moveTo>
                  <a:pt x="6112" y="472"/>
                </a:moveTo>
                <a:cubicBezTo>
                  <a:pt x="6112" y="460"/>
                  <a:pt x="6112" y="460"/>
                  <a:pt x="6112" y="460"/>
                </a:cubicBezTo>
                <a:cubicBezTo>
                  <a:pt x="6066" y="455"/>
                  <a:pt x="6066" y="455"/>
                  <a:pt x="6066" y="455"/>
                </a:cubicBezTo>
                <a:cubicBezTo>
                  <a:pt x="6066" y="239"/>
                  <a:pt x="6066" y="239"/>
                  <a:pt x="6066" y="239"/>
                </a:cubicBezTo>
                <a:cubicBezTo>
                  <a:pt x="6088" y="209"/>
                  <a:pt x="6105" y="193"/>
                  <a:pt x="6120" y="193"/>
                </a:cubicBezTo>
                <a:cubicBezTo>
                  <a:pt x="6127" y="193"/>
                  <a:pt x="6133" y="195"/>
                  <a:pt x="6138" y="199"/>
                </a:cubicBezTo>
                <a:cubicBezTo>
                  <a:pt x="6142" y="203"/>
                  <a:pt x="6144" y="208"/>
                  <a:pt x="6144" y="215"/>
                </a:cubicBezTo>
                <a:cubicBezTo>
                  <a:pt x="6144" y="221"/>
                  <a:pt x="6142" y="227"/>
                  <a:pt x="6138" y="232"/>
                </a:cubicBezTo>
                <a:cubicBezTo>
                  <a:pt x="6145" y="242"/>
                  <a:pt x="6155" y="247"/>
                  <a:pt x="6167" y="247"/>
                </a:cubicBezTo>
                <a:cubicBezTo>
                  <a:pt x="6178" y="247"/>
                  <a:pt x="6187" y="243"/>
                  <a:pt x="6194" y="237"/>
                </a:cubicBezTo>
                <a:cubicBezTo>
                  <a:pt x="6200" y="230"/>
                  <a:pt x="6203" y="221"/>
                  <a:pt x="6203" y="209"/>
                </a:cubicBezTo>
                <a:cubicBezTo>
                  <a:pt x="6203" y="197"/>
                  <a:pt x="6198" y="187"/>
                  <a:pt x="6187" y="180"/>
                </a:cubicBezTo>
                <a:cubicBezTo>
                  <a:pt x="6176" y="172"/>
                  <a:pt x="6163" y="168"/>
                  <a:pt x="6148" y="168"/>
                </a:cubicBezTo>
                <a:cubicBezTo>
                  <a:pt x="6118" y="168"/>
                  <a:pt x="6091" y="185"/>
                  <a:pt x="6066" y="218"/>
                </a:cubicBezTo>
                <a:cubicBezTo>
                  <a:pt x="6066" y="174"/>
                  <a:pt x="6066" y="174"/>
                  <a:pt x="6066" y="174"/>
                </a:cubicBezTo>
                <a:cubicBezTo>
                  <a:pt x="5969" y="174"/>
                  <a:pt x="5969" y="174"/>
                  <a:pt x="5969" y="174"/>
                </a:cubicBezTo>
                <a:cubicBezTo>
                  <a:pt x="5969" y="185"/>
                  <a:pt x="5969" y="185"/>
                  <a:pt x="5969" y="185"/>
                </a:cubicBezTo>
                <a:cubicBezTo>
                  <a:pt x="6009" y="191"/>
                  <a:pt x="6009" y="191"/>
                  <a:pt x="6009" y="191"/>
                </a:cubicBezTo>
                <a:cubicBezTo>
                  <a:pt x="6009" y="455"/>
                  <a:pt x="6009" y="455"/>
                  <a:pt x="6009" y="455"/>
                </a:cubicBezTo>
                <a:cubicBezTo>
                  <a:pt x="5969" y="460"/>
                  <a:pt x="5969" y="460"/>
                  <a:pt x="5969" y="460"/>
                </a:cubicBezTo>
                <a:cubicBezTo>
                  <a:pt x="5969" y="472"/>
                  <a:pt x="5969" y="472"/>
                  <a:pt x="5969" y="472"/>
                </a:cubicBezTo>
                <a:lnTo>
                  <a:pt x="6112" y="472"/>
                </a:lnTo>
                <a:close/>
                <a:moveTo>
                  <a:pt x="5851" y="141"/>
                </a:moveTo>
                <a:cubicBezTo>
                  <a:pt x="5851" y="164"/>
                  <a:pt x="5851" y="164"/>
                  <a:pt x="5851" y="164"/>
                </a:cubicBezTo>
                <a:cubicBezTo>
                  <a:pt x="5851" y="241"/>
                  <a:pt x="5815" y="280"/>
                  <a:pt x="5744" y="280"/>
                </a:cubicBezTo>
                <a:cubicBezTo>
                  <a:pt x="5688" y="280"/>
                  <a:pt x="5688" y="280"/>
                  <a:pt x="5688" y="280"/>
                </a:cubicBezTo>
                <a:cubicBezTo>
                  <a:pt x="5688" y="26"/>
                  <a:pt x="5688" y="26"/>
                  <a:pt x="5688" y="26"/>
                </a:cubicBezTo>
                <a:cubicBezTo>
                  <a:pt x="5744" y="26"/>
                  <a:pt x="5744" y="26"/>
                  <a:pt x="5744" y="26"/>
                </a:cubicBezTo>
                <a:cubicBezTo>
                  <a:pt x="5815" y="26"/>
                  <a:pt x="5851" y="64"/>
                  <a:pt x="5851" y="141"/>
                </a:cubicBezTo>
                <a:close/>
                <a:moveTo>
                  <a:pt x="5921" y="152"/>
                </a:moveTo>
                <a:cubicBezTo>
                  <a:pt x="5921" y="58"/>
                  <a:pt x="5865" y="11"/>
                  <a:pt x="5752" y="11"/>
                </a:cubicBezTo>
                <a:cubicBezTo>
                  <a:pt x="5572" y="11"/>
                  <a:pt x="5572" y="11"/>
                  <a:pt x="5572" y="11"/>
                </a:cubicBezTo>
                <a:cubicBezTo>
                  <a:pt x="5572" y="24"/>
                  <a:pt x="5572" y="24"/>
                  <a:pt x="5572" y="24"/>
                </a:cubicBezTo>
                <a:cubicBezTo>
                  <a:pt x="5625" y="32"/>
                  <a:pt x="5625" y="32"/>
                  <a:pt x="5625" y="32"/>
                </a:cubicBezTo>
                <a:cubicBezTo>
                  <a:pt x="5625" y="451"/>
                  <a:pt x="5625" y="451"/>
                  <a:pt x="5625" y="451"/>
                </a:cubicBezTo>
                <a:cubicBezTo>
                  <a:pt x="5572" y="460"/>
                  <a:pt x="5572" y="460"/>
                  <a:pt x="5572" y="460"/>
                </a:cubicBezTo>
                <a:cubicBezTo>
                  <a:pt x="5572" y="472"/>
                  <a:pt x="5572" y="472"/>
                  <a:pt x="5572" y="472"/>
                </a:cubicBezTo>
                <a:cubicBezTo>
                  <a:pt x="5741" y="472"/>
                  <a:pt x="5741" y="472"/>
                  <a:pt x="5741" y="472"/>
                </a:cubicBezTo>
                <a:cubicBezTo>
                  <a:pt x="5741" y="460"/>
                  <a:pt x="5741" y="460"/>
                  <a:pt x="5741" y="460"/>
                </a:cubicBezTo>
                <a:cubicBezTo>
                  <a:pt x="5688" y="451"/>
                  <a:pt x="5688" y="451"/>
                  <a:pt x="5688" y="451"/>
                </a:cubicBezTo>
                <a:cubicBezTo>
                  <a:pt x="5688" y="293"/>
                  <a:pt x="5688" y="293"/>
                  <a:pt x="5688" y="293"/>
                </a:cubicBezTo>
                <a:cubicBezTo>
                  <a:pt x="5752" y="293"/>
                  <a:pt x="5752" y="293"/>
                  <a:pt x="5752" y="293"/>
                </a:cubicBezTo>
                <a:cubicBezTo>
                  <a:pt x="5865" y="293"/>
                  <a:pt x="5921" y="246"/>
                  <a:pt x="5921" y="152"/>
                </a:cubicBezTo>
                <a:close/>
                <a:moveTo>
                  <a:pt x="5240" y="478"/>
                </a:moveTo>
                <a:cubicBezTo>
                  <a:pt x="5282" y="478"/>
                  <a:pt x="5317" y="463"/>
                  <a:pt x="5345" y="434"/>
                </a:cubicBezTo>
                <a:cubicBezTo>
                  <a:pt x="5374" y="405"/>
                  <a:pt x="5388" y="368"/>
                  <a:pt x="5388" y="323"/>
                </a:cubicBezTo>
                <a:cubicBezTo>
                  <a:pt x="5388" y="278"/>
                  <a:pt x="5374" y="241"/>
                  <a:pt x="5345" y="212"/>
                </a:cubicBezTo>
                <a:cubicBezTo>
                  <a:pt x="5317" y="183"/>
                  <a:pt x="5282" y="168"/>
                  <a:pt x="5239" y="168"/>
                </a:cubicBezTo>
                <a:cubicBezTo>
                  <a:pt x="5196" y="168"/>
                  <a:pt x="5161" y="182"/>
                  <a:pt x="5133" y="210"/>
                </a:cubicBezTo>
                <a:cubicBezTo>
                  <a:pt x="5105" y="240"/>
                  <a:pt x="5090" y="277"/>
                  <a:pt x="5090" y="323"/>
                </a:cubicBezTo>
                <a:cubicBezTo>
                  <a:pt x="5090" y="368"/>
                  <a:pt x="5104" y="406"/>
                  <a:pt x="5133" y="435"/>
                </a:cubicBezTo>
                <a:cubicBezTo>
                  <a:pt x="5162" y="463"/>
                  <a:pt x="5198" y="478"/>
                  <a:pt x="5240" y="478"/>
                </a:cubicBezTo>
                <a:close/>
                <a:moveTo>
                  <a:pt x="5304" y="434"/>
                </a:moveTo>
                <a:cubicBezTo>
                  <a:pt x="5289" y="455"/>
                  <a:pt x="5268" y="465"/>
                  <a:pt x="5239" y="465"/>
                </a:cubicBezTo>
                <a:cubicBezTo>
                  <a:pt x="5211" y="465"/>
                  <a:pt x="5189" y="455"/>
                  <a:pt x="5175" y="434"/>
                </a:cubicBezTo>
                <a:cubicBezTo>
                  <a:pt x="5161" y="413"/>
                  <a:pt x="5153" y="386"/>
                  <a:pt x="5153" y="352"/>
                </a:cubicBezTo>
                <a:cubicBezTo>
                  <a:pt x="5153" y="294"/>
                  <a:pt x="5153" y="294"/>
                  <a:pt x="5153" y="294"/>
                </a:cubicBezTo>
                <a:cubicBezTo>
                  <a:pt x="5153" y="259"/>
                  <a:pt x="5161" y="232"/>
                  <a:pt x="5175" y="212"/>
                </a:cubicBezTo>
                <a:cubicBezTo>
                  <a:pt x="5189" y="191"/>
                  <a:pt x="5211" y="181"/>
                  <a:pt x="5239" y="181"/>
                </a:cubicBezTo>
                <a:cubicBezTo>
                  <a:pt x="5268" y="181"/>
                  <a:pt x="5290" y="191"/>
                  <a:pt x="5304" y="212"/>
                </a:cubicBezTo>
                <a:cubicBezTo>
                  <a:pt x="5318" y="232"/>
                  <a:pt x="5325" y="259"/>
                  <a:pt x="5325" y="294"/>
                </a:cubicBezTo>
                <a:cubicBezTo>
                  <a:pt x="5325" y="352"/>
                  <a:pt x="5325" y="352"/>
                  <a:pt x="5325" y="352"/>
                </a:cubicBezTo>
                <a:cubicBezTo>
                  <a:pt x="5325" y="386"/>
                  <a:pt x="5318" y="413"/>
                  <a:pt x="5304" y="434"/>
                </a:cubicBezTo>
                <a:close/>
                <a:moveTo>
                  <a:pt x="4984" y="174"/>
                </a:moveTo>
                <a:cubicBezTo>
                  <a:pt x="4984" y="111"/>
                  <a:pt x="4984" y="111"/>
                  <a:pt x="4984" y="111"/>
                </a:cubicBezTo>
                <a:cubicBezTo>
                  <a:pt x="4927" y="126"/>
                  <a:pt x="4927" y="126"/>
                  <a:pt x="4927" y="126"/>
                </a:cubicBezTo>
                <a:cubicBezTo>
                  <a:pt x="4927" y="174"/>
                  <a:pt x="4927" y="174"/>
                  <a:pt x="4927" y="174"/>
                </a:cubicBezTo>
                <a:cubicBezTo>
                  <a:pt x="4886" y="174"/>
                  <a:pt x="4886" y="174"/>
                  <a:pt x="4886" y="174"/>
                </a:cubicBezTo>
                <a:cubicBezTo>
                  <a:pt x="4886" y="185"/>
                  <a:pt x="4886" y="185"/>
                  <a:pt x="4886" y="185"/>
                </a:cubicBezTo>
                <a:cubicBezTo>
                  <a:pt x="4927" y="191"/>
                  <a:pt x="4927" y="191"/>
                  <a:pt x="4927" y="191"/>
                </a:cubicBezTo>
                <a:cubicBezTo>
                  <a:pt x="4927" y="398"/>
                  <a:pt x="4927" y="398"/>
                  <a:pt x="4927" y="398"/>
                </a:cubicBezTo>
                <a:cubicBezTo>
                  <a:pt x="4927" y="451"/>
                  <a:pt x="4954" y="478"/>
                  <a:pt x="5010" y="478"/>
                </a:cubicBezTo>
                <a:cubicBezTo>
                  <a:pt x="5034" y="478"/>
                  <a:pt x="5055" y="470"/>
                  <a:pt x="5072" y="455"/>
                </a:cubicBezTo>
                <a:cubicBezTo>
                  <a:pt x="5065" y="445"/>
                  <a:pt x="5065" y="445"/>
                  <a:pt x="5065" y="445"/>
                </a:cubicBezTo>
                <a:cubicBezTo>
                  <a:pt x="5054" y="454"/>
                  <a:pt x="5041" y="458"/>
                  <a:pt x="5028" y="458"/>
                </a:cubicBezTo>
                <a:cubicBezTo>
                  <a:pt x="4999" y="458"/>
                  <a:pt x="4984" y="438"/>
                  <a:pt x="4984" y="397"/>
                </a:cubicBezTo>
                <a:cubicBezTo>
                  <a:pt x="4984" y="191"/>
                  <a:pt x="4984" y="191"/>
                  <a:pt x="4984" y="191"/>
                </a:cubicBezTo>
                <a:cubicBezTo>
                  <a:pt x="5059" y="185"/>
                  <a:pt x="5059" y="185"/>
                  <a:pt x="5059" y="185"/>
                </a:cubicBezTo>
                <a:cubicBezTo>
                  <a:pt x="5059" y="174"/>
                  <a:pt x="5059" y="174"/>
                  <a:pt x="5059" y="174"/>
                </a:cubicBezTo>
                <a:lnTo>
                  <a:pt x="4984" y="174"/>
                </a:lnTo>
                <a:close/>
                <a:moveTo>
                  <a:pt x="4653" y="280"/>
                </a:moveTo>
                <a:cubicBezTo>
                  <a:pt x="4505" y="280"/>
                  <a:pt x="4505" y="280"/>
                  <a:pt x="4505" y="280"/>
                </a:cubicBezTo>
                <a:cubicBezTo>
                  <a:pt x="4507" y="250"/>
                  <a:pt x="4515" y="226"/>
                  <a:pt x="4529" y="208"/>
                </a:cubicBezTo>
                <a:cubicBezTo>
                  <a:pt x="4543" y="190"/>
                  <a:pt x="4563" y="181"/>
                  <a:pt x="4589" y="181"/>
                </a:cubicBezTo>
                <a:cubicBezTo>
                  <a:pt x="4632" y="181"/>
                  <a:pt x="4653" y="214"/>
                  <a:pt x="4653" y="280"/>
                </a:cubicBezTo>
                <a:close/>
                <a:moveTo>
                  <a:pt x="4527" y="433"/>
                </a:moveTo>
                <a:cubicBezTo>
                  <a:pt x="4512" y="413"/>
                  <a:pt x="4504" y="386"/>
                  <a:pt x="4504" y="352"/>
                </a:cubicBezTo>
                <a:cubicBezTo>
                  <a:pt x="4504" y="295"/>
                  <a:pt x="4504" y="295"/>
                  <a:pt x="4504" y="295"/>
                </a:cubicBezTo>
                <a:cubicBezTo>
                  <a:pt x="4716" y="295"/>
                  <a:pt x="4716" y="295"/>
                  <a:pt x="4716" y="295"/>
                </a:cubicBezTo>
                <a:cubicBezTo>
                  <a:pt x="4716" y="258"/>
                  <a:pt x="4703" y="228"/>
                  <a:pt x="4680" y="204"/>
                </a:cubicBezTo>
                <a:cubicBezTo>
                  <a:pt x="4657" y="180"/>
                  <a:pt x="4627" y="168"/>
                  <a:pt x="4590" y="168"/>
                </a:cubicBezTo>
                <a:cubicBezTo>
                  <a:pt x="4547" y="168"/>
                  <a:pt x="4512" y="183"/>
                  <a:pt x="4484" y="211"/>
                </a:cubicBezTo>
                <a:cubicBezTo>
                  <a:pt x="4455" y="240"/>
                  <a:pt x="4441" y="277"/>
                  <a:pt x="4441" y="323"/>
                </a:cubicBezTo>
                <a:cubicBezTo>
                  <a:pt x="4441" y="369"/>
                  <a:pt x="4455" y="407"/>
                  <a:pt x="4484" y="435"/>
                </a:cubicBezTo>
                <a:cubicBezTo>
                  <a:pt x="4513" y="463"/>
                  <a:pt x="4550" y="478"/>
                  <a:pt x="4593" y="478"/>
                </a:cubicBezTo>
                <a:cubicBezTo>
                  <a:pt x="4625" y="478"/>
                  <a:pt x="4651" y="469"/>
                  <a:pt x="4673" y="453"/>
                </a:cubicBezTo>
                <a:cubicBezTo>
                  <a:pt x="4695" y="436"/>
                  <a:pt x="4709" y="413"/>
                  <a:pt x="4714" y="384"/>
                </a:cubicBezTo>
                <a:cubicBezTo>
                  <a:pt x="4701" y="384"/>
                  <a:pt x="4701" y="384"/>
                  <a:pt x="4701" y="384"/>
                </a:cubicBezTo>
                <a:cubicBezTo>
                  <a:pt x="4696" y="408"/>
                  <a:pt x="4684" y="427"/>
                  <a:pt x="4663" y="442"/>
                </a:cubicBezTo>
                <a:cubicBezTo>
                  <a:pt x="4654" y="449"/>
                  <a:pt x="4643" y="455"/>
                  <a:pt x="4631" y="459"/>
                </a:cubicBezTo>
                <a:cubicBezTo>
                  <a:pt x="4619" y="463"/>
                  <a:pt x="4606" y="465"/>
                  <a:pt x="4592" y="465"/>
                </a:cubicBezTo>
                <a:cubicBezTo>
                  <a:pt x="4565" y="465"/>
                  <a:pt x="4543" y="454"/>
                  <a:pt x="4527" y="433"/>
                </a:cubicBezTo>
                <a:close/>
                <a:moveTo>
                  <a:pt x="4329" y="285"/>
                </a:moveTo>
                <a:cubicBezTo>
                  <a:pt x="4336" y="292"/>
                  <a:pt x="4345" y="296"/>
                  <a:pt x="4356" y="296"/>
                </a:cubicBezTo>
                <a:cubicBezTo>
                  <a:pt x="4366" y="296"/>
                  <a:pt x="4375" y="292"/>
                  <a:pt x="4381" y="286"/>
                </a:cubicBezTo>
                <a:cubicBezTo>
                  <a:pt x="4388" y="279"/>
                  <a:pt x="4391" y="269"/>
                  <a:pt x="4391" y="257"/>
                </a:cubicBezTo>
                <a:cubicBezTo>
                  <a:pt x="4391" y="231"/>
                  <a:pt x="4380" y="210"/>
                  <a:pt x="4357" y="193"/>
                </a:cubicBezTo>
                <a:cubicBezTo>
                  <a:pt x="4334" y="177"/>
                  <a:pt x="4306" y="168"/>
                  <a:pt x="4272" y="168"/>
                </a:cubicBezTo>
                <a:cubicBezTo>
                  <a:pt x="4232" y="168"/>
                  <a:pt x="4197" y="182"/>
                  <a:pt x="4168" y="210"/>
                </a:cubicBezTo>
                <a:cubicBezTo>
                  <a:pt x="4138" y="238"/>
                  <a:pt x="4123" y="275"/>
                  <a:pt x="4123" y="322"/>
                </a:cubicBezTo>
                <a:cubicBezTo>
                  <a:pt x="4123" y="368"/>
                  <a:pt x="4138" y="406"/>
                  <a:pt x="4166" y="435"/>
                </a:cubicBezTo>
                <a:cubicBezTo>
                  <a:pt x="4195" y="463"/>
                  <a:pt x="4230" y="478"/>
                  <a:pt x="4272" y="478"/>
                </a:cubicBezTo>
                <a:cubicBezTo>
                  <a:pt x="4303" y="478"/>
                  <a:pt x="4329" y="469"/>
                  <a:pt x="4350" y="452"/>
                </a:cubicBezTo>
                <a:cubicBezTo>
                  <a:pt x="4371" y="435"/>
                  <a:pt x="4385" y="413"/>
                  <a:pt x="4390" y="384"/>
                </a:cubicBezTo>
                <a:cubicBezTo>
                  <a:pt x="4377" y="384"/>
                  <a:pt x="4377" y="384"/>
                  <a:pt x="4377" y="384"/>
                </a:cubicBezTo>
                <a:cubicBezTo>
                  <a:pt x="4372" y="409"/>
                  <a:pt x="4360" y="428"/>
                  <a:pt x="4341" y="443"/>
                </a:cubicBezTo>
                <a:cubicBezTo>
                  <a:pt x="4321" y="458"/>
                  <a:pt x="4298" y="465"/>
                  <a:pt x="4271" y="465"/>
                </a:cubicBezTo>
                <a:cubicBezTo>
                  <a:pt x="4243" y="465"/>
                  <a:pt x="4223" y="455"/>
                  <a:pt x="4208" y="434"/>
                </a:cubicBezTo>
                <a:cubicBezTo>
                  <a:pt x="4194" y="413"/>
                  <a:pt x="4187" y="386"/>
                  <a:pt x="4187" y="352"/>
                </a:cubicBezTo>
                <a:cubicBezTo>
                  <a:pt x="4187" y="294"/>
                  <a:pt x="4187" y="294"/>
                  <a:pt x="4187" y="294"/>
                </a:cubicBezTo>
                <a:cubicBezTo>
                  <a:pt x="4187" y="258"/>
                  <a:pt x="4194" y="231"/>
                  <a:pt x="4209" y="211"/>
                </a:cubicBezTo>
                <a:cubicBezTo>
                  <a:pt x="4224" y="191"/>
                  <a:pt x="4245" y="181"/>
                  <a:pt x="4272" y="181"/>
                </a:cubicBezTo>
                <a:cubicBezTo>
                  <a:pt x="4291" y="181"/>
                  <a:pt x="4306" y="186"/>
                  <a:pt x="4318" y="195"/>
                </a:cubicBezTo>
                <a:cubicBezTo>
                  <a:pt x="4329" y="204"/>
                  <a:pt x="4335" y="215"/>
                  <a:pt x="4335" y="228"/>
                </a:cubicBezTo>
                <a:cubicBezTo>
                  <a:pt x="4335" y="242"/>
                  <a:pt x="4329" y="252"/>
                  <a:pt x="4319" y="259"/>
                </a:cubicBezTo>
                <a:cubicBezTo>
                  <a:pt x="4319" y="270"/>
                  <a:pt x="4323" y="278"/>
                  <a:pt x="4329" y="285"/>
                </a:cubicBezTo>
                <a:close/>
                <a:moveTo>
                  <a:pt x="4090" y="472"/>
                </a:moveTo>
                <a:cubicBezTo>
                  <a:pt x="4090" y="460"/>
                  <a:pt x="4090" y="460"/>
                  <a:pt x="4090" y="460"/>
                </a:cubicBezTo>
                <a:cubicBezTo>
                  <a:pt x="4050" y="455"/>
                  <a:pt x="4050" y="455"/>
                  <a:pt x="4050" y="455"/>
                </a:cubicBezTo>
                <a:cubicBezTo>
                  <a:pt x="4050" y="251"/>
                  <a:pt x="4050" y="251"/>
                  <a:pt x="4050" y="251"/>
                </a:cubicBezTo>
                <a:cubicBezTo>
                  <a:pt x="4050" y="224"/>
                  <a:pt x="4042" y="203"/>
                  <a:pt x="4026" y="189"/>
                </a:cubicBezTo>
                <a:cubicBezTo>
                  <a:pt x="4010" y="175"/>
                  <a:pt x="3988" y="168"/>
                  <a:pt x="3961" y="168"/>
                </a:cubicBezTo>
                <a:cubicBezTo>
                  <a:pt x="3917" y="168"/>
                  <a:pt x="3880" y="191"/>
                  <a:pt x="3848" y="236"/>
                </a:cubicBezTo>
                <a:cubicBezTo>
                  <a:pt x="3848" y="174"/>
                  <a:pt x="3848" y="174"/>
                  <a:pt x="3848" y="174"/>
                </a:cubicBezTo>
                <a:cubicBezTo>
                  <a:pt x="3751" y="174"/>
                  <a:pt x="3751" y="174"/>
                  <a:pt x="3751" y="174"/>
                </a:cubicBezTo>
                <a:cubicBezTo>
                  <a:pt x="3751" y="185"/>
                  <a:pt x="3751" y="185"/>
                  <a:pt x="3751" y="185"/>
                </a:cubicBezTo>
                <a:cubicBezTo>
                  <a:pt x="3791" y="191"/>
                  <a:pt x="3791" y="191"/>
                  <a:pt x="3791" y="191"/>
                </a:cubicBezTo>
                <a:cubicBezTo>
                  <a:pt x="3791" y="455"/>
                  <a:pt x="3791" y="455"/>
                  <a:pt x="3791" y="455"/>
                </a:cubicBezTo>
                <a:cubicBezTo>
                  <a:pt x="3751" y="460"/>
                  <a:pt x="3751" y="460"/>
                  <a:pt x="3751" y="460"/>
                </a:cubicBezTo>
                <a:cubicBezTo>
                  <a:pt x="3751" y="472"/>
                  <a:pt x="3751" y="472"/>
                  <a:pt x="3751" y="472"/>
                </a:cubicBezTo>
                <a:cubicBezTo>
                  <a:pt x="3883" y="472"/>
                  <a:pt x="3883" y="472"/>
                  <a:pt x="3883" y="472"/>
                </a:cubicBezTo>
                <a:cubicBezTo>
                  <a:pt x="3883" y="460"/>
                  <a:pt x="3883" y="460"/>
                  <a:pt x="3883" y="460"/>
                </a:cubicBezTo>
                <a:cubicBezTo>
                  <a:pt x="3848" y="455"/>
                  <a:pt x="3848" y="455"/>
                  <a:pt x="3848" y="455"/>
                </a:cubicBezTo>
                <a:cubicBezTo>
                  <a:pt x="3848" y="256"/>
                  <a:pt x="3848" y="256"/>
                  <a:pt x="3848" y="256"/>
                </a:cubicBezTo>
                <a:cubicBezTo>
                  <a:pt x="3861" y="237"/>
                  <a:pt x="3876" y="221"/>
                  <a:pt x="3892" y="208"/>
                </a:cubicBezTo>
                <a:cubicBezTo>
                  <a:pt x="3908" y="196"/>
                  <a:pt x="3925" y="189"/>
                  <a:pt x="3943" y="189"/>
                </a:cubicBezTo>
                <a:cubicBezTo>
                  <a:pt x="3976" y="189"/>
                  <a:pt x="3992" y="210"/>
                  <a:pt x="3992" y="252"/>
                </a:cubicBezTo>
                <a:cubicBezTo>
                  <a:pt x="3992" y="455"/>
                  <a:pt x="3992" y="455"/>
                  <a:pt x="3992" y="455"/>
                </a:cubicBezTo>
                <a:cubicBezTo>
                  <a:pt x="3958" y="460"/>
                  <a:pt x="3958" y="460"/>
                  <a:pt x="3958" y="460"/>
                </a:cubicBezTo>
                <a:cubicBezTo>
                  <a:pt x="3958" y="472"/>
                  <a:pt x="3958" y="472"/>
                  <a:pt x="3958" y="472"/>
                </a:cubicBezTo>
                <a:lnTo>
                  <a:pt x="4090" y="472"/>
                </a:lnTo>
                <a:close/>
                <a:moveTo>
                  <a:pt x="3649" y="280"/>
                </a:moveTo>
                <a:cubicBezTo>
                  <a:pt x="3501" y="280"/>
                  <a:pt x="3501" y="280"/>
                  <a:pt x="3501" y="280"/>
                </a:cubicBezTo>
                <a:cubicBezTo>
                  <a:pt x="3503" y="250"/>
                  <a:pt x="3511" y="226"/>
                  <a:pt x="3525" y="208"/>
                </a:cubicBezTo>
                <a:cubicBezTo>
                  <a:pt x="3539" y="190"/>
                  <a:pt x="3559" y="181"/>
                  <a:pt x="3585" y="181"/>
                </a:cubicBezTo>
                <a:cubicBezTo>
                  <a:pt x="3628" y="181"/>
                  <a:pt x="3649" y="214"/>
                  <a:pt x="3649" y="280"/>
                </a:cubicBezTo>
                <a:close/>
                <a:moveTo>
                  <a:pt x="3523" y="433"/>
                </a:moveTo>
                <a:cubicBezTo>
                  <a:pt x="3508" y="413"/>
                  <a:pt x="3501" y="386"/>
                  <a:pt x="3501" y="352"/>
                </a:cubicBezTo>
                <a:cubicBezTo>
                  <a:pt x="3501" y="295"/>
                  <a:pt x="3501" y="295"/>
                  <a:pt x="3501" y="295"/>
                </a:cubicBezTo>
                <a:cubicBezTo>
                  <a:pt x="3712" y="295"/>
                  <a:pt x="3712" y="295"/>
                  <a:pt x="3712" y="295"/>
                </a:cubicBezTo>
                <a:cubicBezTo>
                  <a:pt x="3712" y="258"/>
                  <a:pt x="3700" y="228"/>
                  <a:pt x="3676" y="204"/>
                </a:cubicBezTo>
                <a:cubicBezTo>
                  <a:pt x="3653" y="180"/>
                  <a:pt x="3623" y="168"/>
                  <a:pt x="3586" y="168"/>
                </a:cubicBezTo>
                <a:cubicBezTo>
                  <a:pt x="3543" y="168"/>
                  <a:pt x="3508" y="183"/>
                  <a:pt x="3480" y="211"/>
                </a:cubicBezTo>
                <a:cubicBezTo>
                  <a:pt x="3452" y="240"/>
                  <a:pt x="3437" y="277"/>
                  <a:pt x="3437" y="323"/>
                </a:cubicBezTo>
                <a:cubicBezTo>
                  <a:pt x="3437" y="369"/>
                  <a:pt x="3452" y="407"/>
                  <a:pt x="3480" y="435"/>
                </a:cubicBezTo>
                <a:cubicBezTo>
                  <a:pt x="3510" y="463"/>
                  <a:pt x="3546" y="478"/>
                  <a:pt x="3589" y="478"/>
                </a:cubicBezTo>
                <a:cubicBezTo>
                  <a:pt x="3621" y="478"/>
                  <a:pt x="3647" y="469"/>
                  <a:pt x="3669" y="453"/>
                </a:cubicBezTo>
                <a:cubicBezTo>
                  <a:pt x="3691" y="436"/>
                  <a:pt x="3705" y="413"/>
                  <a:pt x="3710" y="384"/>
                </a:cubicBezTo>
                <a:cubicBezTo>
                  <a:pt x="3697" y="384"/>
                  <a:pt x="3697" y="384"/>
                  <a:pt x="3697" y="384"/>
                </a:cubicBezTo>
                <a:cubicBezTo>
                  <a:pt x="3692" y="408"/>
                  <a:pt x="3680" y="427"/>
                  <a:pt x="3659" y="442"/>
                </a:cubicBezTo>
                <a:cubicBezTo>
                  <a:pt x="3650" y="449"/>
                  <a:pt x="3639" y="455"/>
                  <a:pt x="3627" y="459"/>
                </a:cubicBezTo>
                <a:cubicBezTo>
                  <a:pt x="3615" y="463"/>
                  <a:pt x="3602" y="465"/>
                  <a:pt x="3588" y="465"/>
                </a:cubicBezTo>
                <a:cubicBezTo>
                  <a:pt x="3561" y="465"/>
                  <a:pt x="3539" y="454"/>
                  <a:pt x="3523" y="433"/>
                </a:cubicBezTo>
                <a:close/>
                <a:moveTo>
                  <a:pt x="3305" y="191"/>
                </a:moveTo>
                <a:cubicBezTo>
                  <a:pt x="3305" y="455"/>
                  <a:pt x="3305" y="455"/>
                  <a:pt x="3305" y="455"/>
                </a:cubicBezTo>
                <a:cubicBezTo>
                  <a:pt x="3265" y="460"/>
                  <a:pt x="3265" y="460"/>
                  <a:pt x="3265" y="460"/>
                </a:cubicBezTo>
                <a:cubicBezTo>
                  <a:pt x="3265" y="472"/>
                  <a:pt x="3265" y="472"/>
                  <a:pt x="3265" y="472"/>
                </a:cubicBezTo>
                <a:cubicBezTo>
                  <a:pt x="3403" y="472"/>
                  <a:pt x="3403" y="472"/>
                  <a:pt x="3403" y="472"/>
                </a:cubicBezTo>
                <a:cubicBezTo>
                  <a:pt x="3403" y="460"/>
                  <a:pt x="3403" y="460"/>
                  <a:pt x="3403" y="460"/>
                </a:cubicBezTo>
                <a:cubicBezTo>
                  <a:pt x="3363" y="455"/>
                  <a:pt x="3363" y="455"/>
                  <a:pt x="3363" y="455"/>
                </a:cubicBezTo>
                <a:cubicBezTo>
                  <a:pt x="3363" y="174"/>
                  <a:pt x="3363" y="174"/>
                  <a:pt x="3363" y="174"/>
                </a:cubicBezTo>
                <a:cubicBezTo>
                  <a:pt x="3265" y="174"/>
                  <a:pt x="3265" y="174"/>
                  <a:pt x="3265" y="174"/>
                </a:cubicBezTo>
                <a:cubicBezTo>
                  <a:pt x="3265" y="186"/>
                  <a:pt x="3265" y="186"/>
                  <a:pt x="3265" y="186"/>
                </a:cubicBezTo>
                <a:lnTo>
                  <a:pt x="3305" y="191"/>
                </a:lnTo>
                <a:close/>
                <a:moveTo>
                  <a:pt x="3299" y="96"/>
                </a:moveTo>
                <a:cubicBezTo>
                  <a:pt x="3306" y="103"/>
                  <a:pt x="3315" y="107"/>
                  <a:pt x="3326" y="107"/>
                </a:cubicBezTo>
                <a:cubicBezTo>
                  <a:pt x="3336" y="107"/>
                  <a:pt x="3345" y="103"/>
                  <a:pt x="3353" y="96"/>
                </a:cubicBezTo>
                <a:cubicBezTo>
                  <a:pt x="3360" y="88"/>
                  <a:pt x="3364" y="79"/>
                  <a:pt x="3364" y="68"/>
                </a:cubicBezTo>
                <a:cubicBezTo>
                  <a:pt x="3364" y="57"/>
                  <a:pt x="3360" y="48"/>
                  <a:pt x="3353" y="41"/>
                </a:cubicBezTo>
                <a:cubicBezTo>
                  <a:pt x="3345" y="34"/>
                  <a:pt x="3336" y="30"/>
                  <a:pt x="3326" y="30"/>
                </a:cubicBezTo>
                <a:cubicBezTo>
                  <a:pt x="3315" y="30"/>
                  <a:pt x="3306" y="34"/>
                  <a:pt x="3298" y="41"/>
                </a:cubicBezTo>
                <a:cubicBezTo>
                  <a:pt x="3291" y="48"/>
                  <a:pt x="3287" y="57"/>
                  <a:pt x="3287" y="68"/>
                </a:cubicBezTo>
                <a:cubicBezTo>
                  <a:pt x="3287" y="79"/>
                  <a:pt x="3291" y="88"/>
                  <a:pt x="3299" y="96"/>
                </a:cubicBezTo>
                <a:close/>
                <a:moveTo>
                  <a:pt x="3165" y="285"/>
                </a:moveTo>
                <a:cubicBezTo>
                  <a:pt x="3172" y="292"/>
                  <a:pt x="3181" y="296"/>
                  <a:pt x="3192" y="296"/>
                </a:cubicBezTo>
                <a:cubicBezTo>
                  <a:pt x="3202" y="296"/>
                  <a:pt x="3211" y="292"/>
                  <a:pt x="3217" y="286"/>
                </a:cubicBezTo>
                <a:cubicBezTo>
                  <a:pt x="3224" y="279"/>
                  <a:pt x="3227" y="269"/>
                  <a:pt x="3227" y="257"/>
                </a:cubicBezTo>
                <a:cubicBezTo>
                  <a:pt x="3227" y="231"/>
                  <a:pt x="3216" y="210"/>
                  <a:pt x="3193" y="193"/>
                </a:cubicBezTo>
                <a:cubicBezTo>
                  <a:pt x="3170" y="177"/>
                  <a:pt x="3142" y="168"/>
                  <a:pt x="3108" y="168"/>
                </a:cubicBezTo>
                <a:cubicBezTo>
                  <a:pt x="3068" y="168"/>
                  <a:pt x="3033" y="182"/>
                  <a:pt x="3004" y="210"/>
                </a:cubicBezTo>
                <a:cubicBezTo>
                  <a:pt x="2974" y="238"/>
                  <a:pt x="2959" y="275"/>
                  <a:pt x="2959" y="322"/>
                </a:cubicBezTo>
                <a:cubicBezTo>
                  <a:pt x="2959" y="368"/>
                  <a:pt x="2974" y="406"/>
                  <a:pt x="3002" y="435"/>
                </a:cubicBezTo>
                <a:cubicBezTo>
                  <a:pt x="3031" y="463"/>
                  <a:pt x="3066" y="478"/>
                  <a:pt x="3108" y="478"/>
                </a:cubicBezTo>
                <a:cubicBezTo>
                  <a:pt x="3139" y="478"/>
                  <a:pt x="3165" y="469"/>
                  <a:pt x="3186" y="452"/>
                </a:cubicBezTo>
                <a:cubicBezTo>
                  <a:pt x="3207" y="435"/>
                  <a:pt x="3221" y="413"/>
                  <a:pt x="3226" y="384"/>
                </a:cubicBezTo>
                <a:cubicBezTo>
                  <a:pt x="3213" y="384"/>
                  <a:pt x="3213" y="384"/>
                  <a:pt x="3213" y="384"/>
                </a:cubicBezTo>
                <a:cubicBezTo>
                  <a:pt x="3208" y="409"/>
                  <a:pt x="3196" y="428"/>
                  <a:pt x="3177" y="443"/>
                </a:cubicBezTo>
                <a:cubicBezTo>
                  <a:pt x="3157" y="458"/>
                  <a:pt x="3134" y="465"/>
                  <a:pt x="3107" y="465"/>
                </a:cubicBezTo>
                <a:cubicBezTo>
                  <a:pt x="3079" y="465"/>
                  <a:pt x="3059" y="455"/>
                  <a:pt x="3044" y="434"/>
                </a:cubicBezTo>
                <a:cubicBezTo>
                  <a:pt x="3030" y="413"/>
                  <a:pt x="3023" y="386"/>
                  <a:pt x="3023" y="352"/>
                </a:cubicBezTo>
                <a:cubicBezTo>
                  <a:pt x="3023" y="294"/>
                  <a:pt x="3023" y="294"/>
                  <a:pt x="3023" y="294"/>
                </a:cubicBezTo>
                <a:cubicBezTo>
                  <a:pt x="3023" y="258"/>
                  <a:pt x="3030" y="231"/>
                  <a:pt x="3045" y="211"/>
                </a:cubicBezTo>
                <a:cubicBezTo>
                  <a:pt x="3060" y="191"/>
                  <a:pt x="3081" y="181"/>
                  <a:pt x="3108" y="181"/>
                </a:cubicBezTo>
                <a:cubicBezTo>
                  <a:pt x="3127" y="181"/>
                  <a:pt x="3142" y="186"/>
                  <a:pt x="3154" y="195"/>
                </a:cubicBezTo>
                <a:cubicBezTo>
                  <a:pt x="3165" y="204"/>
                  <a:pt x="3171" y="215"/>
                  <a:pt x="3171" y="228"/>
                </a:cubicBezTo>
                <a:cubicBezTo>
                  <a:pt x="3171" y="242"/>
                  <a:pt x="3165" y="252"/>
                  <a:pt x="3155" y="259"/>
                </a:cubicBezTo>
                <a:cubicBezTo>
                  <a:pt x="3155" y="270"/>
                  <a:pt x="3159" y="278"/>
                  <a:pt x="3165" y="285"/>
                </a:cubicBezTo>
                <a:close/>
                <a:moveTo>
                  <a:pt x="2821" y="18"/>
                </a:moveTo>
                <a:cubicBezTo>
                  <a:pt x="2793" y="6"/>
                  <a:pt x="2762" y="0"/>
                  <a:pt x="2727" y="0"/>
                </a:cubicBezTo>
                <a:cubicBezTo>
                  <a:pt x="2684" y="0"/>
                  <a:pt x="2651" y="12"/>
                  <a:pt x="2628" y="37"/>
                </a:cubicBezTo>
                <a:cubicBezTo>
                  <a:pt x="2604" y="62"/>
                  <a:pt x="2592" y="94"/>
                  <a:pt x="2592" y="135"/>
                </a:cubicBezTo>
                <a:cubicBezTo>
                  <a:pt x="2592" y="164"/>
                  <a:pt x="2600" y="189"/>
                  <a:pt x="2617" y="211"/>
                </a:cubicBezTo>
                <a:cubicBezTo>
                  <a:pt x="2634" y="232"/>
                  <a:pt x="2659" y="247"/>
                  <a:pt x="2693" y="256"/>
                </a:cubicBezTo>
                <a:cubicBezTo>
                  <a:pt x="2788" y="281"/>
                  <a:pt x="2788" y="281"/>
                  <a:pt x="2788" y="281"/>
                </a:cubicBezTo>
                <a:cubicBezTo>
                  <a:pt x="2820" y="289"/>
                  <a:pt x="2843" y="300"/>
                  <a:pt x="2857" y="313"/>
                </a:cubicBezTo>
                <a:cubicBezTo>
                  <a:pt x="2872" y="327"/>
                  <a:pt x="2879" y="345"/>
                  <a:pt x="2879" y="369"/>
                </a:cubicBezTo>
                <a:cubicBezTo>
                  <a:pt x="2879" y="401"/>
                  <a:pt x="2868" y="426"/>
                  <a:pt x="2846" y="444"/>
                </a:cubicBezTo>
                <a:cubicBezTo>
                  <a:pt x="2823" y="462"/>
                  <a:pt x="2794" y="471"/>
                  <a:pt x="2756" y="471"/>
                </a:cubicBezTo>
                <a:cubicBezTo>
                  <a:pt x="2719" y="471"/>
                  <a:pt x="2684" y="459"/>
                  <a:pt x="2652" y="437"/>
                </a:cubicBezTo>
                <a:cubicBezTo>
                  <a:pt x="2603" y="330"/>
                  <a:pt x="2603" y="330"/>
                  <a:pt x="2603" y="330"/>
                </a:cubicBezTo>
                <a:cubicBezTo>
                  <a:pt x="2590" y="330"/>
                  <a:pt x="2590" y="330"/>
                  <a:pt x="2590" y="330"/>
                </a:cubicBezTo>
                <a:cubicBezTo>
                  <a:pt x="2590" y="478"/>
                  <a:pt x="2590" y="478"/>
                  <a:pt x="2590" y="478"/>
                </a:cubicBezTo>
                <a:cubicBezTo>
                  <a:pt x="2603" y="478"/>
                  <a:pt x="2603" y="478"/>
                  <a:pt x="2603" y="478"/>
                </a:cubicBezTo>
                <a:cubicBezTo>
                  <a:pt x="2652" y="453"/>
                  <a:pt x="2652" y="453"/>
                  <a:pt x="2652" y="453"/>
                </a:cubicBezTo>
                <a:cubicBezTo>
                  <a:pt x="2686" y="473"/>
                  <a:pt x="2721" y="483"/>
                  <a:pt x="2757" y="483"/>
                </a:cubicBezTo>
                <a:cubicBezTo>
                  <a:pt x="2801" y="483"/>
                  <a:pt x="2837" y="471"/>
                  <a:pt x="2863" y="447"/>
                </a:cubicBezTo>
                <a:cubicBezTo>
                  <a:pt x="2889" y="423"/>
                  <a:pt x="2902" y="390"/>
                  <a:pt x="2902" y="348"/>
                </a:cubicBezTo>
                <a:cubicBezTo>
                  <a:pt x="2902" y="305"/>
                  <a:pt x="2894" y="274"/>
                  <a:pt x="2878" y="253"/>
                </a:cubicBezTo>
                <a:cubicBezTo>
                  <a:pt x="2861" y="233"/>
                  <a:pt x="2837" y="218"/>
                  <a:pt x="2803" y="210"/>
                </a:cubicBezTo>
                <a:cubicBezTo>
                  <a:pt x="2700" y="183"/>
                  <a:pt x="2700" y="183"/>
                  <a:pt x="2700" y="183"/>
                </a:cubicBezTo>
                <a:cubicBezTo>
                  <a:pt x="2674" y="176"/>
                  <a:pt x="2654" y="166"/>
                  <a:pt x="2640" y="155"/>
                </a:cubicBezTo>
                <a:cubicBezTo>
                  <a:pt x="2626" y="143"/>
                  <a:pt x="2620" y="126"/>
                  <a:pt x="2620" y="106"/>
                </a:cubicBezTo>
                <a:cubicBezTo>
                  <a:pt x="2620" y="78"/>
                  <a:pt x="2629" y="55"/>
                  <a:pt x="2648" y="38"/>
                </a:cubicBezTo>
                <a:cubicBezTo>
                  <a:pt x="2668" y="21"/>
                  <a:pt x="2694" y="12"/>
                  <a:pt x="2727" y="12"/>
                </a:cubicBezTo>
                <a:cubicBezTo>
                  <a:pt x="2761" y="12"/>
                  <a:pt x="2792" y="19"/>
                  <a:pt x="2821" y="33"/>
                </a:cubicBezTo>
                <a:cubicBezTo>
                  <a:pt x="2863" y="117"/>
                  <a:pt x="2863" y="117"/>
                  <a:pt x="2863" y="117"/>
                </a:cubicBezTo>
                <a:cubicBezTo>
                  <a:pt x="2875" y="117"/>
                  <a:pt x="2875" y="117"/>
                  <a:pt x="2875" y="117"/>
                </a:cubicBezTo>
                <a:cubicBezTo>
                  <a:pt x="2875" y="0"/>
                  <a:pt x="2875" y="0"/>
                  <a:pt x="2875" y="0"/>
                </a:cubicBezTo>
                <a:cubicBezTo>
                  <a:pt x="2863" y="0"/>
                  <a:pt x="2863" y="0"/>
                  <a:pt x="2863" y="0"/>
                </a:cubicBezTo>
                <a:lnTo>
                  <a:pt x="2821" y="18"/>
                </a:lnTo>
                <a:close/>
                <a:moveTo>
                  <a:pt x="2304" y="353"/>
                </a:moveTo>
                <a:cubicBezTo>
                  <a:pt x="2293" y="368"/>
                  <a:pt x="2277" y="376"/>
                  <a:pt x="2256" y="376"/>
                </a:cubicBezTo>
                <a:cubicBezTo>
                  <a:pt x="2235" y="376"/>
                  <a:pt x="2219" y="368"/>
                  <a:pt x="2208" y="353"/>
                </a:cubicBezTo>
                <a:cubicBezTo>
                  <a:pt x="2198" y="338"/>
                  <a:pt x="2193" y="318"/>
                  <a:pt x="2193" y="291"/>
                </a:cubicBezTo>
                <a:cubicBezTo>
                  <a:pt x="2193" y="263"/>
                  <a:pt x="2193" y="263"/>
                  <a:pt x="2193" y="263"/>
                </a:cubicBezTo>
                <a:cubicBezTo>
                  <a:pt x="2193" y="206"/>
                  <a:pt x="2214" y="178"/>
                  <a:pt x="2256" y="178"/>
                </a:cubicBezTo>
                <a:cubicBezTo>
                  <a:pt x="2298" y="178"/>
                  <a:pt x="2319" y="206"/>
                  <a:pt x="2319" y="263"/>
                </a:cubicBezTo>
                <a:cubicBezTo>
                  <a:pt x="2319" y="291"/>
                  <a:pt x="2319" y="291"/>
                  <a:pt x="2319" y="291"/>
                </a:cubicBezTo>
                <a:cubicBezTo>
                  <a:pt x="2319" y="318"/>
                  <a:pt x="2314" y="338"/>
                  <a:pt x="2304" y="353"/>
                </a:cubicBezTo>
                <a:close/>
                <a:moveTo>
                  <a:pt x="2371" y="499"/>
                </a:moveTo>
                <a:cubicBezTo>
                  <a:pt x="2380" y="506"/>
                  <a:pt x="2384" y="518"/>
                  <a:pt x="2384" y="535"/>
                </a:cubicBezTo>
                <a:cubicBezTo>
                  <a:pt x="2384" y="559"/>
                  <a:pt x="2372" y="581"/>
                  <a:pt x="2349" y="600"/>
                </a:cubicBezTo>
                <a:cubicBezTo>
                  <a:pt x="2326" y="619"/>
                  <a:pt x="2298" y="629"/>
                  <a:pt x="2264" y="629"/>
                </a:cubicBezTo>
                <a:cubicBezTo>
                  <a:pt x="2231" y="629"/>
                  <a:pt x="2207" y="622"/>
                  <a:pt x="2194" y="607"/>
                </a:cubicBezTo>
                <a:cubicBezTo>
                  <a:pt x="2180" y="592"/>
                  <a:pt x="2173" y="575"/>
                  <a:pt x="2173" y="556"/>
                </a:cubicBezTo>
                <a:cubicBezTo>
                  <a:pt x="2173" y="537"/>
                  <a:pt x="2179" y="521"/>
                  <a:pt x="2191" y="509"/>
                </a:cubicBezTo>
                <a:cubicBezTo>
                  <a:pt x="2180" y="507"/>
                  <a:pt x="2173" y="506"/>
                  <a:pt x="2170" y="506"/>
                </a:cubicBezTo>
                <a:cubicBezTo>
                  <a:pt x="2152" y="506"/>
                  <a:pt x="2139" y="512"/>
                  <a:pt x="2129" y="522"/>
                </a:cubicBezTo>
                <a:cubicBezTo>
                  <a:pt x="2119" y="533"/>
                  <a:pt x="2114" y="545"/>
                  <a:pt x="2114" y="559"/>
                </a:cubicBezTo>
                <a:cubicBezTo>
                  <a:pt x="2114" y="584"/>
                  <a:pt x="2126" y="603"/>
                  <a:pt x="2149" y="618"/>
                </a:cubicBezTo>
                <a:cubicBezTo>
                  <a:pt x="2173" y="633"/>
                  <a:pt x="2208" y="640"/>
                  <a:pt x="2255" y="640"/>
                </a:cubicBezTo>
                <a:cubicBezTo>
                  <a:pt x="2302" y="640"/>
                  <a:pt x="2338" y="628"/>
                  <a:pt x="2363" y="603"/>
                </a:cubicBezTo>
                <a:cubicBezTo>
                  <a:pt x="2388" y="578"/>
                  <a:pt x="2401" y="547"/>
                  <a:pt x="2401" y="510"/>
                </a:cubicBezTo>
                <a:cubicBezTo>
                  <a:pt x="2401" y="482"/>
                  <a:pt x="2393" y="462"/>
                  <a:pt x="2377" y="450"/>
                </a:cubicBezTo>
                <a:cubicBezTo>
                  <a:pt x="2361" y="438"/>
                  <a:pt x="2338" y="432"/>
                  <a:pt x="2307" y="432"/>
                </a:cubicBezTo>
                <a:cubicBezTo>
                  <a:pt x="2212" y="432"/>
                  <a:pt x="2212" y="432"/>
                  <a:pt x="2212" y="432"/>
                </a:cubicBezTo>
                <a:cubicBezTo>
                  <a:pt x="2197" y="432"/>
                  <a:pt x="2185" y="430"/>
                  <a:pt x="2175" y="425"/>
                </a:cubicBezTo>
                <a:cubicBezTo>
                  <a:pt x="2165" y="420"/>
                  <a:pt x="2161" y="413"/>
                  <a:pt x="2161" y="404"/>
                </a:cubicBezTo>
                <a:cubicBezTo>
                  <a:pt x="2161" y="395"/>
                  <a:pt x="2164" y="388"/>
                  <a:pt x="2171" y="383"/>
                </a:cubicBezTo>
                <a:cubicBezTo>
                  <a:pt x="2178" y="378"/>
                  <a:pt x="2188" y="375"/>
                  <a:pt x="2199" y="375"/>
                </a:cubicBezTo>
                <a:cubicBezTo>
                  <a:pt x="2215" y="382"/>
                  <a:pt x="2234" y="386"/>
                  <a:pt x="2256" y="386"/>
                </a:cubicBezTo>
                <a:cubicBezTo>
                  <a:pt x="2290" y="386"/>
                  <a:pt x="2318" y="376"/>
                  <a:pt x="2340" y="356"/>
                </a:cubicBezTo>
                <a:cubicBezTo>
                  <a:pt x="2362" y="337"/>
                  <a:pt x="2374" y="312"/>
                  <a:pt x="2374" y="280"/>
                </a:cubicBezTo>
                <a:cubicBezTo>
                  <a:pt x="2374" y="249"/>
                  <a:pt x="2365" y="223"/>
                  <a:pt x="2347" y="204"/>
                </a:cubicBezTo>
                <a:cubicBezTo>
                  <a:pt x="2376" y="202"/>
                  <a:pt x="2398" y="195"/>
                  <a:pt x="2411" y="183"/>
                </a:cubicBezTo>
                <a:cubicBezTo>
                  <a:pt x="2425" y="172"/>
                  <a:pt x="2432" y="158"/>
                  <a:pt x="2432" y="141"/>
                </a:cubicBezTo>
                <a:cubicBezTo>
                  <a:pt x="2432" y="131"/>
                  <a:pt x="2428" y="122"/>
                  <a:pt x="2421" y="116"/>
                </a:cubicBezTo>
                <a:cubicBezTo>
                  <a:pt x="2414" y="109"/>
                  <a:pt x="2406" y="106"/>
                  <a:pt x="2396" y="106"/>
                </a:cubicBezTo>
                <a:cubicBezTo>
                  <a:pt x="2386" y="106"/>
                  <a:pt x="2378" y="110"/>
                  <a:pt x="2370" y="117"/>
                </a:cubicBezTo>
                <a:cubicBezTo>
                  <a:pt x="2363" y="123"/>
                  <a:pt x="2360" y="132"/>
                  <a:pt x="2360" y="141"/>
                </a:cubicBezTo>
                <a:cubicBezTo>
                  <a:pt x="2365" y="141"/>
                  <a:pt x="2370" y="143"/>
                  <a:pt x="2374" y="147"/>
                </a:cubicBezTo>
                <a:cubicBezTo>
                  <a:pt x="2377" y="150"/>
                  <a:pt x="2379" y="156"/>
                  <a:pt x="2379" y="163"/>
                </a:cubicBezTo>
                <a:cubicBezTo>
                  <a:pt x="2379" y="171"/>
                  <a:pt x="2376" y="177"/>
                  <a:pt x="2368" y="183"/>
                </a:cubicBezTo>
                <a:cubicBezTo>
                  <a:pt x="2361" y="189"/>
                  <a:pt x="2350" y="193"/>
                  <a:pt x="2336" y="194"/>
                </a:cubicBezTo>
                <a:cubicBezTo>
                  <a:pt x="2314" y="177"/>
                  <a:pt x="2287" y="168"/>
                  <a:pt x="2254" y="168"/>
                </a:cubicBezTo>
                <a:cubicBezTo>
                  <a:pt x="2222" y="168"/>
                  <a:pt x="2194" y="178"/>
                  <a:pt x="2172" y="197"/>
                </a:cubicBezTo>
                <a:cubicBezTo>
                  <a:pt x="2150" y="217"/>
                  <a:pt x="2139" y="243"/>
                  <a:pt x="2139" y="277"/>
                </a:cubicBezTo>
                <a:cubicBezTo>
                  <a:pt x="2139" y="317"/>
                  <a:pt x="2154" y="347"/>
                  <a:pt x="2184" y="367"/>
                </a:cubicBezTo>
                <a:cubicBezTo>
                  <a:pt x="2167" y="370"/>
                  <a:pt x="2155" y="377"/>
                  <a:pt x="2145" y="388"/>
                </a:cubicBezTo>
                <a:cubicBezTo>
                  <a:pt x="2136" y="399"/>
                  <a:pt x="2131" y="413"/>
                  <a:pt x="2131" y="430"/>
                </a:cubicBezTo>
                <a:cubicBezTo>
                  <a:pt x="2131" y="468"/>
                  <a:pt x="2158" y="487"/>
                  <a:pt x="2212" y="487"/>
                </a:cubicBezTo>
                <a:cubicBezTo>
                  <a:pt x="2325" y="487"/>
                  <a:pt x="2325" y="487"/>
                  <a:pt x="2325" y="487"/>
                </a:cubicBezTo>
                <a:cubicBezTo>
                  <a:pt x="2347" y="487"/>
                  <a:pt x="2363" y="491"/>
                  <a:pt x="2371" y="499"/>
                </a:cubicBezTo>
                <a:close/>
                <a:moveTo>
                  <a:pt x="2086" y="472"/>
                </a:moveTo>
                <a:cubicBezTo>
                  <a:pt x="2086" y="460"/>
                  <a:pt x="2086" y="460"/>
                  <a:pt x="2086" y="460"/>
                </a:cubicBezTo>
                <a:cubicBezTo>
                  <a:pt x="2046" y="455"/>
                  <a:pt x="2046" y="455"/>
                  <a:pt x="2046" y="455"/>
                </a:cubicBezTo>
                <a:cubicBezTo>
                  <a:pt x="2046" y="251"/>
                  <a:pt x="2046" y="251"/>
                  <a:pt x="2046" y="251"/>
                </a:cubicBezTo>
                <a:cubicBezTo>
                  <a:pt x="2046" y="224"/>
                  <a:pt x="2038" y="203"/>
                  <a:pt x="2022" y="189"/>
                </a:cubicBezTo>
                <a:cubicBezTo>
                  <a:pt x="2006" y="175"/>
                  <a:pt x="1984" y="168"/>
                  <a:pt x="1956" y="168"/>
                </a:cubicBezTo>
                <a:cubicBezTo>
                  <a:pt x="1913" y="168"/>
                  <a:pt x="1875" y="191"/>
                  <a:pt x="1844" y="236"/>
                </a:cubicBezTo>
                <a:cubicBezTo>
                  <a:pt x="1844" y="174"/>
                  <a:pt x="1844" y="174"/>
                  <a:pt x="1844" y="174"/>
                </a:cubicBezTo>
                <a:cubicBezTo>
                  <a:pt x="1746" y="174"/>
                  <a:pt x="1746" y="174"/>
                  <a:pt x="1746" y="174"/>
                </a:cubicBezTo>
                <a:cubicBezTo>
                  <a:pt x="1746" y="185"/>
                  <a:pt x="1746" y="185"/>
                  <a:pt x="1746" y="185"/>
                </a:cubicBezTo>
                <a:cubicBezTo>
                  <a:pt x="1786" y="191"/>
                  <a:pt x="1786" y="191"/>
                  <a:pt x="1786" y="191"/>
                </a:cubicBezTo>
                <a:cubicBezTo>
                  <a:pt x="1786" y="455"/>
                  <a:pt x="1786" y="455"/>
                  <a:pt x="1786" y="455"/>
                </a:cubicBezTo>
                <a:cubicBezTo>
                  <a:pt x="1746" y="460"/>
                  <a:pt x="1746" y="460"/>
                  <a:pt x="1746" y="460"/>
                </a:cubicBezTo>
                <a:cubicBezTo>
                  <a:pt x="1746" y="472"/>
                  <a:pt x="1746" y="472"/>
                  <a:pt x="1746" y="472"/>
                </a:cubicBezTo>
                <a:cubicBezTo>
                  <a:pt x="1879" y="472"/>
                  <a:pt x="1879" y="472"/>
                  <a:pt x="1879" y="472"/>
                </a:cubicBezTo>
                <a:cubicBezTo>
                  <a:pt x="1879" y="460"/>
                  <a:pt x="1879" y="460"/>
                  <a:pt x="1879" y="460"/>
                </a:cubicBezTo>
                <a:cubicBezTo>
                  <a:pt x="1844" y="455"/>
                  <a:pt x="1844" y="455"/>
                  <a:pt x="1844" y="455"/>
                </a:cubicBezTo>
                <a:cubicBezTo>
                  <a:pt x="1844" y="256"/>
                  <a:pt x="1844" y="256"/>
                  <a:pt x="1844" y="256"/>
                </a:cubicBezTo>
                <a:cubicBezTo>
                  <a:pt x="1857" y="237"/>
                  <a:pt x="1871" y="221"/>
                  <a:pt x="1888" y="208"/>
                </a:cubicBezTo>
                <a:cubicBezTo>
                  <a:pt x="1904" y="196"/>
                  <a:pt x="1921" y="189"/>
                  <a:pt x="1939" y="189"/>
                </a:cubicBezTo>
                <a:cubicBezTo>
                  <a:pt x="1972" y="189"/>
                  <a:pt x="1988" y="210"/>
                  <a:pt x="1988" y="252"/>
                </a:cubicBezTo>
                <a:cubicBezTo>
                  <a:pt x="1988" y="455"/>
                  <a:pt x="1988" y="455"/>
                  <a:pt x="1988" y="455"/>
                </a:cubicBezTo>
                <a:cubicBezTo>
                  <a:pt x="1953" y="460"/>
                  <a:pt x="1953" y="460"/>
                  <a:pt x="1953" y="460"/>
                </a:cubicBezTo>
                <a:cubicBezTo>
                  <a:pt x="1953" y="472"/>
                  <a:pt x="1953" y="472"/>
                  <a:pt x="1953" y="472"/>
                </a:cubicBezTo>
                <a:lnTo>
                  <a:pt x="2086" y="472"/>
                </a:lnTo>
                <a:close/>
                <a:moveTo>
                  <a:pt x="1606" y="191"/>
                </a:moveTo>
                <a:cubicBezTo>
                  <a:pt x="1606" y="455"/>
                  <a:pt x="1606" y="455"/>
                  <a:pt x="1606" y="455"/>
                </a:cubicBezTo>
                <a:cubicBezTo>
                  <a:pt x="1566" y="460"/>
                  <a:pt x="1566" y="460"/>
                  <a:pt x="1566" y="460"/>
                </a:cubicBezTo>
                <a:cubicBezTo>
                  <a:pt x="1566" y="472"/>
                  <a:pt x="1566" y="472"/>
                  <a:pt x="1566" y="472"/>
                </a:cubicBezTo>
                <a:cubicBezTo>
                  <a:pt x="1704" y="472"/>
                  <a:pt x="1704" y="472"/>
                  <a:pt x="1704" y="472"/>
                </a:cubicBezTo>
                <a:cubicBezTo>
                  <a:pt x="1704" y="460"/>
                  <a:pt x="1704" y="460"/>
                  <a:pt x="1704" y="460"/>
                </a:cubicBezTo>
                <a:cubicBezTo>
                  <a:pt x="1664" y="455"/>
                  <a:pt x="1664" y="455"/>
                  <a:pt x="1664" y="455"/>
                </a:cubicBezTo>
                <a:cubicBezTo>
                  <a:pt x="1664" y="174"/>
                  <a:pt x="1664" y="174"/>
                  <a:pt x="1664" y="174"/>
                </a:cubicBezTo>
                <a:cubicBezTo>
                  <a:pt x="1566" y="174"/>
                  <a:pt x="1566" y="174"/>
                  <a:pt x="1566" y="174"/>
                </a:cubicBezTo>
                <a:cubicBezTo>
                  <a:pt x="1566" y="186"/>
                  <a:pt x="1566" y="186"/>
                  <a:pt x="1566" y="186"/>
                </a:cubicBezTo>
                <a:lnTo>
                  <a:pt x="1606" y="191"/>
                </a:lnTo>
                <a:close/>
                <a:moveTo>
                  <a:pt x="1600" y="96"/>
                </a:moveTo>
                <a:cubicBezTo>
                  <a:pt x="1607" y="103"/>
                  <a:pt x="1616" y="107"/>
                  <a:pt x="1627" y="107"/>
                </a:cubicBezTo>
                <a:cubicBezTo>
                  <a:pt x="1637" y="107"/>
                  <a:pt x="1646" y="103"/>
                  <a:pt x="1654" y="96"/>
                </a:cubicBezTo>
                <a:cubicBezTo>
                  <a:pt x="1661" y="88"/>
                  <a:pt x="1665" y="79"/>
                  <a:pt x="1665" y="68"/>
                </a:cubicBezTo>
                <a:cubicBezTo>
                  <a:pt x="1665" y="57"/>
                  <a:pt x="1661" y="48"/>
                  <a:pt x="1654" y="41"/>
                </a:cubicBezTo>
                <a:cubicBezTo>
                  <a:pt x="1646" y="34"/>
                  <a:pt x="1637" y="30"/>
                  <a:pt x="1627" y="30"/>
                </a:cubicBezTo>
                <a:cubicBezTo>
                  <a:pt x="1616" y="30"/>
                  <a:pt x="1607" y="34"/>
                  <a:pt x="1599" y="41"/>
                </a:cubicBezTo>
                <a:cubicBezTo>
                  <a:pt x="1592" y="48"/>
                  <a:pt x="1588" y="57"/>
                  <a:pt x="1588" y="68"/>
                </a:cubicBezTo>
                <a:cubicBezTo>
                  <a:pt x="1588" y="79"/>
                  <a:pt x="1592" y="88"/>
                  <a:pt x="1600" y="96"/>
                </a:cubicBezTo>
                <a:close/>
                <a:moveTo>
                  <a:pt x="1414" y="353"/>
                </a:moveTo>
                <a:cubicBezTo>
                  <a:pt x="1403" y="368"/>
                  <a:pt x="1387" y="376"/>
                  <a:pt x="1366" y="376"/>
                </a:cubicBezTo>
                <a:cubicBezTo>
                  <a:pt x="1344" y="376"/>
                  <a:pt x="1329" y="368"/>
                  <a:pt x="1318" y="353"/>
                </a:cubicBezTo>
                <a:cubicBezTo>
                  <a:pt x="1308" y="338"/>
                  <a:pt x="1303" y="318"/>
                  <a:pt x="1303" y="291"/>
                </a:cubicBezTo>
                <a:cubicBezTo>
                  <a:pt x="1303" y="263"/>
                  <a:pt x="1303" y="263"/>
                  <a:pt x="1303" y="263"/>
                </a:cubicBezTo>
                <a:cubicBezTo>
                  <a:pt x="1303" y="206"/>
                  <a:pt x="1324" y="178"/>
                  <a:pt x="1365" y="178"/>
                </a:cubicBezTo>
                <a:cubicBezTo>
                  <a:pt x="1408" y="178"/>
                  <a:pt x="1429" y="206"/>
                  <a:pt x="1429" y="263"/>
                </a:cubicBezTo>
                <a:cubicBezTo>
                  <a:pt x="1429" y="291"/>
                  <a:pt x="1429" y="291"/>
                  <a:pt x="1429" y="291"/>
                </a:cubicBezTo>
                <a:cubicBezTo>
                  <a:pt x="1429" y="318"/>
                  <a:pt x="1424" y="338"/>
                  <a:pt x="1414" y="353"/>
                </a:cubicBezTo>
                <a:close/>
                <a:moveTo>
                  <a:pt x="1481" y="499"/>
                </a:moveTo>
                <a:cubicBezTo>
                  <a:pt x="1490" y="506"/>
                  <a:pt x="1494" y="518"/>
                  <a:pt x="1494" y="535"/>
                </a:cubicBezTo>
                <a:cubicBezTo>
                  <a:pt x="1494" y="559"/>
                  <a:pt x="1482" y="581"/>
                  <a:pt x="1459" y="600"/>
                </a:cubicBezTo>
                <a:cubicBezTo>
                  <a:pt x="1436" y="619"/>
                  <a:pt x="1407" y="629"/>
                  <a:pt x="1374" y="629"/>
                </a:cubicBezTo>
                <a:cubicBezTo>
                  <a:pt x="1341" y="629"/>
                  <a:pt x="1317" y="622"/>
                  <a:pt x="1304" y="607"/>
                </a:cubicBezTo>
                <a:cubicBezTo>
                  <a:pt x="1290" y="592"/>
                  <a:pt x="1283" y="575"/>
                  <a:pt x="1283" y="556"/>
                </a:cubicBezTo>
                <a:cubicBezTo>
                  <a:pt x="1283" y="537"/>
                  <a:pt x="1289" y="521"/>
                  <a:pt x="1301" y="509"/>
                </a:cubicBezTo>
                <a:cubicBezTo>
                  <a:pt x="1290" y="507"/>
                  <a:pt x="1283" y="506"/>
                  <a:pt x="1280" y="506"/>
                </a:cubicBezTo>
                <a:cubicBezTo>
                  <a:pt x="1262" y="506"/>
                  <a:pt x="1249" y="512"/>
                  <a:pt x="1239" y="522"/>
                </a:cubicBezTo>
                <a:cubicBezTo>
                  <a:pt x="1229" y="533"/>
                  <a:pt x="1224" y="545"/>
                  <a:pt x="1224" y="559"/>
                </a:cubicBezTo>
                <a:cubicBezTo>
                  <a:pt x="1224" y="584"/>
                  <a:pt x="1236" y="603"/>
                  <a:pt x="1259" y="618"/>
                </a:cubicBezTo>
                <a:cubicBezTo>
                  <a:pt x="1283" y="633"/>
                  <a:pt x="1318" y="640"/>
                  <a:pt x="1365" y="640"/>
                </a:cubicBezTo>
                <a:cubicBezTo>
                  <a:pt x="1412" y="640"/>
                  <a:pt x="1448" y="628"/>
                  <a:pt x="1473" y="603"/>
                </a:cubicBezTo>
                <a:cubicBezTo>
                  <a:pt x="1498" y="578"/>
                  <a:pt x="1511" y="547"/>
                  <a:pt x="1511" y="510"/>
                </a:cubicBezTo>
                <a:cubicBezTo>
                  <a:pt x="1511" y="482"/>
                  <a:pt x="1503" y="462"/>
                  <a:pt x="1487" y="450"/>
                </a:cubicBezTo>
                <a:cubicBezTo>
                  <a:pt x="1471" y="438"/>
                  <a:pt x="1448" y="432"/>
                  <a:pt x="1417" y="432"/>
                </a:cubicBezTo>
                <a:cubicBezTo>
                  <a:pt x="1322" y="432"/>
                  <a:pt x="1322" y="432"/>
                  <a:pt x="1322" y="432"/>
                </a:cubicBezTo>
                <a:cubicBezTo>
                  <a:pt x="1307" y="432"/>
                  <a:pt x="1295" y="430"/>
                  <a:pt x="1285" y="425"/>
                </a:cubicBezTo>
                <a:cubicBezTo>
                  <a:pt x="1275" y="420"/>
                  <a:pt x="1270" y="413"/>
                  <a:pt x="1270" y="404"/>
                </a:cubicBezTo>
                <a:cubicBezTo>
                  <a:pt x="1270" y="395"/>
                  <a:pt x="1274" y="388"/>
                  <a:pt x="1281" y="383"/>
                </a:cubicBezTo>
                <a:cubicBezTo>
                  <a:pt x="1288" y="378"/>
                  <a:pt x="1297" y="375"/>
                  <a:pt x="1309" y="375"/>
                </a:cubicBezTo>
                <a:cubicBezTo>
                  <a:pt x="1325" y="382"/>
                  <a:pt x="1344" y="386"/>
                  <a:pt x="1365" y="386"/>
                </a:cubicBezTo>
                <a:cubicBezTo>
                  <a:pt x="1400" y="386"/>
                  <a:pt x="1428" y="376"/>
                  <a:pt x="1450" y="356"/>
                </a:cubicBezTo>
                <a:cubicBezTo>
                  <a:pt x="1472" y="337"/>
                  <a:pt x="1483" y="312"/>
                  <a:pt x="1483" y="280"/>
                </a:cubicBezTo>
                <a:cubicBezTo>
                  <a:pt x="1483" y="249"/>
                  <a:pt x="1474" y="223"/>
                  <a:pt x="1456" y="204"/>
                </a:cubicBezTo>
                <a:cubicBezTo>
                  <a:pt x="1486" y="202"/>
                  <a:pt x="1508" y="195"/>
                  <a:pt x="1521" y="183"/>
                </a:cubicBezTo>
                <a:cubicBezTo>
                  <a:pt x="1535" y="172"/>
                  <a:pt x="1542" y="158"/>
                  <a:pt x="1542" y="141"/>
                </a:cubicBezTo>
                <a:cubicBezTo>
                  <a:pt x="1542" y="131"/>
                  <a:pt x="1538" y="122"/>
                  <a:pt x="1531" y="116"/>
                </a:cubicBezTo>
                <a:cubicBezTo>
                  <a:pt x="1524" y="109"/>
                  <a:pt x="1516" y="106"/>
                  <a:pt x="1506" y="106"/>
                </a:cubicBezTo>
                <a:cubicBezTo>
                  <a:pt x="1496" y="106"/>
                  <a:pt x="1487" y="110"/>
                  <a:pt x="1480" y="117"/>
                </a:cubicBezTo>
                <a:cubicBezTo>
                  <a:pt x="1473" y="123"/>
                  <a:pt x="1470" y="132"/>
                  <a:pt x="1470" y="141"/>
                </a:cubicBezTo>
                <a:cubicBezTo>
                  <a:pt x="1475" y="141"/>
                  <a:pt x="1480" y="143"/>
                  <a:pt x="1483" y="147"/>
                </a:cubicBezTo>
                <a:cubicBezTo>
                  <a:pt x="1487" y="150"/>
                  <a:pt x="1489" y="156"/>
                  <a:pt x="1489" y="163"/>
                </a:cubicBezTo>
                <a:cubicBezTo>
                  <a:pt x="1489" y="171"/>
                  <a:pt x="1486" y="177"/>
                  <a:pt x="1478" y="183"/>
                </a:cubicBezTo>
                <a:cubicBezTo>
                  <a:pt x="1471" y="189"/>
                  <a:pt x="1460" y="193"/>
                  <a:pt x="1445" y="194"/>
                </a:cubicBezTo>
                <a:cubicBezTo>
                  <a:pt x="1424" y="177"/>
                  <a:pt x="1397" y="168"/>
                  <a:pt x="1364" y="168"/>
                </a:cubicBezTo>
                <a:cubicBezTo>
                  <a:pt x="1332" y="168"/>
                  <a:pt x="1304" y="178"/>
                  <a:pt x="1282" y="197"/>
                </a:cubicBezTo>
                <a:cubicBezTo>
                  <a:pt x="1260" y="217"/>
                  <a:pt x="1249" y="243"/>
                  <a:pt x="1249" y="277"/>
                </a:cubicBezTo>
                <a:cubicBezTo>
                  <a:pt x="1249" y="317"/>
                  <a:pt x="1263" y="347"/>
                  <a:pt x="1293" y="367"/>
                </a:cubicBezTo>
                <a:cubicBezTo>
                  <a:pt x="1277" y="370"/>
                  <a:pt x="1265" y="377"/>
                  <a:pt x="1255" y="388"/>
                </a:cubicBezTo>
                <a:cubicBezTo>
                  <a:pt x="1246" y="399"/>
                  <a:pt x="1241" y="413"/>
                  <a:pt x="1241" y="430"/>
                </a:cubicBezTo>
                <a:cubicBezTo>
                  <a:pt x="1241" y="468"/>
                  <a:pt x="1268" y="487"/>
                  <a:pt x="1322" y="487"/>
                </a:cubicBezTo>
                <a:cubicBezTo>
                  <a:pt x="1435" y="487"/>
                  <a:pt x="1435" y="487"/>
                  <a:pt x="1435" y="487"/>
                </a:cubicBezTo>
                <a:cubicBezTo>
                  <a:pt x="1457" y="487"/>
                  <a:pt x="1473" y="491"/>
                  <a:pt x="1481" y="499"/>
                </a:cubicBezTo>
                <a:close/>
                <a:moveTo>
                  <a:pt x="1005" y="183"/>
                </a:moveTo>
                <a:cubicBezTo>
                  <a:pt x="1031" y="183"/>
                  <a:pt x="1052" y="193"/>
                  <a:pt x="1070" y="214"/>
                </a:cubicBezTo>
                <a:cubicBezTo>
                  <a:pt x="1087" y="235"/>
                  <a:pt x="1096" y="260"/>
                  <a:pt x="1097" y="290"/>
                </a:cubicBezTo>
                <a:cubicBezTo>
                  <a:pt x="1097" y="356"/>
                  <a:pt x="1097" y="356"/>
                  <a:pt x="1097" y="356"/>
                </a:cubicBezTo>
                <a:cubicBezTo>
                  <a:pt x="1096" y="386"/>
                  <a:pt x="1087" y="411"/>
                  <a:pt x="1070" y="432"/>
                </a:cubicBezTo>
                <a:cubicBezTo>
                  <a:pt x="1052" y="453"/>
                  <a:pt x="1031" y="463"/>
                  <a:pt x="1005" y="463"/>
                </a:cubicBezTo>
                <a:cubicBezTo>
                  <a:pt x="952" y="463"/>
                  <a:pt x="925" y="426"/>
                  <a:pt x="925" y="352"/>
                </a:cubicBezTo>
                <a:cubicBezTo>
                  <a:pt x="925" y="294"/>
                  <a:pt x="925" y="294"/>
                  <a:pt x="925" y="294"/>
                </a:cubicBezTo>
                <a:cubicBezTo>
                  <a:pt x="925" y="220"/>
                  <a:pt x="952" y="183"/>
                  <a:pt x="1005" y="183"/>
                </a:cubicBezTo>
                <a:close/>
                <a:moveTo>
                  <a:pt x="1195" y="472"/>
                </a:moveTo>
                <a:cubicBezTo>
                  <a:pt x="1195" y="460"/>
                  <a:pt x="1195" y="460"/>
                  <a:pt x="1195" y="460"/>
                </a:cubicBezTo>
                <a:cubicBezTo>
                  <a:pt x="1155" y="455"/>
                  <a:pt x="1155" y="455"/>
                  <a:pt x="1155" y="455"/>
                </a:cubicBezTo>
                <a:cubicBezTo>
                  <a:pt x="1155" y="11"/>
                  <a:pt x="1155" y="11"/>
                  <a:pt x="1155" y="11"/>
                </a:cubicBezTo>
                <a:cubicBezTo>
                  <a:pt x="1057" y="11"/>
                  <a:pt x="1057" y="11"/>
                  <a:pt x="1057" y="11"/>
                </a:cubicBezTo>
                <a:cubicBezTo>
                  <a:pt x="1057" y="23"/>
                  <a:pt x="1057" y="23"/>
                  <a:pt x="1057" y="23"/>
                </a:cubicBezTo>
                <a:cubicBezTo>
                  <a:pt x="1097" y="28"/>
                  <a:pt x="1097" y="28"/>
                  <a:pt x="1097" y="28"/>
                </a:cubicBezTo>
                <a:cubicBezTo>
                  <a:pt x="1097" y="234"/>
                  <a:pt x="1097" y="234"/>
                  <a:pt x="1097" y="234"/>
                </a:cubicBezTo>
                <a:cubicBezTo>
                  <a:pt x="1076" y="190"/>
                  <a:pt x="1045" y="168"/>
                  <a:pt x="1002" y="168"/>
                </a:cubicBezTo>
                <a:cubicBezTo>
                  <a:pt x="959" y="168"/>
                  <a:pt x="925" y="182"/>
                  <a:pt x="900" y="210"/>
                </a:cubicBezTo>
                <a:cubicBezTo>
                  <a:pt x="875" y="238"/>
                  <a:pt x="862" y="276"/>
                  <a:pt x="862" y="323"/>
                </a:cubicBezTo>
                <a:cubicBezTo>
                  <a:pt x="862" y="370"/>
                  <a:pt x="875" y="407"/>
                  <a:pt x="900" y="435"/>
                </a:cubicBezTo>
                <a:cubicBezTo>
                  <a:pt x="925" y="463"/>
                  <a:pt x="958" y="478"/>
                  <a:pt x="1000" y="478"/>
                </a:cubicBezTo>
                <a:cubicBezTo>
                  <a:pt x="1044" y="478"/>
                  <a:pt x="1076" y="456"/>
                  <a:pt x="1097" y="412"/>
                </a:cubicBezTo>
                <a:cubicBezTo>
                  <a:pt x="1097" y="472"/>
                  <a:pt x="1097" y="472"/>
                  <a:pt x="1097" y="472"/>
                </a:cubicBezTo>
                <a:lnTo>
                  <a:pt x="1195" y="472"/>
                </a:lnTo>
                <a:close/>
                <a:moveTo>
                  <a:pt x="728" y="191"/>
                </a:moveTo>
                <a:cubicBezTo>
                  <a:pt x="728" y="455"/>
                  <a:pt x="728" y="455"/>
                  <a:pt x="728" y="455"/>
                </a:cubicBezTo>
                <a:cubicBezTo>
                  <a:pt x="688" y="460"/>
                  <a:pt x="688" y="460"/>
                  <a:pt x="688" y="460"/>
                </a:cubicBezTo>
                <a:cubicBezTo>
                  <a:pt x="688" y="472"/>
                  <a:pt x="688" y="472"/>
                  <a:pt x="688" y="472"/>
                </a:cubicBezTo>
                <a:cubicBezTo>
                  <a:pt x="826" y="472"/>
                  <a:pt x="826" y="472"/>
                  <a:pt x="826" y="472"/>
                </a:cubicBezTo>
                <a:cubicBezTo>
                  <a:pt x="826" y="460"/>
                  <a:pt x="826" y="460"/>
                  <a:pt x="826" y="460"/>
                </a:cubicBezTo>
                <a:cubicBezTo>
                  <a:pt x="786" y="455"/>
                  <a:pt x="786" y="455"/>
                  <a:pt x="786" y="455"/>
                </a:cubicBezTo>
                <a:cubicBezTo>
                  <a:pt x="786" y="174"/>
                  <a:pt x="786" y="174"/>
                  <a:pt x="786" y="174"/>
                </a:cubicBezTo>
                <a:cubicBezTo>
                  <a:pt x="688" y="174"/>
                  <a:pt x="688" y="174"/>
                  <a:pt x="688" y="174"/>
                </a:cubicBezTo>
                <a:cubicBezTo>
                  <a:pt x="688" y="186"/>
                  <a:pt x="688" y="186"/>
                  <a:pt x="688" y="186"/>
                </a:cubicBezTo>
                <a:lnTo>
                  <a:pt x="728" y="191"/>
                </a:lnTo>
                <a:close/>
                <a:moveTo>
                  <a:pt x="722" y="96"/>
                </a:moveTo>
                <a:cubicBezTo>
                  <a:pt x="729" y="103"/>
                  <a:pt x="738" y="107"/>
                  <a:pt x="749" y="107"/>
                </a:cubicBezTo>
                <a:cubicBezTo>
                  <a:pt x="759" y="107"/>
                  <a:pt x="768" y="103"/>
                  <a:pt x="776" y="96"/>
                </a:cubicBezTo>
                <a:cubicBezTo>
                  <a:pt x="783" y="88"/>
                  <a:pt x="787" y="79"/>
                  <a:pt x="787" y="68"/>
                </a:cubicBezTo>
                <a:cubicBezTo>
                  <a:pt x="787" y="57"/>
                  <a:pt x="783" y="48"/>
                  <a:pt x="776" y="41"/>
                </a:cubicBezTo>
                <a:cubicBezTo>
                  <a:pt x="768" y="34"/>
                  <a:pt x="759" y="30"/>
                  <a:pt x="749" y="30"/>
                </a:cubicBezTo>
                <a:cubicBezTo>
                  <a:pt x="738" y="30"/>
                  <a:pt x="729" y="34"/>
                  <a:pt x="721" y="41"/>
                </a:cubicBezTo>
                <a:cubicBezTo>
                  <a:pt x="714" y="48"/>
                  <a:pt x="710" y="57"/>
                  <a:pt x="710" y="68"/>
                </a:cubicBezTo>
                <a:cubicBezTo>
                  <a:pt x="710" y="79"/>
                  <a:pt x="714" y="88"/>
                  <a:pt x="722" y="96"/>
                </a:cubicBezTo>
                <a:close/>
                <a:moveTo>
                  <a:pt x="560" y="472"/>
                </a:moveTo>
                <a:cubicBezTo>
                  <a:pt x="560" y="460"/>
                  <a:pt x="560" y="460"/>
                  <a:pt x="560" y="460"/>
                </a:cubicBezTo>
                <a:cubicBezTo>
                  <a:pt x="514" y="455"/>
                  <a:pt x="514" y="455"/>
                  <a:pt x="514" y="455"/>
                </a:cubicBezTo>
                <a:cubicBezTo>
                  <a:pt x="514" y="239"/>
                  <a:pt x="514" y="239"/>
                  <a:pt x="514" y="239"/>
                </a:cubicBezTo>
                <a:cubicBezTo>
                  <a:pt x="535" y="209"/>
                  <a:pt x="553" y="193"/>
                  <a:pt x="568" y="193"/>
                </a:cubicBezTo>
                <a:cubicBezTo>
                  <a:pt x="575" y="193"/>
                  <a:pt x="581" y="195"/>
                  <a:pt x="585" y="199"/>
                </a:cubicBezTo>
                <a:cubicBezTo>
                  <a:pt x="590" y="203"/>
                  <a:pt x="592" y="208"/>
                  <a:pt x="592" y="215"/>
                </a:cubicBezTo>
                <a:cubicBezTo>
                  <a:pt x="592" y="221"/>
                  <a:pt x="590" y="227"/>
                  <a:pt x="586" y="232"/>
                </a:cubicBezTo>
                <a:cubicBezTo>
                  <a:pt x="593" y="242"/>
                  <a:pt x="603" y="247"/>
                  <a:pt x="614" y="247"/>
                </a:cubicBezTo>
                <a:cubicBezTo>
                  <a:pt x="626" y="247"/>
                  <a:pt x="635" y="243"/>
                  <a:pt x="642" y="237"/>
                </a:cubicBezTo>
                <a:cubicBezTo>
                  <a:pt x="648" y="230"/>
                  <a:pt x="651" y="221"/>
                  <a:pt x="651" y="209"/>
                </a:cubicBezTo>
                <a:cubicBezTo>
                  <a:pt x="651" y="197"/>
                  <a:pt x="646" y="187"/>
                  <a:pt x="635" y="180"/>
                </a:cubicBezTo>
                <a:cubicBezTo>
                  <a:pt x="623" y="172"/>
                  <a:pt x="611" y="168"/>
                  <a:pt x="596" y="168"/>
                </a:cubicBezTo>
                <a:cubicBezTo>
                  <a:pt x="566" y="168"/>
                  <a:pt x="538" y="185"/>
                  <a:pt x="514" y="218"/>
                </a:cubicBezTo>
                <a:cubicBezTo>
                  <a:pt x="514" y="174"/>
                  <a:pt x="514" y="174"/>
                  <a:pt x="514" y="174"/>
                </a:cubicBezTo>
                <a:cubicBezTo>
                  <a:pt x="416" y="174"/>
                  <a:pt x="416" y="174"/>
                  <a:pt x="416" y="174"/>
                </a:cubicBezTo>
                <a:cubicBezTo>
                  <a:pt x="416" y="185"/>
                  <a:pt x="416" y="185"/>
                  <a:pt x="416" y="185"/>
                </a:cubicBezTo>
                <a:cubicBezTo>
                  <a:pt x="457" y="191"/>
                  <a:pt x="457" y="191"/>
                  <a:pt x="457" y="191"/>
                </a:cubicBezTo>
                <a:cubicBezTo>
                  <a:pt x="457" y="455"/>
                  <a:pt x="457" y="455"/>
                  <a:pt x="457" y="455"/>
                </a:cubicBezTo>
                <a:cubicBezTo>
                  <a:pt x="416" y="460"/>
                  <a:pt x="416" y="460"/>
                  <a:pt x="416" y="460"/>
                </a:cubicBezTo>
                <a:cubicBezTo>
                  <a:pt x="416" y="472"/>
                  <a:pt x="416" y="472"/>
                  <a:pt x="416" y="472"/>
                </a:cubicBezTo>
                <a:lnTo>
                  <a:pt x="560" y="472"/>
                </a:lnTo>
                <a:close/>
                <a:moveTo>
                  <a:pt x="275" y="120"/>
                </a:moveTo>
                <a:cubicBezTo>
                  <a:pt x="275" y="123"/>
                  <a:pt x="275" y="123"/>
                  <a:pt x="275" y="123"/>
                </a:cubicBezTo>
                <a:cubicBezTo>
                  <a:pt x="275" y="155"/>
                  <a:pt x="267" y="180"/>
                  <a:pt x="251" y="197"/>
                </a:cubicBezTo>
                <a:cubicBezTo>
                  <a:pt x="234" y="214"/>
                  <a:pt x="211" y="223"/>
                  <a:pt x="180" y="223"/>
                </a:cubicBezTo>
                <a:cubicBezTo>
                  <a:pt x="116" y="223"/>
                  <a:pt x="116" y="223"/>
                  <a:pt x="116" y="223"/>
                </a:cubicBezTo>
                <a:cubicBezTo>
                  <a:pt x="116" y="26"/>
                  <a:pt x="116" y="26"/>
                  <a:pt x="116" y="26"/>
                </a:cubicBezTo>
                <a:cubicBezTo>
                  <a:pt x="175" y="26"/>
                  <a:pt x="175" y="26"/>
                  <a:pt x="175" y="26"/>
                </a:cubicBezTo>
                <a:cubicBezTo>
                  <a:pt x="242" y="26"/>
                  <a:pt x="275" y="57"/>
                  <a:pt x="275" y="120"/>
                </a:cubicBezTo>
                <a:close/>
                <a:moveTo>
                  <a:pt x="279" y="263"/>
                </a:moveTo>
                <a:cubicBezTo>
                  <a:pt x="297" y="281"/>
                  <a:pt x="306" y="307"/>
                  <a:pt x="306" y="342"/>
                </a:cubicBezTo>
                <a:cubicBezTo>
                  <a:pt x="306" y="348"/>
                  <a:pt x="306" y="348"/>
                  <a:pt x="306" y="348"/>
                </a:cubicBezTo>
                <a:cubicBezTo>
                  <a:pt x="306" y="383"/>
                  <a:pt x="297" y="411"/>
                  <a:pt x="279" y="430"/>
                </a:cubicBezTo>
                <a:cubicBezTo>
                  <a:pt x="261" y="449"/>
                  <a:pt x="236" y="458"/>
                  <a:pt x="203" y="458"/>
                </a:cubicBezTo>
                <a:cubicBezTo>
                  <a:pt x="116" y="458"/>
                  <a:pt x="116" y="458"/>
                  <a:pt x="116" y="458"/>
                </a:cubicBezTo>
                <a:cubicBezTo>
                  <a:pt x="116" y="238"/>
                  <a:pt x="116" y="238"/>
                  <a:pt x="116" y="238"/>
                </a:cubicBezTo>
                <a:cubicBezTo>
                  <a:pt x="203" y="238"/>
                  <a:pt x="203" y="238"/>
                  <a:pt x="203" y="238"/>
                </a:cubicBezTo>
                <a:cubicBezTo>
                  <a:pt x="236" y="238"/>
                  <a:pt x="261" y="246"/>
                  <a:pt x="279" y="263"/>
                </a:cubicBezTo>
                <a:close/>
                <a:moveTo>
                  <a:pt x="240" y="228"/>
                </a:moveTo>
                <a:cubicBezTo>
                  <a:pt x="240" y="225"/>
                  <a:pt x="240" y="225"/>
                  <a:pt x="240" y="225"/>
                </a:cubicBezTo>
                <a:cubicBezTo>
                  <a:pt x="310" y="209"/>
                  <a:pt x="345" y="174"/>
                  <a:pt x="345" y="119"/>
                </a:cubicBezTo>
                <a:cubicBezTo>
                  <a:pt x="345" y="81"/>
                  <a:pt x="332" y="54"/>
                  <a:pt x="306" y="37"/>
                </a:cubicBezTo>
                <a:cubicBezTo>
                  <a:pt x="280" y="20"/>
                  <a:pt x="236" y="11"/>
                  <a:pt x="175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24"/>
                  <a:pt x="0" y="24"/>
                  <a:pt x="0" y="24"/>
                </a:cubicBezTo>
                <a:cubicBezTo>
                  <a:pt x="53" y="32"/>
                  <a:pt x="53" y="32"/>
                  <a:pt x="53" y="32"/>
                </a:cubicBezTo>
                <a:cubicBezTo>
                  <a:pt x="53" y="451"/>
                  <a:pt x="53" y="451"/>
                  <a:pt x="53" y="451"/>
                </a:cubicBezTo>
                <a:cubicBezTo>
                  <a:pt x="0" y="460"/>
                  <a:pt x="0" y="460"/>
                  <a:pt x="0" y="460"/>
                </a:cubicBezTo>
                <a:cubicBezTo>
                  <a:pt x="0" y="472"/>
                  <a:pt x="0" y="472"/>
                  <a:pt x="0" y="472"/>
                </a:cubicBezTo>
                <a:cubicBezTo>
                  <a:pt x="203" y="472"/>
                  <a:pt x="203" y="472"/>
                  <a:pt x="203" y="472"/>
                </a:cubicBezTo>
                <a:cubicBezTo>
                  <a:pt x="256" y="472"/>
                  <a:pt x="297" y="462"/>
                  <a:pt x="328" y="441"/>
                </a:cubicBezTo>
                <a:cubicBezTo>
                  <a:pt x="359" y="421"/>
                  <a:pt x="375" y="390"/>
                  <a:pt x="375" y="348"/>
                </a:cubicBezTo>
                <a:cubicBezTo>
                  <a:pt x="375" y="280"/>
                  <a:pt x="330" y="240"/>
                  <a:pt x="240" y="228"/>
                </a:cubicBezTo>
                <a:close/>
              </a:path>
            </a:pathLst>
          </a:custGeom>
          <a:solidFill>
            <a:srgbClr val="0031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C4442678-9679-47B3-AB4E-F462A362E945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521182" y="5779104"/>
            <a:ext cx="2092677" cy="546608"/>
          </a:xfrm>
          <a:custGeom>
            <a:avLst/>
            <a:gdLst>
              <a:gd name="T0" fmla="*/ 4785 w 6587"/>
              <a:gd name="T1" fmla="*/ 0 h 1724"/>
              <a:gd name="T2" fmla="*/ 3855 w 6587"/>
              <a:gd name="T3" fmla="*/ 1724 h 1724"/>
              <a:gd name="T4" fmla="*/ 3393 w 6587"/>
              <a:gd name="T5" fmla="*/ 825 h 1724"/>
              <a:gd name="T6" fmla="*/ 2809 w 6587"/>
              <a:gd name="T7" fmla="*/ 1724 h 1724"/>
              <a:gd name="T8" fmla="*/ 2187 w 6587"/>
              <a:gd name="T9" fmla="*/ 242 h 1724"/>
              <a:gd name="T10" fmla="*/ 1935 w 6587"/>
              <a:gd name="T11" fmla="*/ 223 h 1724"/>
              <a:gd name="T12" fmla="*/ 1966 w 6587"/>
              <a:gd name="T13" fmla="*/ 0 h 1724"/>
              <a:gd name="T14" fmla="*/ 2843 w 6587"/>
              <a:gd name="T15" fmla="*/ 1428 h 1724"/>
              <a:gd name="T16" fmla="*/ 3233 w 6587"/>
              <a:gd name="T17" fmla="*/ 242 h 1724"/>
              <a:gd name="T18" fmla="*/ 2981 w 6587"/>
              <a:gd name="T19" fmla="*/ 223 h 1724"/>
              <a:gd name="T20" fmla="*/ 3012 w 6587"/>
              <a:gd name="T21" fmla="*/ 0 h 1724"/>
              <a:gd name="T22" fmla="*/ 3748 w 6587"/>
              <a:gd name="T23" fmla="*/ 19 h 1724"/>
              <a:gd name="T24" fmla="*/ 3717 w 6587"/>
              <a:gd name="T25" fmla="*/ 242 h 1724"/>
              <a:gd name="T26" fmla="*/ 3889 w 6587"/>
              <a:gd name="T27" fmla="*/ 1424 h 1724"/>
              <a:gd name="T28" fmla="*/ 4117 w 6587"/>
              <a:gd name="T29" fmla="*/ 242 h 1724"/>
              <a:gd name="T30" fmla="*/ 4109 w 6587"/>
              <a:gd name="T31" fmla="*/ 19 h 1724"/>
              <a:gd name="T32" fmla="*/ 5899 w 6587"/>
              <a:gd name="T33" fmla="*/ 0 h 1724"/>
              <a:gd name="T34" fmla="*/ 5000 w 6587"/>
              <a:gd name="T35" fmla="*/ 19 h 1724"/>
              <a:gd name="T36" fmla="*/ 5008 w 6587"/>
              <a:gd name="T37" fmla="*/ 242 h 1724"/>
              <a:gd name="T38" fmla="*/ 5197 w 6587"/>
              <a:gd name="T39" fmla="*/ 1482 h 1724"/>
              <a:gd name="T40" fmla="*/ 4916 w 6587"/>
              <a:gd name="T41" fmla="*/ 1501 h 1724"/>
              <a:gd name="T42" fmla="*/ 4923 w 6587"/>
              <a:gd name="T43" fmla="*/ 1724 h 1724"/>
              <a:gd name="T44" fmla="*/ 5724 w 6587"/>
              <a:gd name="T45" fmla="*/ 1704 h 1724"/>
              <a:gd name="T46" fmla="*/ 5717 w 6587"/>
              <a:gd name="T47" fmla="*/ 1482 h 1724"/>
              <a:gd name="T48" fmla="*/ 5586 w 6587"/>
              <a:gd name="T49" fmla="*/ 242 h 1724"/>
              <a:gd name="T50" fmla="*/ 6238 w 6587"/>
              <a:gd name="T51" fmla="*/ 455 h 1724"/>
              <a:gd name="T52" fmla="*/ 5695 w 6587"/>
              <a:gd name="T53" fmla="*/ 978 h 1724"/>
              <a:gd name="T54" fmla="*/ 6587 w 6587"/>
              <a:gd name="T55" fmla="*/ 436 h 1724"/>
              <a:gd name="T56" fmla="*/ 813 w 6587"/>
              <a:gd name="T57" fmla="*/ 1482 h 1724"/>
              <a:gd name="T58" fmla="*/ 697 w 6587"/>
              <a:gd name="T59" fmla="*/ 0 h 1724"/>
              <a:gd name="T60" fmla="*/ 97 w 6587"/>
              <a:gd name="T61" fmla="*/ 19 h 1724"/>
              <a:gd name="T62" fmla="*/ 104 w 6587"/>
              <a:gd name="T63" fmla="*/ 242 h 1724"/>
              <a:gd name="T64" fmla="*/ 293 w 6587"/>
              <a:gd name="T65" fmla="*/ 1482 h 1724"/>
              <a:gd name="T66" fmla="*/ 12 w 6587"/>
              <a:gd name="T67" fmla="*/ 1501 h 1724"/>
              <a:gd name="T68" fmla="*/ 19 w 6587"/>
              <a:gd name="T69" fmla="*/ 1724 h 1724"/>
              <a:gd name="T70" fmla="*/ 821 w 6587"/>
              <a:gd name="T71" fmla="*/ 1704 h 1724"/>
              <a:gd name="T72" fmla="*/ 813 w 6587"/>
              <a:gd name="T73" fmla="*/ 1482 h 1724"/>
              <a:gd name="T74" fmla="*/ 1116 w 6587"/>
              <a:gd name="T75" fmla="*/ 0 h 1724"/>
              <a:gd name="T76" fmla="*/ 1085 w 6587"/>
              <a:gd name="T77" fmla="*/ 223 h 1724"/>
              <a:gd name="T78" fmla="*/ 1249 w 6587"/>
              <a:gd name="T79" fmla="*/ 242 h 1724"/>
              <a:gd name="T80" fmla="*/ 949 w 6587"/>
              <a:gd name="T81" fmla="*/ 900 h 1724"/>
              <a:gd name="T82" fmla="*/ 1598 w 6587"/>
              <a:gd name="T83" fmla="*/ 242 h 1724"/>
              <a:gd name="T84" fmla="*/ 1751 w 6587"/>
              <a:gd name="T85" fmla="*/ 223 h 1724"/>
              <a:gd name="T86" fmla="*/ 1743 w 6587"/>
              <a:gd name="T87" fmla="*/ 0 h 17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587" h="1724">
                <a:moveTo>
                  <a:pt x="4129" y="0"/>
                </a:moveTo>
                <a:cubicBezTo>
                  <a:pt x="4785" y="0"/>
                  <a:pt x="4785" y="0"/>
                  <a:pt x="4785" y="0"/>
                </a:cubicBezTo>
                <a:cubicBezTo>
                  <a:pt x="4175" y="1482"/>
                  <a:pt x="4175" y="1482"/>
                  <a:pt x="4175" y="1482"/>
                </a:cubicBezTo>
                <a:cubicBezTo>
                  <a:pt x="4119" y="1617"/>
                  <a:pt x="4020" y="1724"/>
                  <a:pt x="3855" y="1724"/>
                </a:cubicBezTo>
                <a:cubicBezTo>
                  <a:pt x="3642" y="1724"/>
                  <a:pt x="3642" y="1724"/>
                  <a:pt x="3642" y="1724"/>
                </a:cubicBezTo>
                <a:cubicBezTo>
                  <a:pt x="3393" y="825"/>
                  <a:pt x="3393" y="825"/>
                  <a:pt x="3393" y="825"/>
                </a:cubicBezTo>
                <a:cubicBezTo>
                  <a:pt x="3128" y="1482"/>
                  <a:pt x="3128" y="1482"/>
                  <a:pt x="3128" y="1482"/>
                </a:cubicBezTo>
                <a:cubicBezTo>
                  <a:pt x="3073" y="1617"/>
                  <a:pt x="2974" y="1724"/>
                  <a:pt x="2809" y="1724"/>
                </a:cubicBezTo>
                <a:cubicBezTo>
                  <a:pt x="2596" y="1724"/>
                  <a:pt x="2596" y="1724"/>
                  <a:pt x="2596" y="1724"/>
                </a:cubicBezTo>
                <a:cubicBezTo>
                  <a:pt x="2187" y="242"/>
                  <a:pt x="2187" y="242"/>
                  <a:pt x="2187" y="242"/>
                </a:cubicBezTo>
                <a:cubicBezTo>
                  <a:pt x="1954" y="242"/>
                  <a:pt x="1954" y="242"/>
                  <a:pt x="1954" y="242"/>
                </a:cubicBezTo>
                <a:cubicBezTo>
                  <a:pt x="1944" y="242"/>
                  <a:pt x="1935" y="232"/>
                  <a:pt x="1935" y="223"/>
                </a:cubicBezTo>
                <a:cubicBezTo>
                  <a:pt x="1947" y="19"/>
                  <a:pt x="1947" y="19"/>
                  <a:pt x="1947" y="19"/>
                </a:cubicBezTo>
                <a:cubicBezTo>
                  <a:pt x="1947" y="9"/>
                  <a:pt x="1956" y="0"/>
                  <a:pt x="1966" y="0"/>
                </a:cubicBezTo>
                <a:cubicBezTo>
                  <a:pt x="2451" y="0"/>
                  <a:pt x="2451" y="0"/>
                  <a:pt x="2451" y="0"/>
                </a:cubicBezTo>
                <a:cubicBezTo>
                  <a:pt x="2843" y="1428"/>
                  <a:pt x="2843" y="1428"/>
                  <a:pt x="2843" y="1428"/>
                </a:cubicBezTo>
                <a:cubicBezTo>
                  <a:pt x="3271" y="385"/>
                  <a:pt x="3271" y="385"/>
                  <a:pt x="3271" y="385"/>
                </a:cubicBezTo>
                <a:cubicBezTo>
                  <a:pt x="3233" y="242"/>
                  <a:pt x="3233" y="242"/>
                  <a:pt x="3233" y="242"/>
                </a:cubicBezTo>
                <a:cubicBezTo>
                  <a:pt x="3000" y="242"/>
                  <a:pt x="3000" y="242"/>
                  <a:pt x="3000" y="242"/>
                </a:cubicBezTo>
                <a:cubicBezTo>
                  <a:pt x="2990" y="242"/>
                  <a:pt x="2981" y="232"/>
                  <a:pt x="2981" y="223"/>
                </a:cubicBezTo>
                <a:cubicBezTo>
                  <a:pt x="2993" y="19"/>
                  <a:pt x="2993" y="19"/>
                  <a:pt x="2993" y="19"/>
                </a:cubicBezTo>
                <a:cubicBezTo>
                  <a:pt x="2993" y="9"/>
                  <a:pt x="3003" y="0"/>
                  <a:pt x="3012" y="0"/>
                </a:cubicBezTo>
                <a:cubicBezTo>
                  <a:pt x="3729" y="0"/>
                  <a:pt x="3729" y="0"/>
                  <a:pt x="3729" y="0"/>
                </a:cubicBezTo>
                <a:cubicBezTo>
                  <a:pt x="3739" y="0"/>
                  <a:pt x="3748" y="9"/>
                  <a:pt x="3748" y="19"/>
                </a:cubicBezTo>
                <a:cubicBezTo>
                  <a:pt x="3736" y="223"/>
                  <a:pt x="3736" y="223"/>
                  <a:pt x="3736" y="223"/>
                </a:cubicBezTo>
                <a:cubicBezTo>
                  <a:pt x="3736" y="232"/>
                  <a:pt x="3727" y="242"/>
                  <a:pt x="3717" y="242"/>
                </a:cubicBezTo>
                <a:cubicBezTo>
                  <a:pt x="3562" y="242"/>
                  <a:pt x="3562" y="242"/>
                  <a:pt x="3562" y="242"/>
                </a:cubicBezTo>
                <a:cubicBezTo>
                  <a:pt x="3889" y="1424"/>
                  <a:pt x="3889" y="1424"/>
                  <a:pt x="3889" y="1424"/>
                </a:cubicBezTo>
                <a:cubicBezTo>
                  <a:pt x="4366" y="242"/>
                  <a:pt x="4366" y="242"/>
                  <a:pt x="4366" y="242"/>
                </a:cubicBezTo>
                <a:cubicBezTo>
                  <a:pt x="4117" y="242"/>
                  <a:pt x="4117" y="242"/>
                  <a:pt x="4117" y="242"/>
                </a:cubicBezTo>
                <a:cubicBezTo>
                  <a:pt x="4107" y="242"/>
                  <a:pt x="4097" y="232"/>
                  <a:pt x="4097" y="223"/>
                </a:cubicBezTo>
                <a:cubicBezTo>
                  <a:pt x="4109" y="19"/>
                  <a:pt x="4109" y="19"/>
                  <a:pt x="4109" y="19"/>
                </a:cubicBezTo>
                <a:cubicBezTo>
                  <a:pt x="4109" y="9"/>
                  <a:pt x="4119" y="0"/>
                  <a:pt x="4129" y="0"/>
                </a:cubicBezTo>
                <a:close/>
                <a:moveTo>
                  <a:pt x="5899" y="0"/>
                </a:moveTo>
                <a:cubicBezTo>
                  <a:pt x="5020" y="0"/>
                  <a:pt x="5020" y="0"/>
                  <a:pt x="5020" y="0"/>
                </a:cubicBezTo>
                <a:cubicBezTo>
                  <a:pt x="5010" y="0"/>
                  <a:pt x="5000" y="9"/>
                  <a:pt x="5000" y="19"/>
                </a:cubicBezTo>
                <a:cubicBezTo>
                  <a:pt x="4988" y="223"/>
                  <a:pt x="4988" y="223"/>
                  <a:pt x="4988" y="223"/>
                </a:cubicBezTo>
                <a:cubicBezTo>
                  <a:pt x="4988" y="232"/>
                  <a:pt x="4998" y="242"/>
                  <a:pt x="5008" y="242"/>
                </a:cubicBezTo>
                <a:cubicBezTo>
                  <a:pt x="5267" y="242"/>
                  <a:pt x="5267" y="242"/>
                  <a:pt x="5267" y="242"/>
                </a:cubicBezTo>
                <a:cubicBezTo>
                  <a:pt x="5197" y="1482"/>
                  <a:pt x="5197" y="1482"/>
                  <a:pt x="5197" y="1482"/>
                </a:cubicBezTo>
                <a:cubicBezTo>
                  <a:pt x="4935" y="1482"/>
                  <a:pt x="4935" y="1482"/>
                  <a:pt x="4935" y="1482"/>
                </a:cubicBezTo>
                <a:cubicBezTo>
                  <a:pt x="4925" y="1482"/>
                  <a:pt x="4916" y="1491"/>
                  <a:pt x="4916" y="1501"/>
                </a:cubicBezTo>
                <a:cubicBezTo>
                  <a:pt x="4904" y="1704"/>
                  <a:pt x="4904" y="1704"/>
                  <a:pt x="4904" y="1704"/>
                </a:cubicBezTo>
                <a:cubicBezTo>
                  <a:pt x="4904" y="1714"/>
                  <a:pt x="4913" y="1724"/>
                  <a:pt x="4923" y="1724"/>
                </a:cubicBezTo>
                <a:cubicBezTo>
                  <a:pt x="5705" y="1724"/>
                  <a:pt x="5705" y="1724"/>
                  <a:pt x="5705" y="1724"/>
                </a:cubicBezTo>
                <a:cubicBezTo>
                  <a:pt x="5715" y="1724"/>
                  <a:pt x="5724" y="1714"/>
                  <a:pt x="5724" y="1704"/>
                </a:cubicBezTo>
                <a:cubicBezTo>
                  <a:pt x="5737" y="1501"/>
                  <a:pt x="5737" y="1501"/>
                  <a:pt x="5737" y="1501"/>
                </a:cubicBezTo>
                <a:cubicBezTo>
                  <a:pt x="5737" y="1491"/>
                  <a:pt x="5727" y="1482"/>
                  <a:pt x="5717" y="1482"/>
                </a:cubicBezTo>
                <a:cubicBezTo>
                  <a:pt x="5516" y="1482"/>
                  <a:pt x="5516" y="1482"/>
                  <a:pt x="5516" y="1482"/>
                </a:cubicBezTo>
                <a:cubicBezTo>
                  <a:pt x="5586" y="242"/>
                  <a:pt x="5586" y="242"/>
                  <a:pt x="5586" y="242"/>
                </a:cubicBezTo>
                <a:cubicBezTo>
                  <a:pt x="5831" y="242"/>
                  <a:pt x="5831" y="242"/>
                  <a:pt x="5831" y="242"/>
                </a:cubicBezTo>
                <a:cubicBezTo>
                  <a:pt x="6034" y="242"/>
                  <a:pt x="6238" y="251"/>
                  <a:pt x="6238" y="455"/>
                </a:cubicBezTo>
                <a:cubicBezTo>
                  <a:pt x="6238" y="697"/>
                  <a:pt x="6083" y="721"/>
                  <a:pt x="5894" y="753"/>
                </a:cubicBezTo>
                <a:cubicBezTo>
                  <a:pt x="5780" y="772"/>
                  <a:pt x="5705" y="842"/>
                  <a:pt x="5695" y="978"/>
                </a:cubicBezTo>
                <a:cubicBezTo>
                  <a:pt x="5879" y="978"/>
                  <a:pt x="5879" y="978"/>
                  <a:pt x="5879" y="978"/>
                </a:cubicBezTo>
                <a:cubicBezTo>
                  <a:pt x="6306" y="978"/>
                  <a:pt x="6587" y="833"/>
                  <a:pt x="6587" y="436"/>
                </a:cubicBezTo>
                <a:cubicBezTo>
                  <a:pt x="6587" y="77"/>
                  <a:pt x="6257" y="0"/>
                  <a:pt x="5899" y="0"/>
                </a:cubicBezTo>
                <a:close/>
                <a:moveTo>
                  <a:pt x="813" y="1482"/>
                </a:moveTo>
                <a:cubicBezTo>
                  <a:pt x="613" y="1482"/>
                  <a:pt x="613" y="1482"/>
                  <a:pt x="613" y="1482"/>
                </a:cubicBezTo>
                <a:cubicBezTo>
                  <a:pt x="697" y="0"/>
                  <a:pt x="697" y="0"/>
                  <a:pt x="697" y="0"/>
                </a:cubicBezTo>
                <a:cubicBezTo>
                  <a:pt x="116" y="0"/>
                  <a:pt x="116" y="0"/>
                  <a:pt x="116" y="0"/>
                </a:cubicBezTo>
                <a:cubicBezTo>
                  <a:pt x="106" y="0"/>
                  <a:pt x="97" y="9"/>
                  <a:pt x="97" y="19"/>
                </a:cubicBezTo>
                <a:cubicBezTo>
                  <a:pt x="85" y="223"/>
                  <a:pt x="85" y="223"/>
                  <a:pt x="85" y="223"/>
                </a:cubicBezTo>
                <a:cubicBezTo>
                  <a:pt x="85" y="232"/>
                  <a:pt x="94" y="242"/>
                  <a:pt x="104" y="242"/>
                </a:cubicBezTo>
                <a:cubicBezTo>
                  <a:pt x="363" y="242"/>
                  <a:pt x="363" y="242"/>
                  <a:pt x="363" y="242"/>
                </a:cubicBezTo>
                <a:cubicBezTo>
                  <a:pt x="293" y="1482"/>
                  <a:pt x="293" y="1482"/>
                  <a:pt x="293" y="1482"/>
                </a:cubicBezTo>
                <a:cubicBezTo>
                  <a:pt x="31" y="1482"/>
                  <a:pt x="31" y="1482"/>
                  <a:pt x="31" y="1482"/>
                </a:cubicBezTo>
                <a:cubicBezTo>
                  <a:pt x="22" y="1482"/>
                  <a:pt x="12" y="1491"/>
                  <a:pt x="12" y="1501"/>
                </a:cubicBezTo>
                <a:cubicBezTo>
                  <a:pt x="0" y="1704"/>
                  <a:pt x="0" y="1704"/>
                  <a:pt x="0" y="1704"/>
                </a:cubicBezTo>
                <a:cubicBezTo>
                  <a:pt x="0" y="1714"/>
                  <a:pt x="10" y="1724"/>
                  <a:pt x="19" y="1724"/>
                </a:cubicBezTo>
                <a:cubicBezTo>
                  <a:pt x="801" y="1724"/>
                  <a:pt x="801" y="1724"/>
                  <a:pt x="801" y="1724"/>
                </a:cubicBezTo>
                <a:cubicBezTo>
                  <a:pt x="811" y="1724"/>
                  <a:pt x="821" y="1714"/>
                  <a:pt x="821" y="1704"/>
                </a:cubicBezTo>
                <a:cubicBezTo>
                  <a:pt x="833" y="1501"/>
                  <a:pt x="833" y="1501"/>
                  <a:pt x="833" y="1501"/>
                </a:cubicBezTo>
                <a:cubicBezTo>
                  <a:pt x="833" y="1491"/>
                  <a:pt x="823" y="1482"/>
                  <a:pt x="813" y="1482"/>
                </a:cubicBezTo>
                <a:close/>
                <a:moveTo>
                  <a:pt x="1743" y="0"/>
                </a:moveTo>
                <a:cubicBezTo>
                  <a:pt x="1116" y="0"/>
                  <a:pt x="1116" y="0"/>
                  <a:pt x="1116" y="0"/>
                </a:cubicBezTo>
                <a:cubicBezTo>
                  <a:pt x="1107" y="0"/>
                  <a:pt x="1097" y="9"/>
                  <a:pt x="1097" y="19"/>
                </a:cubicBezTo>
                <a:cubicBezTo>
                  <a:pt x="1085" y="223"/>
                  <a:pt x="1085" y="223"/>
                  <a:pt x="1085" y="223"/>
                </a:cubicBezTo>
                <a:cubicBezTo>
                  <a:pt x="1085" y="232"/>
                  <a:pt x="1094" y="242"/>
                  <a:pt x="1104" y="242"/>
                </a:cubicBezTo>
                <a:cubicBezTo>
                  <a:pt x="1249" y="242"/>
                  <a:pt x="1249" y="242"/>
                  <a:pt x="1249" y="242"/>
                </a:cubicBezTo>
                <a:cubicBezTo>
                  <a:pt x="784" y="900"/>
                  <a:pt x="784" y="900"/>
                  <a:pt x="784" y="900"/>
                </a:cubicBezTo>
                <a:cubicBezTo>
                  <a:pt x="949" y="900"/>
                  <a:pt x="949" y="900"/>
                  <a:pt x="949" y="900"/>
                </a:cubicBezTo>
                <a:cubicBezTo>
                  <a:pt x="1114" y="900"/>
                  <a:pt x="1181" y="801"/>
                  <a:pt x="1230" y="736"/>
                </a:cubicBezTo>
                <a:cubicBezTo>
                  <a:pt x="1598" y="242"/>
                  <a:pt x="1598" y="242"/>
                  <a:pt x="1598" y="242"/>
                </a:cubicBezTo>
                <a:cubicBezTo>
                  <a:pt x="1731" y="242"/>
                  <a:pt x="1731" y="242"/>
                  <a:pt x="1731" y="242"/>
                </a:cubicBezTo>
                <a:cubicBezTo>
                  <a:pt x="1741" y="242"/>
                  <a:pt x="1751" y="232"/>
                  <a:pt x="1751" y="223"/>
                </a:cubicBezTo>
                <a:cubicBezTo>
                  <a:pt x="1763" y="19"/>
                  <a:pt x="1763" y="19"/>
                  <a:pt x="1763" y="19"/>
                </a:cubicBezTo>
                <a:cubicBezTo>
                  <a:pt x="1763" y="9"/>
                  <a:pt x="1753" y="0"/>
                  <a:pt x="1743" y="0"/>
                </a:cubicBezTo>
                <a:close/>
              </a:path>
            </a:pathLst>
          </a:custGeom>
          <a:solidFill>
            <a:srgbClr val="0031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B51CEA01-2714-4C28-95A3-FE274719D09B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769062" y="6098488"/>
            <a:ext cx="1897233" cy="273304"/>
          </a:xfrm>
          <a:custGeom>
            <a:avLst/>
            <a:gdLst>
              <a:gd name="T0" fmla="*/ 1076 w 5967"/>
              <a:gd name="T1" fmla="*/ 601 h 862"/>
              <a:gd name="T2" fmla="*/ 1061 w 5967"/>
              <a:gd name="T3" fmla="*/ 843 h 862"/>
              <a:gd name="T4" fmla="*/ 1042 w 5967"/>
              <a:gd name="T5" fmla="*/ 862 h 862"/>
              <a:gd name="T6" fmla="*/ 901 w 5967"/>
              <a:gd name="T7" fmla="*/ 862 h 862"/>
              <a:gd name="T8" fmla="*/ 465 w 5967"/>
              <a:gd name="T9" fmla="*/ 620 h 862"/>
              <a:gd name="T10" fmla="*/ 204 w 5967"/>
              <a:gd name="T11" fmla="*/ 242 h 862"/>
              <a:gd name="T12" fmla="*/ 0 w 5967"/>
              <a:gd name="T13" fmla="*/ 0 h 862"/>
              <a:gd name="T14" fmla="*/ 165 w 5967"/>
              <a:gd name="T15" fmla="*/ 0 h 862"/>
              <a:gd name="T16" fmla="*/ 553 w 5967"/>
              <a:gd name="T17" fmla="*/ 204 h 862"/>
              <a:gd name="T18" fmla="*/ 708 w 5967"/>
              <a:gd name="T19" fmla="*/ 407 h 862"/>
              <a:gd name="T20" fmla="*/ 998 w 5967"/>
              <a:gd name="T21" fmla="*/ 581 h 862"/>
              <a:gd name="T22" fmla="*/ 1056 w 5967"/>
              <a:gd name="T23" fmla="*/ 581 h 862"/>
              <a:gd name="T24" fmla="*/ 1076 w 5967"/>
              <a:gd name="T25" fmla="*/ 601 h 862"/>
              <a:gd name="T26" fmla="*/ 5948 w 5967"/>
              <a:gd name="T27" fmla="*/ 581 h 862"/>
              <a:gd name="T28" fmla="*/ 5880 w 5967"/>
              <a:gd name="T29" fmla="*/ 581 h 862"/>
              <a:gd name="T30" fmla="*/ 5589 w 5967"/>
              <a:gd name="T31" fmla="*/ 407 h 862"/>
              <a:gd name="T32" fmla="*/ 5497 w 5967"/>
              <a:gd name="T33" fmla="*/ 291 h 862"/>
              <a:gd name="T34" fmla="*/ 5110 w 5967"/>
              <a:gd name="T35" fmla="*/ 87 h 862"/>
              <a:gd name="T36" fmla="*/ 4945 w 5967"/>
              <a:gd name="T37" fmla="*/ 87 h 862"/>
              <a:gd name="T38" fmla="*/ 5149 w 5967"/>
              <a:gd name="T39" fmla="*/ 329 h 862"/>
              <a:gd name="T40" fmla="*/ 5347 w 5967"/>
              <a:gd name="T41" fmla="*/ 620 h 862"/>
              <a:gd name="T42" fmla="*/ 5783 w 5967"/>
              <a:gd name="T43" fmla="*/ 862 h 862"/>
              <a:gd name="T44" fmla="*/ 5933 w 5967"/>
              <a:gd name="T45" fmla="*/ 862 h 862"/>
              <a:gd name="T46" fmla="*/ 5953 w 5967"/>
              <a:gd name="T47" fmla="*/ 843 h 862"/>
              <a:gd name="T48" fmla="*/ 5967 w 5967"/>
              <a:gd name="T49" fmla="*/ 601 h 862"/>
              <a:gd name="T50" fmla="*/ 5948 w 5967"/>
              <a:gd name="T51" fmla="*/ 581 h 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967" h="862">
                <a:moveTo>
                  <a:pt x="1076" y="601"/>
                </a:moveTo>
                <a:cubicBezTo>
                  <a:pt x="1061" y="843"/>
                  <a:pt x="1061" y="843"/>
                  <a:pt x="1061" y="843"/>
                </a:cubicBezTo>
                <a:cubicBezTo>
                  <a:pt x="1061" y="853"/>
                  <a:pt x="1051" y="862"/>
                  <a:pt x="1042" y="862"/>
                </a:cubicBezTo>
                <a:cubicBezTo>
                  <a:pt x="901" y="862"/>
                  <a:pt x="901" y="862"/>
                  <a:pt x="901" y="862"/>
                </a:cubicBezTo>
                <a:cubicBezTo>
                  <a:pt x="669" y="862"/>
                  <a:pt x="553" y="746"/>
                  <a:pt x="465" y="620"/>
                </a:cubicBezTo>
                <a:cubicBezTo>
                  <a:pt x="204" y="242"/>
                  <a:pt x="204" y="242"/>
                  <a:pt x="204" y="242"/>
                </a:cubicBezTo>
                <a:cubicBezTo>
                  <a:pt x="165" y="184"/>
                  <a:pt x="78" y="68"/>
                  <a:pt x="0" y="0"/>
                </a:cubicBezTo>
                <a:cubicBezTo>
                  <a:pt x="165" y="0"/>
                  <a:pt x="165" y="0"/>
                  <a:pt x="165" y="0"/>
                </a:cubicBezTo>
                <a:cubicBezTo>
                  <a:pt x="407" y="0"/>
                  <a:pt x="465" y="90"/>
                  <a:pt x="553" y="204"/>
                </a:cubicBezTo>
                <a:cubicBezTo>
                  <a:pt x="708" y="407"/>
                  <a:pt x="708" y="407"/>
                  <a:pt x="708" y="407"/>
                </a:cubicBezTo>
                <a:cubicBezTo>
                  <a:pt x="795" y="521"/>
                  <a:pt x="843" y="581"/>
                  <a:pt x="998" y="581"/>
                </a:cubicBezTo>
                <a:cubicBezTo>
                  <a:pt x="1056" y="581"/>
                  <a:pt x="1056" y="581"/>
                  <a:pt x="1056" y="581"/>
                </a:cubicBezTo>
                <a:cubicBezTo>
                  <a:pt x="1066" y="581"/>
                  <a:pt x="1076" y="591"/>
                  <a:pt x="1076" y="601"/>
                </a:cubicBezTo>
                <a:close/>
                <a:moveTo>
                  <a:pt x="5948" y="581"/>
                </a:moveTo>
                <a:cubicBezTo>
                  <a:pt x="5880" y="581"/>
                  <a:pt x="5880" y="581"/>
                  <a:pt x="5880" y="581"/>
                </a:cubicBezTo>
                <a:cubicBezTo>
                  <a:pt x="5725" y="581"/>
                  <a:pt x="5679" y="521"/>
                  <a:pt x="5589" y="407"/>
                </a:cubicBezTo>
                <a:cubicBezTo>
                  <a:pt x="5497" y="291"/>
                  <a:pt x="5497" y="291"/>
                  <a:pt x="5497" y="291"/>
                </a:cubicBezTo>
                <a:cubicBezTo>
                  <a:pt x="5413" y="184"/>
                  <a:pt x="5352" y="87"/>
                  <a:pt x="5110" y="87"/>
                </a:cubicBezTo>
                <a:cubicBezTo>
                  <a:pt x="4945" y="87"/>
                  <a:pt x="4945" y="87"/>
                  <a:pt x="4945" y="87"/>
                </a:cubicBezTo>
                <a:cubicBezTo>
                  <a:pt x="5023" y="155"/>
                  <a:pt x="5110" y="271"/>
                  <a:pt x="5149" y="329"/>
                </a:cubicBezTo>
                <a:cubicBezTo>
                  <a:pt x="5347" y="620"/>
                  <a:pt x="5347" y="620"/>
                  <a:pt x="5347" y="620"/>
                </a:cubicBezTo>
                <a:cubicBezTo>
                  <a:pt x="5434" y="746"/>
                  <a:pt x="5551" y="862"/>
                  <a:pt x="5783" y="862"/>
                </a:cubicBezTo>
                <a:cubicBezTo>
                  <a:pt x="5933" y="862"/>
                  <a:pt x="5933" y="862"/>
                  <a:pt x="5933" y="862"/>
                </a:cubicBezTo>
                <a:cubicBezTo>
                  <a:pt x="5943" y="862"/>
                  <a:pt x="5953" y="853"/>
                  <a:pt x="5953" y="843"/>
                </a:cubicBezTo>
                <a:cubicBezTo>
                  <a:pt x="5967" y="601"/>
                  <a:pt x="5967" y="601"/>
                  <a:pt x="5967" y="601"/>
                </a:cubicBezTo>
                <a:cubicBezTo>
                  <a:pt x="5967" y="591"/>
                  <a:pt x="5957" y="581"/>
                  <a:pt x="5948" y="581"/>
                </a:cubicBezTo>
                <a:close/>
              </a:path>
            </a:pathLst>
          </a:custGeom>
          <a:solidFill>
            <a:srgbClr val="00B9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B9678F71-C917-4A75-915A-27F708F7A162}"/>
              </a:ext>
            </a:extLst>
          </p:cNvPr>
          <p:cNvSpPr>
            <a:spLocks noSelect="1"/>
          </p:cNvSpPr>
          <p:nvPr userDrawn="1"/>
        </p:nvSpPr>
        <p:spPr bwMode="ltGray">
          <a:xfrm>
            <a:off x="6159505" y="1266825"/>
            <a:ext cx="633413" cy="190500"/>
          </a:xfrm>
          <a:custGeom>
            <a:avLst/>
            <a:gdLst>
              <a:gd name="T0" fmla="*/ 23 w 1994"/>
              <a:gd name="T1" fmla="*/ 257 h 601"/>
              <a:gd name="T2" fmla="*/ 268 w 1994"/>
              <a:gd name="T3" fmla="*/ 67 h 601"/>
              <a:gd name="T4" fmla="*/ 533 w 1994"/>
              <a:gd name="T5" fmla="*/ 0 h 601"/>
              <a:gd name="T6" fmla="*/ 808 w 1994"/>
              <a:gd name="T7" fmla="*/ 70 h 601"/>
              <a:gd name="T8" fmla="*/ 1068 w 1994"/>
              <a:gd name="T9" fmla="*/ 274 h 601"/>
              <a:gd name="T10" fmla="*/ 1265 w 1994"/>
              <a:gd name="T11" fmla="*/ 429 h 601"/>
              <a:gd name="T12" fmla="*/ 1465 w 1994"/>
              <a:gd name="T13" fmla="*/ 480 h 601"/>
              <a:gd name="T14" fmla="*/ 1667 w 1994"/>
              <a:gd name="T15" fmla="*/ 428 h 601"/>
              <a:gd name="T16" fmla="*/ 1884 w 1994"/>
              <a:gd name="T17" fmla="*/ 257 h 601"/>
              <a:gd name="T18" fmla="*/ 1969 w 1994"/>
              <a:gd name="T19" fmla="*/ 255 h 601"/>
              <a:gd name="T20" fmla="*/ 1972 w 1994"/>
              <a:gd name="T21" fmla="*/ 340 h 601"/>
              <a:gd name="T22" fmla="*/ 1722 w 1994"/>
              <a:gd name="T23" fmla="*/ 535 h 601"/>
              <a:gd name="T24" fmla="*/ 1465 w 1994"/>
              <a:gd name="T25" fmla="*/ 600 h 601"/>
              <a:gd name="T26" fmla="*/ 1210 w 1994"/>
              <a:gd name="T27" fmla="*/ 536 h 601"/>
              <a:gd name="T28" fmla="*/ 981 w 1994"/>
              <a:gd name="T29" fmla="*/ 356 h 601"/>
              <a:gd name="T30" fmla="*/ 753 w 1994"/>
              <a:gd name="T31" fmla="*/ 177 h 601"/>
              <a:gd name="T32" fmla="*/ 533 w 1994"/>
              <a:gd name="T33" fmla="*/ 120 h 601"/>
              <a:gd name="T34" fmla="*/ 322 w 1994"/>
              <a:gd name="T35" fmla="*/ 174 h 601"/>
              <a:gd name="T36" fmla="*/ 110 w 1994"/>
              <a:gd name="T37" fmla="*/ 340 h 601"/>
              <a:gd name="T38" fmla="*/ 25 w 1994"/>
              <a:gd name="T39" fmla="*/ 342 h 601"/>
              <a:gd name="T40" fmla="*/ 23 w 1994"/>
              <a:gd name="T41" fmla="*/ 257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94" h="601">
                <a:moveTo>
                  <a:pt x="23" y="257"/>
                </a:moveTo>
                <a:cubicBezTo>
                  <a:pt x="100" y="175"/>
                  <a:pt x="182" y="111"/>
                  <a:pt x="268" y="67"/>
                </a:cubicBezTo>
                <a:cubicBezTo>
                  <a:pt x="353" y="23"/>
                  <a:pt x="443" y="0"/>
                  <a:pt x="533" y="0"/>
                </a:cubicBezTo>
                <a:cubicBezTo>
                  <a:pt x="626" y="0"/>
                  <a:pt x="718" y="24"/>
                  <a:pt x="808" y="70"/>
                </a:cubicBezTo>
                <a:cubicBezTo>
                  <a:pt x="897" y="116"/>
                  <a:pt x="984" y="185"/>
                  <a:pt x="1068" y="274"/>
                </a:cubicBezTo>
                <a:cubicBezTo>
                  <a:pt x="1133" y="343"/>
                  <a:pt x="1199" y="395"/>
                  <a:pt x="1265" y="429"/>
                </a:cubicBezTo>
                <a:cubicBezTo>
                  <a:pt x="1332" y="463"/>
                  <a:pt x="1398" y="480"/>
                  <a:pt x="1465" y="480"/>
                </a:cubicBezTo>
                <a:cubicBezTo>
                  <a:pt x="1530" y="480"/>
                  <a:pt x="1597" y="464"/>
                  <a:pt x="1667" y="428"/>
                </a:cubicBezTo>
                <a:cubicBezTo>
                  <a:pt x="1737" y="392"/>
                  <a:pt x="1810" y="336"/>
                  <a:pt x="1884" y="257"/>
                </a:cubicBezTo>
                <a:cubicBezTo>
                  <a:pt x="1907" y="233"/>
                  <a:pt x="1945" y="232"/>
                  <a:pt x="1969" y="255"/>
                </a:cubicBezTo>
                <a:cubicBezTo>
                  <a:pt x="1993" y="278"/>
                  <a:pt x="1994" y="316"/>
                  <a:pt x="1972" y="340"/>
                </a:cubicBezTo>
                <a:cubicBezTo>
                  <a:pt x="1890" y="427"/>
                  <a:pt x="1807" y="492"/>
                  <a:pt x="1722" y="535"/>
                </a:cubicBezTo>
                <a:cubicBezTo>
                  <a:pt x="1637" y="579"/>
                  <a:pt x="1550" y="601"/>
                  <a:pt x="1465" y="600"/>
                </a:cubicBezTo>
                <a:cubicBezTo>
                  <a:pt x="1377" y="601"/>
                  <a:pt x="1291" y="578"/>
                  <a:pt x="1210" y="536"/>
                </a:cubicBezTo>
                <a:cubicBezTo>
                  <a:pt x="1129" y="494"/>
                  <a:pt x="1053" y="433"/>
                  <a:pt x="981" y="356"/>
                </a:cubicBezTo>
                <a:cubicBezTo>
                  <a:pt x="904" y="275"/>
                  <a:pt x="827" y="215"/>
                  <a:pt x="753" y="177"/>
                </a:cubicBezTo>
                <a:cubicBezTo>
                  <a:pt x="678" y="138"/>
                  <a:pt x="605" y="120"/>
                  <a:pt x="533" y="120"/>
                </a:cubicBezTo>
                <a:cubicBezTo>
                  <a:pt x="463" y="120"/>
                  <a:pt x="393" y="138"/>
                  <a:pt x="322" y="174"/>
                </a:cubicBezTo>
                <a:cubicBezTo>
                  <a:pt x="252" y="210"/>
                  <a:pt x="180" y="265"/>
                  <a:pt x="110" y="340"/>
                </a:cubicBezTo>
                <a:cubicBezTo>
                  <a:pt x="87" y="364"/>
                  <a:pt x="49" y="365"/>
                  <a:pt x="25" y="342"/>
                </a:cubicBezTo>
                <a:cubicBezTo>
                  <a:pt x="1" y="320"/>
                  <a:pt x="0" y="282"/>
                  <a:pt x="23" y="257"/>
                </a:cubicBezTo>
                <a:close/>
              </a:path>
            </a:pathLst>
          </a:custGeom>
          <a:solidFill>
            <a:srgbClr val="00B9EA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1" name="Datum"/>
          <p:cNvSpPr>
            <a:spLocks noGrp="1" noSelect="1"/>
          </p:cNvSpPr>
          <p:nvPr>
            <p:ph type="body" sz="quarter" idx="15" hasCustomPrompt="1"/>
          </p:nvPr>
        </p:nvSpPr>
        <p:spPr>
          <a:xfrm>
            <a:off x="6163199" y="784800"/>
            <a:ext cx="5155200" cy="252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9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None/>
              <a:defRPr sz="19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[Datum]</a:t>
            </a:r>
          </a:p>
        </p:txBody>
      </p:sp>
      <p:sp>
        <p:nvSpPr>
          <p:cNvPr id="15" name="Tekstvak titel en subtitel"/>
          <p:cNvSpPr>
            <a:spLocks noGrp="1" noSelect="1"/>
          </p:cNvSpPr>
          <p:nvPr>
            <p:ph type="body" sz="quarter" idx="16" hasCustomPrompt="1"/>
          </p:nvPr>
        </p:nvSpPr>
        <p:spPr>
          <a:xfrm>
            <a:off x="6159500" y="1492494"/>
            <a:ext cx="5154613" cy="3087688"/>
          </a:xfrm>
        </p:spPr>
        <p:txBody>
          <a:bodyPr/>
          <a:lstStyle>
            <a:lvl1pPr marL="0" indent="0">
              <a:lnSpc>
                <a:spcPct val="95000"/>
              </a:lnSpc>
              <a:spcAft>
                <a:spcPts val="2400"/>
              </a:spcAft>
              <a:buFontTx/>
              <a:buNone/>
              <a:defRPr sz="4000" baseline="0">
                <a:solidFill>
                  <a:schemeClr val="bg1"/>
                </a:solidFill>
                <a:latin typeface="+mj-lt"/>
              </a:defRPr>
            </a:lvl1pPr>
            <a:lvl2pPr marL="0" indent="0">
              <a:buFontTx/>
              <a:buNone/>
              <a:defRPr sz="1900" b="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900" b="0">
                <a:solidFill>
                  <a:schemeClr val="bg1"/>
                </a:solidFill>
              </a:defRPr>
            </a:lvl3pPr>
            <a:lvl4pPr marL="0">
              <a:buFontTx/>
              <a:buNone/>
              <a:defRPr sz="1900" b="0">
                <a:solidFill>
                  <a:schemeClr val="bg1"/>
                </a:solidFill>
              </a:defRPr>
            </a:lvl4pPr>
            <a:lvl5pPr marL="0">
              <a:buFontTx/>
              <a:buNone/>
              <a:defRPr sz="1900" b="0">
                <a:solidFill>
                  <a:schemeClr val="bg1"/>
                </a:solidFill>
              </a:defRPr>
            </a:lvl5pPr>
            <a:lvl6pPr marL="0">
              <a:buFontTx/>
              <a:buNone/>
              <a:defRPr sz="1900" b="0">
                <a:solidFill>
                  <a:schemeClr val="bg1"/>
                </a:solidFill>
              </a:defRPr>
            </a:lvl6pPr>
            <a:lvl7pPr marL="0">
              <a:buFontTx/>
              <a:buNone/>
              <a:defRPr sz="1900" b="0">
                <a:solidFill>
                  <a:schemeClr val="bg1"/>
                </a:solidFill>
              </a:defRPr>
            </a:lvl7pPr>
            <a:lvl8pPr marL="0">
              <a:buFontTx/>
              <a:buNone/>
              <a:defRPr sz="1900" b="0">
                <a:solidFill>
                  <a:schemeClr val="bg1"/>
                </a:solidFill>
              </a:defRPr>
            </a:lvl8pPr>
            <a:lvl9pPr marL="0">
              <a:buFontTx/>
              <a:buNone/>
              <a:defRPr sz="19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[Titel 1e niveau, </a:t>
            </a:r>
            <a:r>
              <a:rPr lang="nl-NL" dirty="0" err="1"/>
              <a:t>subtitle</a:t>
            </a:r>
            <a:r>
              <a:rPr lang="nl-NL" dirty="0"/>
              <a:t> (namen) 2e niveau]</a:t>
            </a:r>
          </a:p>
        </p:txBody>
      </p:sp>
    </p:spTree>
    <p:extLst>
      <p:ext uri="{BB962C8B-B14F-4D97-AF65-F5344CB8AC3E}">
        <p14:creationId xmlns:p14="http://schemas.microsoft.com/office/powerpoint/2010/main" val="360230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pagina (corporate) ß foto van de casca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3F8625C9-4E66-4343-9A0A-37ED2476D07B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2" y="0"/>
            <a:ext cx="12195171" cy="5771527"/>
          </a:xfrm>
          <a:prstGeom prst="rect">
            <a:avLst/>
          </a:prstGeom>
        </p:spPr>
      </p:pic>
      <p:sp>
        <p:nvSpPr>
          <p:cNvPr id="21" name="Vrije vorm: vorm 20">
            <a:extLst>
              <a:ext uri="{FF2B5EF4-FFF2-40B4-BE49-F238E27FC236}">
                <a16:creationId xmlns:a16="http://schemas.microsoft.com/office/drawing/2014/main" id="{5E60CF94-C0D7-49CE-8F0B-97D6DE27E119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5232497"/>
            <a:ext cx="12193200" cy="1625504"/>
          </a:xfrm>
          <a:custGeom>
            <a:avLst/>
            <a:gdLst>
              <a:gd name="connsiteX0" fmla="*/ 0 w 12193200"/>
              <a:gd name="connsiteY0" fmla="*/ 0 h 1625504"/>
              <a:gd name="connsiteX1" fmla="*/ 5206 w 12193200"/>
              <a:gd name="connsiteY1" fmla="*/ 0 h 1625504"/>
              <a:gd name="connsiteX2" fmla="*/ 2666076 w 12193200"/>
              <a:gd name="connsiteY2" fmla="*/ 0 h 1625504"/>
              <a:gd name="connsiteX3" fmla="*/ 2786857 w 12193200"/>
              <a:gd name="connsiteY3" fmla="*/ 0 h 1625504"/>
              <a:gd name="connsiteX4" fmla="*/ 3152060 w 12193200"/>
              <a:gd name="connsiteY4" fmla="*/ 191686 h 1625504"/>
              <a:gd name="connsiteX5" fmla="*/ 3297951 w 12193200"/>
              <a:gd name="connsiteY5" fmla="*/ 382737 h 1625504"/>
              <a:gd name="connsiteX6" fmla="*/ 3571932 w 12193200"/>
              <a:gd name="connsiteY6" fmla="*/ 547130 h 1625504"/>
              <a:gd name="connsiteX7" fmla="*/ 11088311 w 12193200"/>
              <a:gd name="connsiteY7" fmla="*/ 547130 h 1625504"/>
              <a:gd name="connsiteX8" fmla="*/ 12009660 w 12193200"/>
              <a:gd name="connsiteY8" fmla="*/ 547130 h 1625504"/>
              <a:gd name="connsiteX9" fmla="*/ 12193200 w 12193200"/>
              <a:gd name="connsiteY9" fmla="*/ 547130 h 1625504"/>
              <a:gd name="connsiteX10" fmla="*/ 12193200 w 12193200"/>
              <a:gd name="connsiteY10" fmla="*/ 1625504 h 1625504"/>
              <a:gd name="connsiteX11" fmla="*/ 0 w 12193200"/>
              <a:gd name="connsiteY11" fmla="*/ 1625504 h 162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3200" h="1625504">
                <a:moveTo>
                  <a:pt x="0" y="0"/>
                </a:moveTo>
                <a:lnTo>
                  <a:pt x="5206" y="0"/>
                </a:lnTo>
                <a:cubicBezTo>
                  <a:pt x="41657" y="0"/>
                  <a:pt x="333259" y="0"/>
                  <a:pt x="2666076" y="0"/>
                </a:cubicBezTo>
                <a:cubicBezTo>
                  <a:pt x="2666076" y="0"/>
                  <a:pt x="2666076" y="0"/>
                  <a:pt x="2786857" y="0"/>
                </a:cubicBezTo>
                <a:cubicBezTo>
                  <a:pt x="3015069" y="0"/>
                  <a:pt x="3069738" y="84418"/>
                  <a:pt x="3152060" y="191686"/>
                </a:cubicBezTo>
                <a:cubicBezTo>
                  <a:pt x="3152060" y="191686"/>
                  <a:pt x="3152060" y="191686"/>
                  <a:pt x="3297951" y="382737"/>
                </a:cubicBezTo>
                <a:cubicBezTo>
                  <a:pt x="3380272" y="490005"/>
                  <a:pt x="3426042" y="547130"/>
                  <a:pt x="3571932" y="547130"/>
                </a:cubicBezTo>
                <a:cubicBezTo>
                  <a:pt x="3571932" y="547130"/>
                  <a:pt x="3571932" y="547130"/>
                  <a:pt x="11088311" y="547130"/>
                </a:cubicBezTo>
                <a:cubicBezTo>
                  <a:pt x="11088311" y="547130"/>
                  <a:pt x="11088311" y="547130"/>
                  <a:pt x="12009660" y="547130"/>
                </a:cubicBezTo>
                <a:lnTo>
                  <a:pt x="12193200" y="547130"/>
                </a:lnTo>
                <a:lnTo>
                  <a:pt x="12193200" y="1625504"/>
                </a:lnTo>
                <a:lnTo>
                  <a:pt x="0" y="1625504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100A02FB-6B15-452E-B384-4E89C5DBB821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3897749" y="6176347"/>
            <a:ext cx="2496276" cy="203389"/>
          </a:xfrm>
          <a:custGeom>
            <a:avLst/>
            <a:gdLst>
              <a:gd name="T0" fmla="*/ 7723 w 7850"/>
              <a:gd name="T1" fmla="*/ 168 h 640"/>
              <a:gd name="T2" fmla="*/ 7660 w 7850"/>
              <a:gd name="T3" fmla="*/ 433 h 640"/>
              <a:gd name="T4" fmla="*/ 7484 w 7850"/>
              <a:gd name="T5" fmla="*/ 452 h 640"/>
              <a:gd name="T6" fmla="*/ 7468 w 7850"/>
              <a:gd name="T7" fmla="*/ 228 h 640"/>
              <a:gd name="T8" fmla="*/ 7085 w 7850"/>
              <a:gd name="T9" fmla="*/ 174 h 640"/>
              <a:gd name="T10" fmla="*/ 7118 w 7850"/>
              <a:gd name="T11" fmla="*/ 96 h 640"/>
              <a:gd name="T12" fmla="*/ 7040 w 7850"/>
              <a:gd name="T13" fmla="*/ 445 h 640"/>
              <a:gd name="T14" fmla="*/ 6794 w 7850"/>
              <a:gd name="T15" fmla="*/ 193 h 640"/>
              <a:gd name="T16" fmla="*/ 6646 w 7850"/>
              <a:gd name="T17" fmla="*/ 434 h 640"/>
              <a:gd name="T18" fmla="*/ 6312 w 7850"/>
              <a:gd name="T19" fmla="*/ 437 h 640"/>
              <a:gd name="T20" fmla="*/ 6526 w 7850"/>
              <a:gd name="T21" fmla="*/ 434 h 640"/>
              <a:gd name="T22" fmla="*/ 6324 w 7850"/>
              <a:gd name="T23" fmla="*/ 242 h 640"/>
              <a:gd name="T24" fmla="*/ 6318 w 7850"/>
              <a:gd name="T25" fmla="*/ 478 h 640"/>
              <a:gd name="T26" fmla="*/ 6138 w 7850"/>
              <a:gd name="T27" fmla="*/ 232 h 640"/>
              <a:gd name="T28" fmla="*/ 6009 w 7850"/>
              <a:gd name="T29" fmla="*/ 455 h 640"/>
              <a:gd name="T30" fmla="*/ 5921 w 7850"/>
              <a:gd name="T31" fmla="*/ 152 h 640"/>
              <a:gd name="T32" fmla="*/ 5688 w 7850"/>
              <a:gd name="T33" fmla="*/ 293 h 640"/>
              <a:gd name="T34" fmla="*/ 5240 w 7850"/>
              <a:gd name="T35" fmla="*/ 478 h 640"/>
              <a:gd name="T36" fmla="*/ 5304 w 7850"/>
              <a:gd name="T37" fmla="*/ 434 h 640"/>
              <a:gd name="T38" fmla="*/ 5065 w 7850"/>
              <a:gd name="T39" fmla="*/ 445 h 640"/>
              <a:gd name="T40" fmla="*/ 4653 w 7850"/>
              <a:gd name="T41" fmla="*/ 280 h 640"/>
              <a:gd name="T42" fmla="*/ 4673 w 7850"/>
              <a:gd name="T43" fmla="*/ 453 h 640"/>
              <a:gd name="T44" fmla="*/ 4357 w 7850"/>
              <a:gd name="T45" fmla="*/ 193 h 640"/>
              <a:gd name="T46" fmla="*/ 4208 w 7850"/>
              <a:gd name="T47" fmla="*/ 434 h 640"/>
              <a:gd name="T48" fmla="*/ 4050 w 7850"/>
              <a:gd name="T49" fmla="*/ 455 h 640"/>
              <a:gd name="T50" fmla="*/ 3751 w 7850"/>
              <a:gd name="T51" fmla="*/ 472 h 640"/>
              <a:gd name="T52" fmla="*/ 4090 w 7850"/>
              <a:gd name="T53" fmla="*/ 472 h 640"/>
              <a:gd name="T54" fmla="*/ 3586 w 7850"/>
              <a:gd name="T55" fmla="*/ 168 h 640"/>
              <a:gd name="T56" fmla="*/ 3523 w 7850"/>
              <a:gd name="T57" fmla="*/ 433 h 640"/>
              <a:gd name="T58" fmla="*/ 3305 w 7850"/>
              <a:gd name="T59" fmla="*/ 191 h 640"/>
              <a:gd name="T60" fmla="*/ 3192 w 7850"/>
              <a:gd name="T61" fmla="*/ 296 h 640"/>
              <a:gd name="T62" fmla="*/ 3213 w 7850"/>
              <a:gd name="T63" fmla="*/ 384 h 640"/>
              <a:gd name="T64" fmla="*/ 3165 w 7850"/>
              <a:gd name="T65" fmla="*/ 285 h 640"/>
              <a:gd name="T66" fmla="*/ 2756 w 7850"/>
              <a:gd name="T67" fmla="*/ 471 h 640"/>
              <a:gd name="T68" fmla="*/ 2803 w 7850"/>
              <a:gd name="T69" fmla="*/ 210 h 640"/>
              <a:gd name="T70" fmla="*/ 2821 w 7850"/>
              <a:gd name="T71" fmla="*/ 18 h 640"/>
              <a:gd name="T72" fmla="*/ 2384 w 7850"/>
              <a:gd name="T73" fmla="*/ 535 h 640"/>
              <a:gd name="T74" fmla="*/ 2363 w 7850"/>
              <a:gd name="T75" fmla="*/ 603 h 640"/>
              <a:gd name="T76" fmla="*/ 2374 w 7850"/>
              <a:gd name="T77" fmla="*/ 280 h 640"/>
              <a:gd name="T78" fmla="*/ 2336 w 7850"/>
              <a:gd name="T79" fmla="*/ 194 h 640"/>
              <a:gd name="T80" fmla="*/ 2086 w 7850"/>
              <a:gd name="T81" fmla="*/ 460 h 640"/>
              <a:gd name="T82" fmla="*/ 1746 w 7850"/>
              <a:gd name="T83" fmla="*/ 460 h 640"/>
              <a:gd name="T84" fmla="*/ 1953 w 7850"/>
              <a:gd name="T85" fmla="*/ 472 h 640"/>
              <a:gd name="T86" fmla="*/ 1566 w 7850"/>
              <a:gd name="T87" fmla="*/ 186 h 640"/>
              <a:gd name="T88" fmla="*/ 1414 w 7850"/>
              <a:gd name="T89" fmla="*/ 353 h 640"/>
              <a:gd name="T90" fmla="*/ 1459 w 7850"/>
              <a:gd name="T91" fmla="*/ 600 h 640"/>
              <a:gd name="T92" fmla="*/ 1511 w 7850"/>
              <a:gd name="T93" fmla="*/ 510 h 640"/>
              <a:gd name="T94" fmla="*/ 1456 w 7850"/>
              <a:gd name="T95" fmla="*/ 204 h 640"/>
              <a:gd name="T96" fmla="*/ 1364 w 7850"/>
              <a:gd name="T97" fmla="*/ 168 h 640"/>
              <a:gd name="T98" fmla="*/ 1097 w 7850"/>
              <a:gd name="T99" fmla="*/ 290 h 640"/>
              <a:gd name="T100" fmla="*/ 1057 w 7850"/>
              <a:gd name="T101" fmla="*/ 11 h 640"/>
              <a:gd name="T102" fmla="*/ 1195 w 7850"/>
              <a:gd name="T103" fmla="*/ 472 h 640"/>
              <a:gd name="T104" fmla="*/ 728 w 7850"/>
              <a:gd name="T105" fmla="*/ 191 h 640"/>
              <a:gd name="T106" fmla="*/ 560 w 7850"/>
              <a:gd name="T107" fmla="*/ 460 h 640"/>
              <a:gd name="T108" fmla="*/ 596 w 7850"/>
              <a:gd name="T109" fmla="*/ 168 h 640"/>
              <a:gd name="T110" fmla="*/ 275 w 7850"/>
              <a:gd name="T111" fmla="*/ 123 h 640"/>
              <a:gd name="T112" fmla="*/ 203 w 7850"/>
              <a:gd name="T113" fmla="*/ 458 h 640"/>
              <a:gd name="T114" fmla="*/ 0 w 7850"/>
              <a:gd name="T115" fmla="*/ 24 h 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850" h="640">
                <a:moveTo>
                  <a:pt x="7787" y="280"/>
                </a:moveTo>
                <a:cubicBezTo>
                  <a:pt x="7639" y="280"/>
                  <a:pt x="7639" y="280"/>
                  <a:pt x="7639" y="280"/>
                </a:cubicBezTo>
                <a:cubicBezTo>
                  <a:pt x="7640" y="250"/>
                  <a:pt x="7649" y="226"/>
                  <a:pt x="7663" y="208"/>
                </a:cubicBezTo>
                <a:cubicBezTo>
                  <a:pt x="7677" y="190"/>
                  <a:pt x="7697" y="181"/>
                  <a:pt x="7723" y="181"/>
                </a:cubicBezTo>
                <a:cubicBezTo>
                  <a:pt x="7765" y="181"/>
                  <a:pt x="7787" y="214"/>
                  <a:pt x="7787" y="280"/>
                </a:cubicBezTo>
                <a:close/>
                <a:moveTo>
                  <a:pt x="7660" y="433"/>
                </a:moveTo>
                <a:cubicBezTo>
                  <a:pt x="7645" y="413"/>
                  <a:pt x="7638" y="386"/>
                  <a:pt x="7638" y="352"/>
                </a:cubicBezTo>
                <a:cubicBezTo>
                  <a:pt x="7638" y="295"/>
                  <a:pt x="7638" y="295"/>
                  <a:pt x="7638" y="295"/>
                </a:cubicBezTo>
                <a:cubicBezTo>
                  <a:pt x="7850" y="295"/>
                  <a:pt x="7850" y="295"/>
                  <a:pt x="7850" y="295"/>
                </a:cubicBezTo>
                <a:cubicBezTo>
                  <a:pt x="7849" y="258"/>
                  <a:pt x="7837" y="228"/>
                  <a:pt x="7814" y="204"/>
                </a:cubicBezTo>
                <a:cubicBezTo>
                  <a:pt x="7791" y="180"/>
                  <a:pt x="7760" y="168"/>
                  <a:pt x="7723" y="168"/>
                </a:cubicBezTo>
                <a:cubicBezTo>
                  <a:pt x="7681" y="168"/>
                  <a:pt x="7645" y="183"/>
                  <a:pt x="7618" y="211"/>
                </a:cubicBezTo>
                <a:cubicBezTo>
                  <a:pt x="7589" y="240"/>
                  <a:pt x="7575" y="277"/>
                  <a:pt x="7575" y="323"/>
                </a:cubicBezTo>
                <a:cubicBezTo>
                  <a:pt x="7575" y="369"/>
                  <a:pt x="7589" y="407"/>
                  <a:pt x="7618" y="435"/>
                </a:cubicBezTo>
                <a:cubicBezTo>
                  <a:pt x="7647" y="463"/>
                  <a:pt x="7683" y="478"/>
                  <a:pt x="7727" y="478"/>
                </a:cubicBezTo>
                <a:cubicBezTo>
                  <a:pt x="7758" y="478"/>
                  <a:pt x="7785" y="469"/>
                  <a:pt x="7807" y="453"/>
                </a:cubicBezTo>
                <a:cubicBezTo>
                  <a:pt x="7829" y="436"/>
                  <a:pt x="7842" y="413"/>
                  <a:pt x="7848" y="384"/>
                </a:cubicBezTo>
                <a:cubicBezTo>
                  <a:pt x="7834" y="384"/>
                  <a:pt x="7834" y="384"/>
                  <a:pt x="7834" y="384"/>
                </a:cubicBezTo>
                <a:cubicBezTo>
                  <a:pt x="7830" y="408"/>
                  <a:pt x="7817" y="427"/>
                  <a:pt x="7797" y="442"/>
                </a:cubicBezTo>
                <a:cubicBezTo>
                  <a:pt x="7787" y="449"/>
                  <a:pt x="7776" y="455"/>
                  <a:pt x="7764" y="459"/>
                </a:cubicBezTo>
                <a:cubicBezTo>
                  <a:pt x="7752" y="463"/>
                  <a:pt x="7739" y="465"/>
                  <a:pt x="7726" y="465"/>
                </a:cubicBezTo>
                <a:cubicBezTo>
                  <a:pt x="7698" y="465"/>
                  <a:pt x="7677" y="454"/>
                  <a:pt x="7660" y="433"/>
                </a:cubicBezTo>
                <a:close/>
                <a:moveTo>
                  <a:pt x="7463" y="285"/>
                </a:moveTo>
                <a:cubicBezTo>
                  <a:pt x="7470" y="292"/>
                  <a:pt x="7479" y="296"/>
                  <a:pt x="7489" y="296"/>
                </a:cubicBezTo>
                <a:cubicBezTo>
                  <a:pt x="7500" y="296"/>
                  <a:pt x="7508" y="292"/>
                  <a:pt x="7515" y="286"/>
                </a:cubicBezTo>
                <a:cubicBezTo>
                  <a:pt x="7521" y="279"/>
                  <a:pt x="7525" y="269"/>
                  <a:pt x="7525" y="257"/>
                </a:cubicBezTo>
                <a:cubicBezTo>
                  <a:pt x="7525" y="231"/>
                  <a:pt x="7513" y="210"/>
                  <a:pt x="7490" y="193"/>
                </a:cubicBezTo>
                <a:cubicBezTo>
                  <a:pt x="7468" y="177"/>
                  <a:pt x="7439" y="168"/>
                  <a:pt x="7406" y="168"/>
                </a:cubicBezTo>
                <a:cubicBezTo>
                  <a:pt x="7366" y="168"/>
                  <a:pt x="7331" y="182"/>
                  <a:pt x="7301" y="210"/>
                </a:cubicBezTo>
                <a:cubicBezTo>
                  <a:pt x="7272" y="238"/>
                  <a:pt x="7257" y="275"/>
                  <a:pt x="7257" y="322"/>
                </a:cubicBezTo>
                <a:cubicBezTo>
                  <a:pt x="7257" y="368"/>
                  <a:pt x="7271" y="406"/>
                  <a:pt x="7300" y="435"/>
                </a:cubicBezTo>
                <a:cubicBezTo>
                  <a:pt x="7328" y="463"/>
                  <a:pt x="7364" y="478"/>
                  <a:pt x="7406" y="478"/>
                </a:cubicBezTo>
                <a:cubicBezTo>
                  <a:pt x="7436" y="478"/>
                  <a:pt x="7462" y="469"/>
                  <a:pt x="7484" y="452"/>
                </a:cubicBezTo>
                <a:cubicBezTo>
                  <a:pt x="7505" y="435"/>
                  <a:pt x="7518" y="413"/>
                  <a:pt x="7524" y="384"/>
                </a:cubicBezTo>
                <a:cubicBezTo>
                  <a:pt x="7510" y="384"/>
                  <a:pt x="7510" y="384"/>
                  <a:pt x="7510" y="384"/>
                </a:cubicBezTo>
                <a:cubicBezTo>
                  <a:pt x="7506" y="409"/>
                  <a:pt x="7494" y="428"/>
                  <a:pt x="7474" y="443"/>
                </a:cubicBezTo>
                <a:cubicBezTo>
                  <a:pt x="7455" y="458"/>
                  <a:pt x="7432" y="465"/>
                  <a:pt x="7404" y="465"/>
                </a:cubicBezTo>
                <a:cubicBezTo>
                  <a:pt x="7377" y="465"/>
                  <a:pt x="7356" y="455"/>
                  <a:pt x="7342" y="434"/>
                </a:cubicBezTo>
                <a:cubicBezTo>
                  <a:pt x="7327" y="413"/>
                  <a:pt x="7320" y="386"/>
                  <a:pt x="7320" y="352"/>
                </a:cubicBezTo>
                <a:cubicBezTo>
                  <a:pt x="7320" y="294"/>
                  <a:pt x="7320" y="294"/>
                  <a:pt x="7320" y="294"/>
                </a:cubicBezTo>
                <a:cubicBezTo>
                  <a:pt x="7320" y="258"/>
                  <a:pt x="7328" y="231"/>
                  <a:pt x="7342" y="211"/>
                </a:cubicBezTo>
                <a:cubicBezTo>
                  <a:pt x="7357" y="191"/>
                  <a:pt x="7378" y="181"/>
                  <a:pt x="7406" y="181"/>
                </a:cubicBezTo>
                <a:cubicBezTo>
                  <a:pt x="7425" y="181"/>
                  <a:pt x="7440" y="186"/>
                  <a:pt x="7451" y="195"/>
                </a:cubicBezTo>
                <a:cubicBezTo>
                  <a:pt x="7463" y="204"/>
                  <a:pt x="7468" y="215"/>
                  <a:pt x="7468" y="228"/>
                </a:cubicBezTo>
                <a:cubicBezTo>
                  <a:pt x="7468" y="242"/>
                  <a:pt x="7463" y="252"/>
                  <a:pt x="7453" y="259"/>
                </a:cubicBezTo>
                <a:cubicBezTo>
                  <a:pt x="7453" y="270"/>
                  <a:pt x="7456" y="278"/>
                  <a:pt x="7463" y="285"/>
                </a:cubicBezTo>
                <a:close/>
                <a:moveTo>
                  <a:pt x="7125" y="191"/>
                </a:moveTo>
                <a:cubicBezTo>
                  <a:pt x="7125" y="455"/>
                  <a:pt x="7125" y="455"/>
                  <a:pt x="7125" y="455"/>
                </a:cubicBezTo>
                <a:cubicBezTo>
                  <a:pt x="7085" y="460"/>
                  <a:pt x="7085" y="460"/>
                  <a:pt x="7085" y="460"/>
                </a:cubicBezTo>
                <a:cubicBezTo>
                  <a:pt x="7085" y="472"/>
                  <a:pt x="7085" y="472"/>
                  <a:pt x="7085" y="472"/>
                </a:cubicBezTo>
                <a:cubicBezTo>
                  <a:pt x="7223" y="472"/>
                  <a:pt x="7223" y="472"/>
                  <a:pt x="7223" y="472"/>
                </a:cubicBezTo>
                <a:cubicBezTo>
                  <a:pt x="7223" y="460"/>
                  <a:pt x="7223" y="460"/>
                  <a:pt x="7223" y="460"/>
                </a:cubicBezTo>
                <a:cubicBezTo>
                  <a:pt x="7183" y="455"/>
                  <a:pt x="7183" y="455"/>
                  <a:pt x="7183" y="455"/>
                </a:cubicBezTo>
                <a:cubicBezTo>
                  <a:pt x="7183" y="174"/>
                  <a:pt x="7183" y="174"/>
                  <a:pt x="7183" y="174"/>
                </a:cubicBezTo>
                <a:cubicBezTo>
                  <a:pt x="7085" y="174"/>
                  <a:pt x="7085" y="174"/>
                  <a:pt x="7085" y="174"/>
                </a:cubicBezTo>
                <a:cubicBezTo>
                  <a:pt x="7085" y="186"/>
                  <a:pt x="7085" y="186"/>
                  <a:pt x="7085" y="186"/>
                </a:cubicBezTo>
                <a:lnTo>
                  <a:pt x="7125" y="191"/>
                </a:lnTo>
                <a:close/>
                <a:moveTo>
                  <a:pt x="7118" y="96"/>
                </a:moveTo>
                <a:cubicBezTo>
                  <a:pt x="7126" y="103"/>
                  <a:pt x="7135" y="107"/>
                  <a:pt x="7146" y="107"/>
                </a:cubicBezTo>
                <a:cubicBezTo>
                  <a:pt x="7156" y="107"/>
                  <a:pt x="7165" y="103"/>
                  <a:pt x="7172" y="96"/>
                </a:cubicBezTo>
                <a:cubicBezTo>
                  <a:pt x="7180" y="88"/>
                  <a:pt x="7183" y="79"/>
                  <a:pt x="7183" y="68"/>
                </a:cubicBezTo>
                <a:cubicBezTo>
                  <a:pt x="7183" y="57"/>
                  <a:pt x="7180" y="48"/>
                  <a:pt x="7172" y="41"/>
                </a:cubicBezTo>
                <a:cubicBezTo>
                  <a:pt x="7165" y="34"/>
                  <a:pt x="7156" y="30"/>
                  <a:pt x="7145" y="30"/>
                </a:cubicBezTo>
                <a:cubicBezTo>
                  <a:pt x="7135" y="30"/>
                  <a:pt x="7125" y="34"/>
                  <a:pt x="7118" y="41"/>
                </a:cubicBezTo>
                <a:cubicBezTo>
                  <a:pt x="7111" y="48"/>
                  <a:pt x="7107" y="57"/>
                  <a:pt x="7107" y="68"/>
                </a:cubicBezTo>
                <a:cubicBezTo>
                  <a:pt x="7107" y="79"/>
                  <a:pt x="7111" y="88"/>
                  <a:pt x="7118" y="96"/>
                </a:cubicBezTo>
                <a:close/>
                <a:moveTo>
                  <a:pt x="6959" y="174"/>
                </a:moveTo>
                <a:cubicBezTo>
                  <a:pt x="6959" y="111"/>
                  <a:pt x="6959" y="111"/>
                  <a:pt x="6959" y="111"/>
                </a:cubicBezTo>
                <a:cubicBezTo>
                  <a:pt x="6902" y="126"/>
                  <a:pt x="6902" y="126"/>
                  <a:pt x="6902" y="126"/>
                </a:cubicBezTo>
                <a:cubicBezTo>
                  <a:pt x="6902" y="174"/>
                  <a:pt x="6902" y="174"/>
                  <a:pt x="6902" y="174"/>
                </a:cubicBezTo>
                <a:cubicBezTo>
                  <a:pt x="6861" y="174"/>
                  <a:pt x="6861" y="174"/>
                  <a:pt x="6861" y="174"/>
                </a:cubicBezTo>
                <a:cubicBezTo>
                  <a:pt x="6861" y="185"/>
                  <a:pt x="6861" y="185"/>
                  <a:pt x="6861" y="185"/>
                </a:cubicBezTo>
                <a:cubicBezTo>
                  <a:pt x="6902" y="191"/>
                  <a:pt x="6902" y="191"/>
                  <a:pt x="6902" y="191"/>
                </a:cubicBezTo>
                <a:cubicBezTo>
                  <a:pt x="6902" y="398"/>
                  <a:pt x="6902" y="398"/>
                  <a:pt x="6902" y="398"/>
                </a:cubicBezTo>
                <a:cubicBezTo>
                  <a:pt x="6902" y="451"/>
                  <a:pt x="6929" y="478"/>
                  <a:pt x="6985" y="478"/>
                </a:cubicBezTo>
                <a:cubicBezTo>
                  <a:pt x="7009" y="478"/>
                  <a:pt x="7030" y="470"/>
                  <a:pt x="7047" y="455"/>
                </a:cubicBezTo>
                <a:cubicBezTo>
                  <a:pt x="7040" y="445"/>
                  <a:pt x="7040" y="445"/>
                  <a:pt x="7040" y="445"/>
                </a:cubicBezTo>
                <a:cubicBezTo>
                  <a:pt x="7029" y="454"/>
                  <a:pt x="7016" y="458"/>
                  <a:pt x="7003" y="458"/>
                </a:cubicBezTo>
                <a:cubicBezTo>
                  <a:pt x="6974" y="458"/>
                  <a:pt x="6959" y="438"/>
                  <a:pt x="6959" y="397"/>
                </a:cubicBezTo>
                <a:cubicBezTo>
                  <a:pt x="6959" y="191"/>
                  <a:pt x="6959" y="191"/>
                  <a:pt x="6959" y="191"/>
                </a:cubicBezTo>
                <a:cubicBezTo>
                  <a:pt x="7034" y="185"/>
                  <a:pt x="7034" y="185"/>
                  <a:pt x="7034" y="185"/>
                </a:cubicBezTo>
                <a:cubicBezTo>
                  <a:pt x="7034" y="174"/>
                  <a:pt x="7034" y="174"/>
                  <a:pt x="7034" y="174"/>
                </a:cubicBezTo>
                <a:lnTo>
                  <a:pt x="6959" y="174"/>
                </a:lnTo>
                <a:close/>
                <a:moveTo>
                  <a:pt x="6767" y="285"/>
                </a:moveTo>
                <a:cubicBezTo>
                  <a:pt x="6774" y="292"/>
                  <a:pt x="6783" y="296"/>
                  <a:pt x="6793" y="296"/>
                </a:cubicBezTo>
                <a:cubicBezTo>
                  <a:pt x="6804" y="296"/>
                  <a:pt x="6812" y="292"/>
                  <a:pt x="6819" y="286"/>
                </a:cubicBezTo>
                <a:cubicBezTo>
                  <a:pt x="6825" y="279"/>
                  <a:pt x="6829" y="269"/>
                  <a:pt x="6829" y="257"/>
                </a:cubicBezTo>
                <a:cubicBezTo>
                  <a:pt x="6829" y="231"/>
                  <a:pt x="6817" y="210"/>
                  <a:pt x="6794" y="193"/>
                </a:cubicBezTo>
                <a:cubicBezTo>
                  <a:pt x="6772" y="177"/>
                  <a:pt x="6743" y="168"/>
                  <a:pt x="6710" y="168"/>
                </a:cubicBezTo>
                <a:cubicBezTo>
                  <a:pt x="6670" y="168"/>
                  <a:pt x="6635" y="182"/>
                  <a:pt x="6605" y="210"/>
                </a:cubicBezTo>
                <a:cubicBezTo>
                  <a:pt x="6576" y="238"/>
                  <a:pt x="6561" y="275"/>
                  <a:pt x="6561" y="322"/>
                </a:cubicBezTo>
                <a:cubicBezTo>
                  <a:pt x="6561" y="368"/>
                  <a:pt x="6575" y="406"/>
                  <a:pt x="6604" y="435"/>
                </a:cubicBezTo>
                <a:cubicBezTo>
                  <a:pt x="6632" y="463"/>
                  <a:pt x="6668" y="478"/>
                  <a:pt x="6710" y="478"/>
                </a:cubicBezTo>
                <a:cubicBezTo>
                  <a:pt x="6740" y="478"/>
                  <a:pt x="6766" y="469"/>
                  <a:pt x="6787" y="452"/>
                </a:cubicBezTo>
                <a:cubicBezTo>
                  <a:pt x="6809" y="435"/>
                  <a:pt x="6822" y="413"/>
                  <a:pt x="6828" y="384"/>
                </a:cubicBezTo>
                <a:cubicBezTo>
                  <a:pt x="6814" y="384"/>
                  <a:pt x="6814" y="384"/>
                  <a:pt x="6814" y="384"/>
                </a:cubicBezTo>
                <a:cubicBezTo>
                  <a:pt x="6810" y="409"/>
                  <a:pt x="6798" y="428"/>
                  <a:pt x="6778" y="443"/>
                </a:cubicBezTo>
                <a:cubicBezTo>
                  <a:pt x="6759" y="458"/>
                  <a:pt x="6736" y="465"/>
                  <a:pt x="6708" y="465"/>
                </a:cubicBezTo>
                <a:cubicBezTo>
                  <a:pt x="6681" y="465"/>
                  <a:pt x="6660" y="455"/>
                  <a:pt x="6646" y="434"/>
                </a:cubicBezTo>
                <a:cubicBezTo>
                  <a:pt x="6631" y="413"/>
                  <a:pt x="6624" y="386"/>
                  <a:pt x="6624" y="352"/>
                </a:cubicBezTo>
                <a:cubicBezTo>
                  <a:pt x="6624" y="294"/>
                  <a:pt x="6624" y="294"/>
                  <a:pt x="6624" y="294"/>
                </a:cubicBezTo>
                <a:cubicBezTo>
                  <a:pt x="6624" y="258"/>
                  <a:pt x="6632" y="231"/>
                  <a:pt x="6646" y="211"/>
                </a:cubicBezTo>
                <a:cubicBezTo>
                  <a:pt x="6661" y="191"/>
                  <a:pt x="6682" y="181"/>
                  <a:pt x="6710" y="181"/>
                </a:cubicBezTo>
                <a:cubicBezTo>
                  <a:pt x="6729" y="181"/>
                  <a:pt x="6744" y="186"/>
                  <a:pt x="6755" y="195"/>
                </a:cubicBezTo>
                <a:cubicBezTo>
                  <a:pt x="6767" y="204"/>
                  <a:pt x="6772" y="215"/>
                  <a:pt x="6772" y="228"/>
                </a:cubicBezTo>
                <a:cubicBezTo>
                  <a:pt x="6772" y="242"/>
                  <a:pt x="6767" y="252"/>
                  <a:pt x="6757" y="259"/>
                </a:cubicBezTo>
                <a:cubicBezTo>
                  <a:pt x="6757" y="270"/>
                  <a:pt x="6760" y="278"/>
                  <a:pt x="6767" y="285"/>
                </a:cubicBezTo>
                <a:close/>
                <a:moveTo>
                  <a:pt x="6398" y="430"/>
                </a:moveTo>
                <a:cubicBezTo>
                  <a:pt x="6383" y="444"/>
                  <a:pt x="6366" y="451"/>
                  <a:pt x="6350" y="451"/>
                </a:cubicBezTo>
                <a:cubicBezTo>
                  <a:pt x="6333" y="451"/>
                  <a:pt x="6320" y="446"/>
                  <a:pt x="6312" y="437"/>
                </a:cubicBezTo>
                <a:cubicBezTo>
                  <a:pt x="6303" y="429"/>
                  <a:pt x="6299" y="416"/>
                  <a:pt x="6299" y="401"/>
                </a:cubicBezTo>
                <a:cubicBezTo>
                  <a:pt x="6299" y="372"/>
                  <a:pt x="6309" y="350"/>
                  <a:pt x="6329" y="336"/>
                </a:cubicBezTo>
                <a:cubicBezTo>
                  <a:pt x="6350" y="322"/>
                  <a:pt x="6375" y="315"/>
                  <a:pt x="6405" y="315"/>
                </a:cubicBezTo>
                <a:cubicBezTo>
                  <a:pt x="6426" y="315"/>
                  <a:pt x="6426" y="315"/>
                  <a:pt x="6426" y="315"/>
                </a:cubicBezTo>
                <a:cubicBezTo>
                  <a:pt x="6426" y="374"/>
                  <a:pt x="6426" y="374"/>
                  <a:pt x="6426" y="374"/>
                </a:cubicBezTo>
                <a:cubicBezTo>
                  <a:pt x="6424" y="397"/>
                  <a:pt x="6414" y="416"/>
                  <a:pt x="6398" y="430"/>
                </a:cubicBezTo>
                <a:close/>
                <a:moveTo>
                  <a:pt x="6444" y="462"/>
                </a:moveTo>
                <a:cubicBezTo>
                  <a:pt x="6456" y="472"/>
                  <a:pt x="6470" y="478"/>
                  <a:pt x="6487" y="478"/>
                </a:cubicBezTo>
                <a:cubicBezTo>
                  <a:pt x="6503" y="478"/>
                  <a:pt x="6516" y="474"/>
                  <a:pt x="6525" y="466"/>
                </a:cubicBezTo>
                <a:cubicBezTo>
                  <a:pt x="6534" y="458"/>
                  <a:pt x="6538" y="448"/>
                  <a:pt x="6538" y="434"/>
                </a:cubicBezTo>
                <a:cubicBezTo>
                  <a:pt x="6526" y="434"/>
                  <a:pt x="6526" y="434"/>
                  <a:pt x="6526" y="434"/>
                </a:cubicBezTo>
                <a:cubicBezTo>
                  <a:pt x="6526" y="451"/>
                  <a:pt x="6519" y="459"/>
                  <a:pt x="6505" y="459"/>
                </a:cubicBezTo>
                <a:cubicBezTo>
                  <a:pt x="6491" y="459"/>
                  <a:pt x="6483" y="451"/>
                  <a:pt x="6483" y="433"/>
                </a:cubicBezTo>
                <a:cubicBezTo>
                  <a:pt x="6483" y="257"/>
                  <a:pt x="6483" y="257"/>
                  <a:pt x="6483" y="257"/>
                </a:cubicBezTo>
                <a:cubicBezTo>
                  <a:pt x="6483" y="198"/>
                  <a:pt x="6445" y="168"/>
                  <a:pt x="6367" y="168"/>
                </a:cubicBezTo>
                <a:cubicBezTo>
                  <a:pt x="6335" y="168"/>
                  <a:pt x="6308" y="175"/>
                  <a:pt x="6286" y="189"/>
                </a:cubicBezTo>
                <a:cubicBezTo>
                  <a:pt x="6276" y="195"/>
                  <a:pt x="6267" y="203"/>
                  <a:pt x="6261" y="212"/>
                </a:cubicBezTo>
                <a:cubicBezTo>
                  <a:pt x="6254" y="221"/>
                  <a:pt x="6251" y="231"/>
                  <a:pt x="6251" y="241"/>
                </a:cubicBezTo>
                <a:cubicBezTo>
                  <a:pt x="6251" y="252"/>
                  <a:pt x="6255" y="261"/>
                  <a:pt x="6262" y="268"/>
                </a:cubicBezTo>
                <a:cubicBezTo>
                  <a:pt x="6269" y="275"/>
                  <a:pt x="6277" y="278"/>
                  <a:pt x="6287" y="278"/>
                </a:cubicBezTo>
                <a:cubicBezTo>
                  <a:pt x="6297" y="278"/>
                  <a:pt x="6306" y="275"/>
                  <a:pt x="6313" y="267"/>
                </a:cubicBezTo>
                <a:cubicBezTo>
                  <a:pt x="6320" y="260"/>
                  <a:pt x="6324" y="252"/>
                  <a:pt x="6324" y="242"/>
                </a:cubicBezTo>
                <a:cubicBezTo>
                  <a:pt x="6313" y="239"/>
                  <a:pt x="6308" y="232"/>
                  <a:pt x="6308" y="221"/>
                </a:cubicBezTo>
                <a:cubicBezTo>
                  <a:pt x="6308" y="211"/>
                  <a:pt x="6313" y="201"/>
                  <a:pt x="6324" y="193"/>
                </a:cubicBezTo>
                <a:cubicBezTo>
                  <a:pt x="6336" y="185"/>
                  <a:pt x="6350" y="181"/>
                  <a:pt x="6367" y="181"/>
                </a:cubicBezTo>
                <a:cubicBezTo>
                  <a:pt x="6406" y="181"/>
                  <a:pt x="6426" y="203"/>
                  <a:pt x="6426" y="246"/>
                </a:cubicBezTo>
                <a:cubicBezTo>
                  <a:pt x="6426" y="300"/>
                  <a:pt x="6426" y="300"/>
                  <a:pt x="6426" y="300"/>
                </a:cubicBezTo>
                <a:cubicBezTo>
                  <a:pt x="6405" y="300"/>
                  <a:pt x="6405" y="300"/>
                  <a:pt x="6405" y="300"/>
                </a:cubicBezTo>
                <a:cubicBezTo>
                  <a:pt x="6355" y="300"/>
                  <a:pt x="6317" y="307"/>
                  <a:pt x="6289" y="321"/>
                </a:cubicBezTo>
                <a:cubicBezTo>
                  <a:pt x="6273" y="329"/>
                  <a:pt x="6260" y="340"/>
                  <a:pt x="6251" y="352"/>
                </a:cubicBezTo>
                <a:cubicBezTo>
                  <a:pt x="6241" y="365"/>
                  <a:pt x="6236" y="383"/>
                  <a:pt x="6236" y="405"/>
                </a:cubicBezTo>
                <a:cubicBezTo>
                  <a:pt x="6236" y="428"/>
                  <a:pt x="6244" y="446"/>
                  <a:pt x="6259" y="458"/>
                </a:cubicBezTo>
                <a:cubicBezTo>
                  <a:pt x="6275" y="471"/>
                  <a:pt x="6294" y="478"/>
                  <a:pt x="6318" y="478"/>
                </a:cubicBezTo>
                <a:cubicBezTo>
                  <a:pt x="6342" y="478"/>
                  <a:pt x="6363" y="472"/>
                  <a:pt x="6383" y="461"/>
                </a:cubicBezTo>
                <a:cubicBezTo>
                  <a:pt x="6402" y="450"/>
                  <a:pt x="6416" y="434"/>
                  <a:pt x="6426" y="415"/>
                </a:cubicBezTo>
                <a:cubicBezTo>
                  <a:pt x="6426" y="436"/>
                  <a:pt x="6432" y="452"/>
                  <a:pt x="6444" y="462"/>
                </a:cubicBezTo>
                <a:close/>
                <a:moveTo>
                  <a:pt x="6112" y="472"/>
                </a:moveTo>
                <a:cubicBezTo>
                  <a:pt x="6112" y="460"/>
                  <a:pt x="6112" y="460"/>
                  <a:pt x="6112" y="460"/>
                </a:cubicBezTo>
                <a:cubicBezTo>
                  <a:pt x="6066" y="455"/>
                  <a:pt x="6066" y="455"/>
                  <a:pt x="6066" y="455"/>
                </a:cubicBezTo>
                <a:cubicBezTo>
                  <a:pt x="6066" y="239"/>
                  <a:pt x="6066" y="239"/>
                  <a:pt x="6066" y="239"/>
                </a:cubicBezTo>
                <a:cubicBezTo>
                  <a:pt x="6088" y="209"/>
                  <a:pt x="6105" y="193"/>
                  <a:pt x="6120" y="193"/>
                </a:cubicBezTo>
                <a:cubicBezTo>
                  <a:pt x="6127" y="193"/>
                  <a:pt x="6133" y="195"/>
                  <a:pt x="6138" y="199"/>
                </a:cubicBezTo>
                <a:cubicBezTo>
                  <a:pt x="6142" y="203"/>
                  <a:pt x="6144" y="208"/>
                  <a:pt x="6144" y="215"/>
                </a:cubicBezTo>
                <a:cubicBezTo>
                  <a:pt x="6144" y="221"/>
                  <a:pt x="6142" y="227"/>
                  <a:pt x="6138" y="232"/>
                </a:cubicBezTo>
                <a:cubicBezTo>
                  <a:pt x="6145" y="242"/>
                  <a:pt x="6155" y="247"/>
                  <a:pt x="6167" y="247"/>
                </a:cubicBezTo>
                <a:cubicBezTo>
                  <a:pt x="6178" y="247"/>
                  <a:pt x="6187" y="243"/>
                  <a:pt x="6194" y="237"/>
                </a:cubicBezTo>
                <a:cubicBezTo>
                  <a:pt x="6200" y="230"/>
                  <a:pt x="6203" y="221"/>
                  <a:pt x="6203" y="209"/>
                </a:cubicBezTo>
                <a:cubicBezTo>
                  <a:pt x="6203" y="197"/>
                  <a:pt x="6198" y="187"/>
                  <a:pt x="6187" y="180"/>
                </a:cubicBezTo>
                <a:cubicBezTo>
                  <a:pt x="6176" y="172"/>
                  <a:pt x="6163" y="168"/>
                  <a:pt x="6148" y="168"/>
                </a:cubicBezTo>
                <a:cubicBezTo>
                  <a:pt x="6118" y="168"/>
                  <a:pt x="6091" y="185"/>
                  <a:pt x="6066" y="218"/>
                </a:cubicBezTo>
                <a:cubicBezTo>
                  <a:pt x="6066" y="174"/>
                  <a:pt x="6066" y="174"/>
                  <a:pt x="6066" y="174"/>
                </a:cubicBezTo>
                <a:cubicBezTo>
                  <a:pt x="5969" y="174"/>
                  <a:pt x="5969" y="174"/>
                  <a:pt x="5969" y="174"/>
                </a:cubicBezTo>
                <a:cubicBezTo>
                  <a:pt x="5969" y="185"/>
                  <a:pt x="5969" y="185"/>
                  <a:pt x="5969" y="185"/>
                </a:cubicBezTo>
                <a:cubicBezTo>
                  <a:pt x="6009" y="191"/>
                  <a:pt x="6009" y="191"/>
                  <a:pt x="6009" y="191"/>
                </a:cubicBezTo>
                <a:cubicBezTo>
                  <a:pt x="6009" y="455"/>
                  <a:pt x="6009" y="455"/>
                  <a:pt x="6009" y="455"/>
                </a:cubicBezTo>
                <a:cubicBezTo>
                  <a:pt x="5969" y="460"/>
                  <a:pt x="5969" y="460"/>
                  <a:pt x="5969" y="460"/>
                </a:cubicBezTo>
                <a:cubicBezTo>
                  <a:pt x="5969" y="472"/>
                  <a:pt x="5969" y="472"/>
                  <a:pt x="5969" y="472"/>
                </a:cubicBezTo>
                <a:lnTo>
                  <a:pt x="6112" y="472"/>
                </a:lnTo>
                <a:close/>
                <a:moveTo>
                  <a:pt x="5851" y="141"/>
                </a:moveTo>
                <a:cubicBezTo>
                  <a:pt x="5851" y="164"/>
                  <a:pt x="5851" y="164"/>
                  <a:pt x="5851" y="164"/>
                </a:cubicBezTo>
                <a:cubicBezTo>
                  <a:pt x="5851" y="241"/>
                  <a:pt x="5815" y="280"/>
                  <a:pt x="5744" y="280"/>
                </a:cubicBezTo>
                <a:cubicBezTo>
                  <a:pt x="5688" y="280"/>
                  <a:pt x="5688" y="280"/>
                  <a:pt x="5688" y="280"/>
                </a:cubicBezTo>
                <a:cubicBezTo>
                  <a:pt x="5688" y="26"/>
                  <a:pt x="5688" y="26"/>
                  <a:pt x="5688" y="26"/>
                </a:cubicBezTo>
                <a:cubicBezTo>
                  <a:pt x="5744" y="26"/>
                  <a:pt x="5744" y="26"/>
                  <a:pt x="5744" y="26"/>
                </a:cubicBezTo>
                <a:cubicBezTo>
                  <a:pt x="5815" y="26"/>
                  <a:pt x="5851" y="64"/>
                  <a:pt x="5851" y="141"/>
                </a:cubicBezTo>
                <a:close/>
                <a:moveTo>
                  <a:pt x="5921" y="152"/>
                </a:moveTo>
                <a:cubicBezTo>
                  <a:pt x="5921" y="58"/>
                  <a:pt x="5865" y="11"/>
                  <a:pt x="5752" y="11"/>
                </a:cubicBezTo>
                <a:cubicBezTo>
                  <a:pt x="5572" y="11"/>
                  <a:pt x="5572" y="11"/>
                  <a:pt x="5572" y="11"/>
                </a:cubicBezTo>
                <a:cubicBezTo>
                  <a:pt x="5572" y="24"/>
                  <a:pt x="5572" y="24"/>
                  <a:pt x="5572" y="24"/>
                </a:cubicBezTo>
                <a:cubicBezTo>
                  <a:pt x="5625" y="32"/>
                  <a:pt x="5625" y="32"/>
                  <a:pt x="5625" y="32"/>
                </a:cubicBezTo>
                <a:cubicBezTo>
                  <a:pt x="5625" y="451"/>
                  <a:pt x="5625" y="451"/>
                  <a:pt x="5625" y="451"/>
                </a:cubicBezTo>
                <a:cubicBezTo>
                  <a:pt x="5572" y="460"/>
                  <a:pt x="5572" y="460"/>
                  <a:pt x="5572" y="460"/>
                </a:cubicBezTo>
                <a:cubicBezTo>
                  <a:pt x="5572" y="472"/>
                  <a:pt x="5572" y="472"/>
                  <a:pt x="5572" y="472"/>
                </a:cubicBezTo>
                <a:cubicBezTo>
                  <a:pt x="5741" y="472"/>
                  <a:pt x="5741" y="472"/>
                  <a:pt x="5741" y="472"/>
                </a:cubicBezTo>
                <a:cubicBezTo>
                  <a:pt x="5741" y="460"/>
                  <a:pt x="5741" y="460"/>
                  <a:pt x="5741" y="460"/>
                </a:cubicBezTo>
                <a:cubicBezTo>
                  <a:pt x="5688" y="451"/>
                  <a:pt x="5688" y="451"/>
                  <a:pt x="5688" y="451"/>
                </a:cubicBezTo>
                <a:cubicBezTo>
                  <a:pt x="5688" y="293"/>
                  <a:pt x="5688" y="293"/>
                  <a:pt x="5688" y="293"/>
                </a:cubicBezTo>
                <a:cubicBezTo>
                  <a:pt x="5752" y="293"/>
                  <a:pt x="5752" y="293"/>
                  <a:pt x="5752" y="293"/>
                </a:cubicBezTo>
                <a:cubicBezTo>
                  <a:pt x="5865" y="293"/>
                  <a:pt x="5921" y="246"/>
                  <a:pt x="5921" y="152"/>
                </a:cubicBezTo>
                <a:close/>
                <a:moveTo>
                  <a:pt x="5240" y="478"/>
                </a:moveTo>
                <a:cubicBezTo>
                  <a:pt x="5282" y="478"/>
                  <a:pt x="5317" y="463"/>
                  <a:pt x="5345" y="434"/>
                </a:cubicBezTo>
                <a:cubicBezTo>
                  <a:pt x="5374" y="405"/>
                  <a:pt x="5388" y="368"/>
                  <a:pt x="5388" y="323"/>
                </a:cubicBezTo>
                <a:cubicBezTo>
                  <a:pt x="5388" y="278"/>
                  <a:pt x="5374" y="241"/>
                  <a:pt x="5345" y="212"/>
                </a:cubicBezTo>
                <a:cubicBezTo>
                  <a:pt x="5317" y="183"/>
                  <a:pt x="5282" y="168"/>
                  <a:pt x="5239" y="168"/>
                </a:cubicBezTo>
                <a:cubicBezTo>
                  <a:pt x="5196" y="168"/>
                  <a:pt x="5161" y="182"/>
                  <a:pt x="5133" y="210"/>
                </a:cubicBezTo>
                <a:cubicBezTo>
                  <a:pt x="5105" y="240"/>
                  <a:pt x="5090" y="277"/>
                  <a:pt x="5090" y="323"/>
                </a:cubicBezTo>
                <a:cubicBezTo>
                  <a:pt x="5090" y="368"/>
                  <a:pt x="5104" y="406"/>
                  <a:pt x="5133" y="435"/>
                </a:cubicBezTo>
                <a:cubicBezTo>
                  <a:pt x="5162" y="463"/>
                  <a:pt x="5198" y="478"/>
                  <a:pt x="5240" y="478"/>
                </a:cubicBezTo>
                <a:close/>
                <a:moveTo>
                  <a:pt x="5304" y="434"/>
                </a:moveTo>
                <a:cubicBezTo>
                  <a:pt x="5289" y="455"/>
                  <a:pt x="5268" y="465"/>
                  <a:pt x="5239" y="465"/>
                </a:cubicBezTo>
                <a:cubicBezTo>
                  <a:pt x="5211" y="465"/>
                  <a:pt x="5189" y="455"/>
                  <a:pt x="5175" y="434"/>
                </a:cubicBezTo>
                <a:cubicBezTo>
                  <a:pt x="5161" y="413"/>
                  <a:pt x="5153" y="386"/>
                  <a:pt x="5153" y="352"/>
                </a:cubicBezTo>
                <a:cubicBezTo>
                  <a:pt x="5153" y="294"/>
                  <a:pt x="5153" y="294"/>
                  <a:pt x="5153" y="294"/>
                </a:cubicBezTo>
                <a:cubicBezTo>
                  <a:pt x="5153" y="259"/>
                  <a:pt x="5161" y="232"/>
                  <a:pt x="5175" y="212"/>
                </a:cubicBezTo>
                <a:cubicBezTo>
                  <a:pt x="5189" y="191"/>
                  <a:pt x="5211" y="181"/>
                  <a:pt x="5239" y="181"/>
                </a:cubicBezTo>
                <a:cubicBezTo>
                  <a:pt x="5268" y="181"/>
                  <a:pt x="5290" y="191"/>
                  <a:pt x="5304" y="212"/>
                </a:cubicBezTo>
                <a:cubicBezTo>
                  <a:pt x="5318" y="232"/>
                  <a:pt x="5325" y="259"/>
                  <a:pt x="5325" y="294"/>
                </a:cubicBezTo>
                <a:cubicBezTo>
                  <a:pt x="5325" y="352"/>
                  <a:pt x="5325" y="352"/>
                  <a:pt x="5325" y="352"/>
                </a:cubicBezTo>
                <a:cubicBezTo>
                  <a:pt x="5325" y="386"/>
                  <a:pt x="5318" y="413"/>
                  <a:pt x="5304" y="434"/>
                </a:cubicBezTo>
                <a:close/>
                <a:moveTo>
                  <a:pt x="4984" y="174"/>
                </a:moveTo>
                <a:cubicBezTo>
                  <a:pt x="4984" y="111"/>
                  <a:pt x="4984" y="111"/>
                  <a:pt x="4984" y="111"/>
                </a:cubicBezTo>
                <a:cubicBezTo>
                  <a:pt x="4927" y="126"/>
                  <a:pt x="4927" y="126"/>
                  <a:pt x="4927" y="126"/>
                </a:cubicBezTo>
                <a:cubicBezTo>
                  <a:pt x="4927" y="174"/>
                  <a:pt x="4927" y="174"/>
                  <a:pt x="4927" y="174"/>
                </a:cubicBezTo>
                <a:cubicBezTo>
                  <a:pt x="4886" y="174"/>
                  <a:pt x="4886" y="174"/>
                  <a:pt x="4886" y="174"/>
                </a:cubicBezTo>
                <a:cubicBezTo>
                  <a:pt x="4886" y="185"/>
                  <a:pt x="4886" y="185"/>
                  <a:pt x="4886" y="185"/>
                </a:cubicBezTo>
                <a:cubicBezTo>
                  <a:pt x="4927" y="191"/>
                  <a:pt x="4927" y="191"/>
                  <a:pt x="4927" y="191"/>
                </a:cubicBezTo>
                <a:cubicBezTo>
                  <a:pt x="4927" y="398"/>
                  <a:pt x="4927" y="398"/>
                  <a:pt x="4927" y="398"/>
                </a:cubicBezTo>
                <a:cubicBezTo>
                  <a:pt x="4927" y="451"/>
                  <a:pt x="4954" y="478"/>
                  <a:pt x="5010" y="478"/>
                </a:cubicBezTo>
                <a:cubicBezTo>
                  <a:pt x="5034" y="478"/>
                  <a:pt x="5055" y="470"/>
                  <a:pt x="5072" y="455"/>
                </a:cubicBezTo>
                <a:cubicBezTo>
                  <a:pt x="5065" y="445"/>
                  <a:pt x="5065" y="445"/>
                  <a:pt x="5065" y="445"/>
                </a:cubicBezTo>
                <a:cubicBezTo>
                  <a:pt x="5054" y="454"/>
                  <a:pt x="5041" y="458"/>
                  <a:pt x="5028" y="458"/>
                </a:cubicBezTo>
                <a:cubicBezTo>
                  <a:pt x="4999" y="458"/>
                  <a:pt x="4984" y="438"/>
                  <a:pt x="4984" y="397"/>
                </a:cubicBezTo>
                <a:cubicBezTo>
                  <a:pt x="4984" y="191"/>
                  <a:pt x="4984" y="191"/>
                  <a:pt x="4984" y="191"/>
                </a:cubicBezTo>
                <a:cubicBezTo>
                  <a:pt x="5059" y="185"/>
                  <a:pt x="5059" y="185"/>
                  <a:pt x="5059" y="185"/>
                </a:cubicBezTo>
                <a:cubicBezTo>
                  <a:pt x="5059" y="174"/>
                  <a:pt x="5059" y="174"/>
                  <a:pt x="5059" y="174"/>
                </a:cubicBezTo>
                <a:lnTo>
                  <a:pt x="4984" y="174"/>
                </a:lnTo>
                <a:close/>
                <a:moveTo>
                  <a:pt x="4653" y="280"/>
                </a:moveTo>
                <a:cubicBezTo>
                  <a:pt x="4505" y="280"/>
                  <a:pt x="4505" y="280"/>
                  <a:pt x="4505" y="280"/>
                </a:cubicBezTo>
                <a:cubicBezTo>
                  <a:pt x="4507" y="250"/>
                  <a:pt x="4515" y="226"/>
                  <a:pt x="4529" y="208"/>
                </a:cubicBezTo>
                <a:cubicBezTo>
                  <a:pt x="4543" y="190"/>
                  <a:pt x="4563" y="181"/>
                  <a:pt x="4589" y="181"/>
                </a:cubicBezTo>
                <a:cubicBezTo>
                  <a:pt x="4632" y="181"/>
                  <a:pt x="4653" y="214"/>
                  <a:pt x="4653" y="280"/>
                </a:cubicBezTo>
                <a:close/>
                <a:moveTo>
                  <a:pt x="4527" y="433"/>
                </a:moveTo>
                <a:cubicBezTo>
                  <a:pt x="4512" y="413"/>
                  <a:pt x="4504" y="386"/>
                  <a:pt x="4504" y="352"/>
                </a:cubicBezTo>
                <a:cubicBezTo>
                  <a:pt x="4504" y="295"/>
                  <a:pt x="4504" y="295"/>
                  <a:pt x="4504" y="295"/>
                </a:cubicBezTo>
                <a:cubicBezTo>
                  <a:pt x="4716" y="295"/>
                  <a:pt x="4716" y="295"/>
                  <a:pt x="4716" y="295"/>
                </a:cubicBezTo>
                <a:cubicBezTo>
                  <a:pt x="4716" y="258"/>
                  <a:pt x="4703" y="228"/>
                  <a:pt x="4680" y="204"/>
                </a:cubicBezTo>
                <a:cubicBezTo>
                  <a:pt x="4657" y="180"/>
                  <a:pt x="4627" y="168"/>
                  <a:pt x="4590" y="168"/>
                </a:cubicBezTo>
                <a:cubicBezTo>
                  <a:pt x="4547" y="168"/>
                  <a:pt x="4512" y="183"/>
                  <a:pt x="4484" y="211"/>
                </a:cubicBezTo>
                <a:cubicBezTo>
                  <a:pt x="4455" y="240"/>
                  <a:pt x="4441" y="277"/>
                  <a:pt x="4441" y="323"/>
                </a:cubicBezTo>
                <a:cubicBezTo>
                  <a:pt x="4441" y="369"/>
                  <a:pt x="4455" y="407"/>
                  <a:pt x="4484" y="435"/>
                </a:cubicBezTo>
                <a:cubicBezTo>
                  <a:pt x="4513" y="463"/>
                  <a:pt x="4550" y="478"/>
                  <a:pt x="4593" y="478"/>
                </a:cubicBezTo>
                <a:cubicBezTo>
                  <a:pt x="4625" y="478"/>
                  <a:pt x="4651" y="469"/>
                  <a:pt x="4673" y="453"/>
                </a:cubicBezTo>
                <a:cubicBezTo>
                  <a:pt x="4695" y="436"/>
                  <a:pt x="4709" y="413"/>
                  <a:pt x="4714" y="384"/>
                </a:cubicBezTo>
                <a:cubicBezTo>
                  <a:pt x="4701" y="384"/>
                  <a:pt x="4701" y="384"/>
                  <a:pt x="4701" y="384"/>
                </a:cubicBezTo>
                <a:cubicBezTo>
                  <a:pt x="4696" y="408"/>
                  <a:pt x="4684" y="427"/>
                  <a:pt x="4663" y="442"/>
                </a:cubicBezTo>
                <a:cubicBezTo>
                  <a:pt x="4654" y="449"/>
                  <a:pt x="4643" y="455"/>
                  <a:pt x="4631" y="459"/>
                </a:cubicBezTo>
                <a:cubicBezTo>
                  <a:pt x="4619" y="463"/>
                  <a:pt x="4606" y="465"/>
                  <a:pt x="4592" y="465"/>
                </a:cubicBezTo>
                <a:cubicBezTo>
                  <a:pt x="4565" y="465"/>
                  <a:pt x="4543" y="454"/>
                  <a:pt x="4527" y="433"/>
                </a:cubicBezTo>
                <a:close/>
                <a:moveTo>
                  <a:pt x="4329" y="285"/>
                </a:moveTo>
                <a:cubicBezTo>
                  <a:pt x="4336" y="292"/>
                  <a:pt x="4345" y="296"/>
                  <a:pt x="4356" y="296"/>
                </a:cubicBezTo>
                <a:cubicBezTo>
                  <a:pt x="4366" y="296"/>
                  <a:pt x="4375" y="292"/>
                  <a:pt x="4381" y="286"/>
                </a:cubicBezTo>
                <a:cubicBezTo>
                  <a:pt x="4388" y="279"/>
                  <a:pt x="4391" y="269"/>
                  <a:pt x="4391" y="257"/>
                </a:cubicBezTo>
                <a:cubicBezTo>
                  <a:pt x="4391" y="231"/>
                  <a:pt x="4380" y="210"/>
                  <a:pt x="4357" y="193"/>
                </a:cubicBezTo>
                <a:cubicBezTo>
                  <a:pt x="4334" y="177"/>
                  <a:pt x="4306" y="168"/>
                  <a:pt x="4272" y="168"/>
                </a:cubicBezTo>
                <a:cubicBezTo>
                  <a:pt x="4232" y="168"/>
                  <a:pt x="4197" y="182"/>
                  <a:pt x="4168" y="210"/>
                </a:cubicBezTo>
                <a:cubicBezTo>
                  <a:pt x="4138" y="238"/>
                  <a:pt x="4123" y="275"/>
                  <a:pt x="4123" y="322"/>
                </a:cubicBezTo>
                <a:cubicBezTo>
                  <a:pt x="4123" y="368"/>
                  <a:pt x="4138" y="406"/>
                  <a:pt x="4166" y="435"/>
                </a:cubicBezTo>
                <a:cubicBezTo>
                  <a:pt x="4195" y="463"/>
                  <a:pt x="4230" y="478"/>
                  <a:pt x="4272" y="478"/>
                </a:cubicBezTo>
                <a:cubicBezTo>
                  <a:pt x="4303" y="478"/>
                  <a:pt x="4329" y="469"/>
                  <a:pt x="4350" y="452"/>
                </a:cubicBezTo>
                <a:cubicBezTo>
                  <a:pt x="4371" y="435"/>
                  <a:pt x="4385" y="413"/>
                  <a:pt x="4390" y="384"/>
                </a:cubicBezTo>
                <a:cubicBezTo>
                  <a:pt x="4377" y="384"/>
                  <a:pt x="4377" y="384"/>
                  <a:pt x="4377" y="384"/>
                </a:cubicBezTo>
                <a:cubicBezTo>
                  <a:pt x="4372" y="409"/>
                  <a:pt x="4360" y="428"/>
                  <a:pt x="4341" y="443"/>
                </a:cubicBezTo>
                <a:cubicBezTo>
                  <a:pt x="4321" y="458"/>
                  <a:pt x="4298" y="465"/>
                  <a:pt x="4271" y="465"/>
                </a:cubicBezTo>
                <a:cubicBezTo>
                  <a:pt x="4243" y="465"/>
                  <a:pt x="4223" y="455"/>
                  <a:pt x="4208" y="434"/>
                </a:cubicBezTo>
                <a:cubicBezTo>
                  <a:pt x="4194" y="413"/>
                  <a:pt x="4187" y="386"/>
                  <a:pt x="4187" y="352"/>
                </a:cubicBezTo>
                <a:cubicBezTo>
                  <a:pt x="4187" y="294"/>
                  <a:pt x="4187" y="294"/>
                  <a:pt x="4187" y="294"/>
                </a:cubicBezTo>
                <a:cubicBezTo>
                  <a:pt x="4187" y="258"/>
                  <a:pt x="4194" y="231"/>
                  <a:pt x="4209" y="211"/>
                </a:cubicBezTo>
                <a:cubicBezTo>
                  <a:pt x="4224" y="191"/>
                  <a:pt x="4245" y="181"/>
                  <a:pt x="4272" y="181"/>
                </a:cubicBezTo>
                <a:cubicBezTo>
                  <a:pt x="4291" y="181"/>
                  <a:pt x="4306" y="186"/>
                  <a:pt x="4318" y="195"/>
                </a:cubicBezTo>
                <a:cubicBezTo>
                  <a:pt x="4329" y="204"/>
                  <a:pt x="4335" y="215"/>
                  <a:pt x="4335" y="228"/>
                </a:cubicBezTo>
                <a:cubicBezTo>
                  <a:pt x="4335" y="242"/>
                  <a:pt x="4329" y="252"/>
                  <a:pt x="4319" y="259"/>
                </a:cubicBezTo>
                <a:cubicBezTo>
                  <a:pt x="4319" y="270"/>
                  <a:pt x="4323" y="278"/>
                  <a:pt x="4329" y="285"/>
                </a:cubicBezTo>
                <a:close/>
                <a:moveTo>
                  <a:pt x="4090" y="472"/>
                </a:moveTo>
                <a:cubicBezTo>
                  <a:pt x="4090" y="460"/>
                  <a:pt x="4090" y="460"/>
                  <a:pt x="4090" y="460"/>
                </a:cubicBezTo>
                <a:cubicBezTo>
                  <a:pt x="4050" y="455"/>
                  <a:pt x="4050" y="455"/>
                  <a:pt x="4050" y="455"/>
                </a:cubicBezTo>
                <a:cubicBezTo>
                  <a:pt x="4050" y="251"/>
                  <a:pt x="4050" y="251"/>
                  <a:pt x="4050" y="251"/>
                </a:cubicBezTo>
                <a:cubicBezTo>
                  <a:pt x="4050" y="224"/>
                  <a:pt x="4042" y="203"/>
                  <a:pt x="4026" y="189"/>
                </a:cubicBezTo>
                <a:cubicBezTo>
                  <a:pt x="4010" y="175"/>
                  <a:pt x="3988" y="168"/>
                  <a:pt x="3961" y="168"/>
                </a:cubicBezTo>
                <a:cubicBezTo>
                  <a:pt x="3917" y="168"/>
                  <a:pt x="3880" y="191"/>
                  <a:pt x="3848" y="236"/>
                </a:cubicBezTo>
                <a:cubicBezTo>
                  <a:pt x="3848" y="174"/>
                  <a:pt x="3848" y="174"/>
                  <a:pt x="3848" y="174"/>
                </a:cubicBezTo>
                <a:cubicBezTo>
                  <a:pt x="3751" y="174"/>
                  <a:pt x="3751" y="174"/>
                  <a:pt x="3751" y="174"/>
                </a:cubicBezTo>
                <a:cubicBezTo>
                  <a:pt x="3751" y="185"/>
                  <a:pt x="3751" y="185"/>
                  <a:pt x="3751" y="185"/>
                </a:cubicBezTo>
                <a:cubicBezTo>
                  <a:pt x="3791" y="191"/>
                  <a:pt x="3791" y="191"/>
                  <a:pt x="3791" y="191"/>
                </a:cubicBezTo>
                <a:cubicBezTo>
                  <a:pt x="3791" y="455"/>
                  <a:pt x="3791" y="455"/>
                  <a:pt x="3791" y="455"/>
                </a:cubicBezTo>
                <a:cubicBezTo>
                  <a:pt x="3751" y="460"/>
                  <a:pt x="3751" y="460"/>
                  <a:pt x="3751" y="460"/>
                </a:cubicBezTo>
                <a:cubicBezTo>
                  <a:pt x="3751" y="472"/>
                  <a:pt x="3751" y="472"/>
                  <a:pt x="3751" y="472"/>
                </a:cubicBezTo>
                <a:cubicBezTo>
                  <a:pt x="3883" y="472"/>
                  <a:pt x="3883" y="472"/>
                  <a:pt x="3883" y="472"/>
                </a:cubicBezTo>
                <a:cubicBezTo>
                  <a:pt x="3883" y="460"/>
                  <a:pt x="3883" y="460"/>
                  <a:pt x="3883" y="460"/>
                </a:cubicBezTo>
                <a:cubicBezTo>
                  <a:pt x="3848" y="455"/>
                  <a:pt x="3848" y="455"/>
                  <a:pt x="3848" y="455"/>
                </a:cubicBezTo>
                <a:cubicBezTo>
                  <a:pt x="3848" y="256"/>
                  <a:pt x="3848" y="256"/>
                  <a:pt x="3848" y="256"/>
                </a:cubicBezTo>
                <a:cubicBezTo>
                  <a:pt x="3861" y="237"/>
                  <a:pt x="3876" y="221"/>
                  <a:pt x="3892" y="208"/>
                </a:cubicBezTo>
                <a:cubicBezTo>
                  <a:pt x="3908" y="196"/>
                  <a:pt x="3925" y="189"/>
                  <a:pt x="3943" y="189"/>
                </a:cubicBezTo>
                <a:cubicBezTo>
                  <a:pt x="3976" y="189"/>
                  <a:pt x="3992" y="210"/>
                  <a:pt x="3992" y="252"/>
                </a:cubicBezTo>
                <a:cubicBezTo>
                  <a:pt x="3992" y="455"/>
                  <a:pt x="3992" y="455"/>
                  <a:pt x="3992" y="455"/>
                </a:cubicBezTo>
                <a:cubicBezTo>
                  <a:pt x="3958" y="460"/>
                  <a:pt x="3958" y="460"/>
                  <a:pt x="3958" y="460"/>
                </a:cubicBezTo>
                <a:cubicBezTo>
                  <a:pt x="3958" y="472"/>
                  <a:pt x="3958" y="472"/>
                  <a:pt x="3958" y="472"/>
                </a:cubicBezTo>
                <a:lnTo>
                  <a:pt x="4090" y="472"/>
                </a:lnTo>
                <a:close/>
                <a:moveTo>
                  <a:pt x="3649" y="280"/>
                </a:moveTo>
                <a:cubicBezTo>
                  <a:pt x="3501" y="280"/>
                  <a:pt x="3501" y="280"/>
                  <a:pt x="3501" y="280"/>
                </a:cubicBezTo>
                <a:cubicBezTo>
                  <a:pt x="3503" y="250"/>
                  <a:pt x="3511" y="226"/>
                  <a:pt x="3525" y="208"/>
                </a:cubicBezTo>
                <a:cubicBezTo>
                  <a:pt x="3539" y="190"/>
                  <a:pt x="3559" y="181"/>
                  <a:pt x="3585" y="181"/>
                </a:cubicBezTo>
                <a:cubicBezTo>
                  <a:pt x="3628" y="181"/>
                  <a:pt x="3649" y="214"/>
                  <a:pt x="3649" y="280"/>
                </a:cubicBezTo>
                <a:close/>
                <a:moveTo>
                  <a:pt x="3523" y="433"/>
                </a:moveTo>
                <a:cubicBezTo>
                  <a:pt x="3508" y="413"/>
                  <a:pt x="3501" y="386"/>
                  <a:pt x="3501" y="352"/>
                </a:cubicBezTo>
                <a:cubicBezTo>
                  <a:pt x="3501" y="295"/>
                  <a:pt x="3501" y="295"/>
                  <a:pt x="3501" y="295"/>
                </a:cubicBezTo>
                <a:cubicBezTo>
                  <a:pt x="3712" y="295"/>
                  <a:pt x="3712" y="295"/>
                  <a:pt x="3712" y="295"/>
                </a:cubicBezTo>
                <a:cubicBezTo>
                  <a:pt x="3712" y="258"/>
                  <a:pt x="3700" y="228"/>
                  <a:pt x="3676" y="204"/>
                </a:cubicBezTo>
                <a:cubicBezTo>
                  <a:pt x="3653" y="180"/>
                  <a:pt x="3623" y="168"/>
                  <a:pt x="3586" y="168"/>
                </a:cubicBezTo>
                <a:cubicBezTo>
                  <a:pt x="3543" y="168"/>
                  <a:pt x="3508" y="183"/>
                  <a:pt x="3480" y="211"/>
                </a:cubicBezTo>
                <a:cubicBezTo>
                  <a:pt x="3452" y="240"/>
                  <a:pt x="3437" y="277"/>
                  <a:pt x="3437" y="323"/>
                </a:cubicBezTo>
                <a:cubicBezTo>
                  <a:pt x="3437" y="369"/>
                  <a:pt x="3452" y="407"/>
                  <a:pt x="3480" y="435"/>
                </a:cubicBezTo>
                <a:cubicBezTo>
                  <a:pt x="3510" y="463"/>
                  <a:pt x="3546" y="478"/>
                  <a:pt x="3589" y="478"/>
                </a:cubicBezTo>
                <a:cubicBezTo>
                  <a:pt x="3621" y="478"/>
                  <a:pt x="3647" y="469"/>
                  <a:pt x="3669" y="453"/>
                </a:cubicBezTo>
                <a:cubicBezTo>
                  <a:pt x="3691" y="436"/>
                  <a:pt x="3705" y="413"/>
                  <a:pt x="3710" y="384"/>
                </a:cubicBezTo>
                <a:cubicBezTo>
                  <a:pt x="3697" y="384"/>
                  <a:pt x="3697" y="384"/>
                  <a:pt x="3697" y="384"/>
                </a:cubicBezTo>
                <a:cubicBezTo>
                  <a:pt x="3692" y="408"/>
                  <a:pt x="3680" y="427"/>
                  <a:pt x="3659" y="442"/>
                </a:cubicBezTo>
                <a:cubicBezTo>
                  <a:pt x="3650" y="449"/>
                  <a:pt x="3639" y="455"/>
                  <a:pt x="3627" y="459"/>
                </a:cubicBezTo>
                <a:cubicBezTo>
                  <a:pt x="3615" y="463"/>
                  <a:pt x="3602" y="465"/>
                  <a:pt x="3588" y="465"/>
                </a:cubicBezTo>
                <a:cubicBezTo>
                  <a:pt x="3561" y="465"/>
                  <a:pt x="3539" y="454"/>
                  <a:pt x="3523" y="433"/>
                </a:cubicBezTo>
                <a:close/>
                <a:moveTo>
                  <a:pt x="3305" y="191"/>
                </a:moveTo>
                <a:cubicBezTo>
                  <a:pt x="3305" y="455"/>
                  <a:pt x="3305" y="455"/>
                  <a:pt x="3305" y="455"/>
                </a:cubicBezTo>
                <a:cubicBezTo>
                  <a:pt x="3265" y="460"/>
                  <a:pt x="3265" y="460"/>
                  <a:pt x="3265" y="460"/>
                </a:cubicBezTo>
                <a:cubicBezTo>
                  <a:pt x="3265" y="472"/>
                  <a:pt x="3265" y="472"/>
                  <a:pt x="3265" y="472"/>
                </a:cubicBezTo>
                <a:cubicBezTo>
                  <a:pt x="3403" y="472"/>
                  <a:pt x="3403" y="472"/>
                  <a:pt x="3403" y="472"/>
                </a:cubicBezTo>
                <a:cubicBezTo>
                  <a:pt x="3403" y="460"/>
                  <a:pt x="3403" y="460"/>
                  <a:pt x="3403" y="460"/>
                </a:cubicBezTo>
                <a:cubicBezTo>
                  <a:pt x="3363" y="455"/>
                  <a:pt x="3363" y="455"/>
                  <a:pt x="3363" y="455"/>
                </a:cubicBezTo>
                <a:cubicBezTo>
                  <a:pt x="3363" y="174"/>
                  <a:pt x="3363" y="174"/>
                  <a:pt x="3363" y="174"/>
                </a:cubicBezTo>
                <a:cubicBezTo>
                  <a:pt x="3265" y="174"/>
                  <a:pt x="3265" y="174"/>
                  <a:pt x="3265" y="174"/>
                </a:cubicBezTo>
                <a:cubicBezTo>
                  <a:pt x="3265" y="186"/>
                  <a:pt x="3265" y="186"/>
                  <a:pt x="3265" y="186"/>
                </a:cubicBezTo>
                <a:lnTo>
                  <a:pt x="3305" y="191"/>
                </a:lnTo>
                <a:close/>
                <a:moveTo>
                  <a:pt x="3299" y="96"/>
                </a:moveTo>
                <a:cubicBezTo>
                  <a:pt x="3306" y="103"/>
                  <a:pt x="3315" y="107"/>
                  <a:pt x="3326" y="107"/>
                </a:cubicBezTo>
                <a:cubicBezTo>
                  <a:pt x="3336" y="107"/>
                  <a:pt x="3345" y="103"/>
                  <a:pt x="3353" y="96"/>
                </a:cubicBezTo>
                <a:cubicBezTo>
                  <a:pt x="3360" y="88"/>
                  <a:pt x="3364" y="79"/>
                  <a:pt x="3364" y="68"/>
                </a:cubicBezTo>
                <a:cubicBezTo>
                  <a:pt x="3364" y="57"/>
                  <a:pt x="3360" y="48"/>
                  <a:pt x="3353" y="41"/>
                </a:cubicBezTo>
                <a:cubicBezTo>
                  <a:pt x="3345" y="34"/>
                  <a:pt x="3336" y="30"/>
                  <a:pt x="3326" y="30"/>
                </a:cubicBezTo>
                <a:cubicBezTo>
                  <a:pt x="3315" y="30"/>
                  <a:pt x="3306" y="34"/>
                  <a:pt x="3298" y="41"/>
                </a:cubicBezTo>
                <a:cubicBezTo>
                  <a:pt x="3291" y="48"/>
                  <a:pt x="3287" y="57"/>
                  <a:pt x="3287" y="68"/>
                </a:cubicBezTo>
                <a:cubicBezTo>
                  <a:pt x="3287" y="79"/>
                  <a:pt x="3291" y="88"/>
                  <a:pt x="3299" y="96"/>
                </a:cubicBezTo>
                <a:close/>
                <a:moveTo>
                  <a:pt x="3165" y="285"/>
                </a:moveTo>
                <a:cubicBezTo>
                  <a:pt x="3172" y="292"/>
                  <a:pt x="3181" y="296"/>
                  <a:pt x="3192" y="296"/>
                </a:cubicBezTo>
                <a:cubicBezTo>
                  <a:pt x="3202" y="296"/>
                  <a:pt x="3211" y="292"/>
                  <a:pt x="3217" y="286"/>
                </a:cubicBezTo>
                <a:cubicBezTo>
                  <a:pt x="3224" y="279"/>
                  <a:pt x="3227" y="269"/>
                  <a:pt x="3227" y="257"/>
                </a:cubicBezTo>
                <a:cubicBezTo>
                  <a:pt x="3227" y="231"/>
                  <a:pt x="3216" y="210"/>
                  <a:pt x="3193" y="193"/>
                </a:cubicBezTo>
                <a:cubicBezTo>
                  <a:pt x="3170" y="177"/>
                  <a:pt x="3142" y="168"/>
                  <a:pt x="3108" y="168"/>
                </a:cubicBezTo>
                <a:cubicBezTo>
                  <a:pt x="3068" y="168"/>
                  <a:pt x="3033" y="182"/>
                  <a:pt x="3004" y="210"/>
                </a:cubicBezTo>
                <a:cubicBezTo>
                  <a:pt x="2974" y="238"/>
                  <a:pt x="2959" y="275"/>
                  <a:pt x="2959" y="322"/>
                </a:cubicBezTo>
                <a:cubicBezTo>
                  <a:pt x="2959" y="368"/>
                  <a:pt x="2974" y="406"/>
                  <a:pt x="3002" y="435"/>
                </a:cubicBezTo>
                <a:cubicBezTo>
                  <a:pt x="3031" y="463"/>
                  <a:pt x="3066" y="478"/>
                  <a:pt x="3108" y="478"/>
                </a:cubicBezTo>
                <a:cubicBezTo>
                  <a:pt x="3139" y="478"/>
                  <a:pt x="3165" y="469"/>
                  <a:pt x="3186" y="452"/>
                </a:cubicBezTo>
                <a:cubicBezTo>
                  <a:pt x="3207" y="435"/>
                  <a:pt x="3221" y="413"/>
                  <a:pt x="3226" y="384"/>
                </a:cubicBezTo>
                <a:cubicBezTo>
                  <a:pt x="3213" y="384"/>
                  <a:pt x="3213" y="384"/>
                  <a:pt x="3213" y="384"/>
                </a:cubicBezTo>
                <a:cubicBezTo>
                  <a:pt x="3208" y="409"/>
                  <a:pt x="3196" y="428"/>
                  <a:pt x="3177" y="443"/>
                </a:cubicBezTo>
                <a:cubicBezTo>
                  <a:pt x="3157" y="458"/>
                  <a:pt x="3134" y="465"/>
                  <a:pt x="3107" y="465"/>
                </a:cubicBezTo>
                <a:cubicBezTo>
                  <a:pt x="3079" y="465"/>
                  <a:pt x="3059" y="455"/>
                  <a:pt x="3044" y="434"/>
                </a:cubicBezTo>
                <a:cubicBezTo>
                  <a:pt x="3030" y="413"/>
                  <a:pt x="3023" y="386"/>
                  <a:pt x="3023" y="352"/>
                </a:cubicBezTo>
                <a:cubicBezTo>
                  <a:pt x="3023" y="294"/>
                  <a:pt x="3023" y="294"/>
                  <a:pt x="3023" y="294"/>
                </a:cubicBezTo>
                <a:cubicBezTo>
                  <a:pt x="3023" y="258"/>
                  <a:pt x="3030" y="231"/>
                  <a:pt x="3045" y="211"/>
                </a:cubicBezTo>
                <a:cubicBezTo>
                  <a:pt x="3060" y="191"/>
                  <a:pt x="3081" y="181"/>
                  <a:pt x="3108" y="181"/>
                </a:cubicBezTo>
                <a:cubicBezTo>
                  <a:pt x="3127" y="181"/>
                  <a:pt x="3142" y="186"/>
                  <a:pt x="3154" y="195"/>
                </a:cubicBezTo>
                <a:cubicBezTo>
                  <a:pt x="3165" y="204"/>
                  <a:pt x="3171" y="215"/>
                  <a:pt x="3171" y="228"/>
                </a:cubicBezTo>
                <a:cubicBezTo>
                  <a:pt x="3171" y="242"/>
                  <a:pt x="3165" y="252"/>
                  <a:pt x="3155" y="259"/>
                </a:cubicBezTo>
                <a:cubicBezTo>
                  <a:pt x="3155" y="270"/>
                  <a:pt x="3159" y="278"/>
                  <a:pt x="3165" y="285"/>
                </a:cubicBezTo>
                <a:close/>
                <a:moveTo>
                  <a:pt x="2821" y="18"/>
                </a:moveTo>
                <a:cubicBezTo>
                  <a:pt x="2793" y="6"/>
                  <a:pt x="2762" y="0"/>
                  <a:pt x="2727" y="0"/>
                </a:cubicBezTo>
                <a:cubicBezTo>
                  <a:pt x="2684" y="0"/>
                  <a:pt x="2651" y="12"/>
                  <a:pt x="2628" y="37"/>
                </a:cubicBezTo>
                <a:cubicBezTo>
                  <a:pt x="2604" y="62"/>
                  <a:pt x="2592" y="94"/>
                  <a:pt x="2592" y="135"/>
                </a:cubicBezTo>
                <a:cubicBezTo>
                  <a:pt x="2592" y="164"/>
                  <a:pt x="2600" y="189"/>
                  <a:pt x="2617" y="211"/>
                </a:cubicBezTo>
                <a:cubicBezTo>
                  <a:pt x="2634" y="232"/>
                  <a:pt x="2659" y="247"/>
                  <a:pt x="2693" y="256"/>
                </a:cubicBezTo>
                <a:cubicBezTo>
                  <a:pt x="2788" y="281"/>
                  <a:pt x="2788" y="281"/>
                  <a:pt x="2788" y="281"/>
                </a:cubicBezTo>
                <a:cubicBezTo>
                  <a:pt x="2820" y="289"/>
                  <a:pt x="2843" y="300"/>
                  <a:pt x="2857" y="313"/>
                </a:cubicBezTo>
                <a:cubicBezTo>
                  <a:pt x="2872" y="327"/>
                  <a:pt x="2879" y="345"/>
                  <a:pt x="2879" y="369"/>
                </a:cubicBezTo>
                <a:cubicBezTo>
                  <a:pt x="2879" y="401"/>
                  <a:pt x="2868" y="426"/>
                  <a:pt x="2846" y="444"/>
                </a:cubicBezTo>
                <a:cubicBezTo>
                  <a:pt x="2823" y="462"/>
                  <a:pt x="2794" y="471"/>
                  <a:pt x="2756" y="471"/>
                </a:cubicBezTo>
                <a:cubicBezTo>
                  <a:pt x="2719" y="471"/>
                  <a:pt x="2684" y="459"/>
                  <a:pt x="2652" y="437"/>
                </a:cubicBezTo>
                <a:cubicBezTo>
                  <a:pt x="2603" y="330"/>
                  <a:pt x="2603" y="330"/>
                  <a:pt x="2603" y="330"/>
                </a:cubicBezTo>
                <a:cubicBezTo>
                  <a:pt x="2590" y="330"/>
                  <a:pt x="2590" y="330"/>
                  <a:pt x="2590" y="330"/>
                </a:cubicBezTo>
                <a:cubicBezTo>
                  <a:pt x="2590" y="478"/>
                  <a:pt x="2590" y="478"/>
                  <a:pt x="2590" y="478"/>
                </a:cubicBezTo>
                <a:cubicBezTo>
                  <a:pt x="2603" y="478"/>
                  <a:pt x="2603" y="478"/>
                  <a:pt x="2603" y="478"/>
                </a:cubicBezTo>
                <a:cubicBezTo>
                  <a:pt x="2652" y="453"/>
                  <a:pt x="2652" y="453"/>
                  <a:pt x="2652" y="453"/>
                </a:cubicBezTo>
                <a:cubicBezTo>
                  <a:pt x="2686" y="473"/>
                  <a:pt x="2721" y="483"/>
                  <a:pt x="2757" y="483"/>
                </a:cubicBezTo>
                <a:cubicBezTo>
                  <a:pt x="2801" y="483"/>
                  <a:pt x="2837" y="471"/>
                  <a:pt x="2863" y="447"/>
                </a:cubicBezTo>
                <a:cubicBezTo>
                  <a:pt x="2889" y="423"/>
                  <a:pt x="2902" y="390"/>
                  <a:pt x="2902" y="348"/>
                </a:cubicBezTo>
                <a:cubicBezTo>
                  <a:pt x="2902" y="305"/>
                  <a:pt x="2894" y="274"/>
                  <a:pt x="2878" y="253"/>
                </a:cubicBezTo>
                <a:cubicBezTo>
                  <a:pt x="2861" y="233"/>
                  <a:pt x="2837" y="218"/>
                  <a:pt x="2803" y="210"/>
                </a:cubicBezTo>
                <a:cubicBezTo>
                  <a:pt x="2700" y="183"/>
                  <a:pt x="2700" y="183"/>
                  <a:pt x="2700" y="183"/>
                </a:cubicBezTo>
                <a:cubicBezTo>
                  <a:pt x="2674" y="176"/>
                  <a:pt x="2654" y="166"/>
                  <a:pt x="2640" y="155"/>
                </a:cubicBezTo>
                <a:cubicBezTo>
                  <a:pt x="2626" y="143"/>
                  <a:pt x="2620" y="126"/>
                  <a:pt x="2620" y="106"/>
                </a:cubicBezTo>
                <a:cubicBezTo>
                  <a:pt x="2620" y="78"/>
                  <a:pt x="2629" y="55"/>
                  <a:pt x="2648" y="38"/>
                </a:cubicBezTo>
                <a:cubicBezTo>
                  <a:pt x="2668" y="21"/>
                  <a:pt x="2694" y="12"/>
                  <a:pt x="2727" y="12"/>
                </a:cubicBezTo>
                <a:cubicBezTo>
                  <a:pt x="2761" y="12"/>
                  <a:pt x="2792" y="19"/>
                  <a:pt x="2821" y="33"/>
                </a:cubicBezTo>
                <a:cubicBezTo>
                  <a:pt x="2863" y="117"/>
                  <a:pt x="2863" y="117"/>
                  <a:pt x="2863" y="117"/>
                </a:cubicBezTo>
                <a:cubicBezTo>
                  <a:pt x="2875" y="117"/>
                  <a:pt x="2875" y="117"/>
                  <a:pt x="2875" y="117"/>
                </a:cubicBezTo>
                <a:cubicBezTo>
                  <a:pt x="2875" y="0"/>
                  <a:pt x="2875" y="0"/>
                  <a:pt x="2875" y="0"/>
                </a:cubicBezTo>
                <a:cubicBezTo>
                  <a:pt x="2863" y="0"/>
                  <a:pt x="2863" y="0"/>
                  <a:pt x="2863" y="0"/>
                </a:cubicBezTo>
                <a:lnTo>
                  <a:pt x="2821" y="18"/>
                </a:lnTo>
                <a:close/>
                <a:moveTo>
                  <a:pt x="2304" y="353"/>
                </a:moveTo>
                <a:cubicBezTo>
                  <a:pt x="2293" y="368"/>
                  <a:pt x="2277" y="376"/>
                  <a:pt x="2256" y="376"/>
                </a:cubicBezTo>
                <a:cubicBezTo>
                  <a:pt x="2235" y="376"/>
                  <a:pt x="2219" y="368"/>
                  <a:pt x="2208" y="353"/>
                </a:cubicBezTo>
                <a:cubicBezTo>
                  <a:pt x="2198" y="338"/>
                  <a:pt x="2193" y="318"/>
                  <a:pt x="2193" y="291"/>
                </a:cubicBezTo>
                <a:cubicBezTo>
                  <a:pt x="2193" y="263"/>
                  <a:pt x="2193" y="263"/>
                  <a:pt x="2193" y="263"/>
                </a:cubicBezTo>
                <a:cubicBezTo>
                  <a:pt x="2193" y="206"/>
                  <a:pt x="2214" y="178"/>
                  <a:pt x="2256" y="178"/>
                </a:cubicBezTo>
                <a:cubicBezTo>
                  <a:pt x="2298" y="178"/>
                  <a:pt x="2319" y="206"/>
                  <a:pt x="2319" y="263"/>
                </a:cubicBezTo>
                <a:cubicBezTo>
                  <a:pt x="2319" y="291"/>
                  <a:pt x="2319" y="291"/>
                  <a:pt x="2319" y="291"/>
                </a:cubicBezTo>
                <a:cubicBezTo>
                  <a:pt x="2319" y="318"/>
                  <a:pt x="2314" y="338"/>
                  <a:pt x="2304" y="353"/>
                </a:cubicBezTo>
                <a:close/>
                <a:moveTo>
                  <a:pt x="2371" y="499"/>
                </a:moveTo>
                <a:cubicBezTo>
                  <a:pt x="2380" y="506"/>
                  <a:pt x="2384" y="518"/>
                  <a:pt x="2384" y="535"/>
                </a:cubicBezTo>
                <a:cubicBezTo>
                  <a:pt x="2384" y="559"/>
                  <a:pt x="2372" y="581"/>
                  <a:pt x="2349" y="600"/>
                </a:cubicBezTo>
                <a:cubicBezTo>
                  <a:pt x="2326" y="619"/>
                  <a:pt x="2298" y="629"/>
                  <a:pt x="2264" y="629"/>
                </a:cubicBezTo>
                <a:cubicBezTo>
                  <a:pt x="2231" y="629"/>
                  <a:pt x="2207" y="622"/>
                  <a:pt x="2194" y="607"/>
                </a:cubicBezTo>
                <a:cubicBezTo>
                  <a:pt x="2180" y="592"/>
                  <a:pt x="2173" y="575"/>
                  <a:pt x="2173" y="556"/>
                </a:cubicBezTo>
                <a:cubicBezTo>
                  <a:pt x="2173" y="537"/>
                  <a:pt x="2179" y="521"/>
                  <a:pt x="2191" y="509"/>
                </a:cubicBezTo>
                <a:cubicBezTo>
                  <a:pt x="2180" y="507"/>
                  <a:pt x="2173" y="506"/>
                  <a:pt x="2170" y="506"/>
                </a:cubicBezTo>
                <a:cubicBezTo>
                  <a:pt x="2152" y="506"/>
                  <a:pt x="2139" y="512"/>
                  <a:pt x="2129" y="522"/>
                </a:cubicBezTo>
                <a:cubicBezTo>
                  <a:pt x="2119" y="533"/>
                  <a:pt x="2114" y="545"/>
                  <a:pt x="2114" y="559"/>
                </a:cubicBezTo>
                <a:cubicBezTo>
                  <a:pt x="2114" y="584"/>
                  <a:pt x="2126" y="603"/>
                  <a:pt x="2149" y="618"/>
                </a:cubicBezTo>
                <a:cubicBezTo>
                  <a:pt x="2173" y="633"/>
                  <a:pt x="2208" y="640"/>
                  <a:pt x="2255" y="640"/>
                </a:cubicBezTo>
                <a:cubicBezTo>
                  <a:pt x="2302" y="640"/>
                  <a:pt x="2338" y="628"/>
                  <a:pt x="2363" y="603"/>
                </a:cubicBezTo>
                <a:cubicBezTo>
                  <a:pt x="2388" y="578"/>
                  <a:pt x="2401" y="547"/>
                  <a:pt x="2401" y="510"/>
                </a:cubicBezTo>
                <a:cubicBezTo>
                  <a:pt x="2401" y="482"/>
                  <a:pt x="2393" y="462"/>
                  <a:pt x="2377" y="450"/>
                </a:cubicBezTo>
                <a:cubicBezTo>
                  <a:pt x="2361" y="438"/>
                  <a:pt x="2338" y="432"/>
                  <a:pt x="2307" y="432"/>
                </a:cubicBezTo>
                <a:cubicBezTo>
                  <a:pt x="2212" y="432"/>
                  <a:pt x="2212" y="432"/>
                  <a:pt x="2212" y="432"/>
                </a:cubicBezTo>
                <a:cubicBezTo>
                  <a:pt x="2197" y="432"/>
                  <a:pt x="2185" y="430"/>
                  <a:pt x="2175" y="425"/>
                </a:cubicBezTo>
                <a:cubicBezTo>
                  <a:pt x="2165" y="420"/>
                  <a:pt x="2161" y="413"/>
                  <a:pt x="2161" y="404"/>
                </a:cubicBezTo>
                <a:cubicBezTo>
                  <a:pt x="2161" y="395"/>
                  <a:pt x="2164" y="388"/>
                  <a:pt x="2171" y="383"/>
                </a:cubicBezTo>
                <a:cubicBezTo>
                  <a:pt x="2178" y="378"/>
                  <a:pt x="2188" y="375"/>
                  <a:pt x="2199" y="375"/>
                </a:cubicBezTo>
                <a:cubicBezTo>
                  <a:pt x="2215" y="382"/>
                  <a:pt x="2234" y="386"/>
                  <a:pt x="2256" y="386"/>
                </a:cubicBezTo>
                <a:cubicBezTo>
                  <a:pt x="2290" y="386"/>
                  <a:pt x="2318" y="376"/>
                  <a:pt x="2340" y="356"/>
                </a:cubicBezTo>
                <a:cubicBezTo>
                  <a:pt x="2362" y="337"/>
                  <a:pt x="2374" y="312"/>
                  <a:pt x="2374" y="280"/>
                </a:cubicBezTo>
                <a:cubicBezTo>
                  <a:pt x="2374" y="249"/>
                  <a:pt x="2365" y="223"/>
                  <a:pt x="2347" y="204"/>
                </a:cubicBezTo>
                <a:cubicBezTo>
                  <a:pt x="2376" y="202"/>
                  <a:pt x="2398" y="195"/>
                  <a:pt x="2411" y="183"/>
                </a:cubicBezTo>
                <a:cubicBezTo>
                  <a:pt x="2425" y="172"/>
                  <a:pt x="2432" y="158"/>
                  <a:pt x="2432" y="141"/>
                </a:cubicBezTo>
                <a:cubicBezTo>
                  <a:pt x="2432" y="131"/>
                  <a:pt x="2428" y="122"/>
                  <a:pt x="2421" y="116"/>
                </a:cubicBezTo>
                <a:cubicBezTo>
                  <a:pt x="2414" y="109"/>
                  <a:pt x="2406" y="106"/>
                  <a:pt x="2396" y="106"/>
                </a:cubicBezTo>
                <a:cubicBezTo>
                  <a:pt x="2386" y="106"/>
                  <a:pt x="2378" y="110"/>
                  <a:pt x="2370" y="117"/>
                </a:cubicBezTo>
                <a:cubicBezTo>
                  <a:pt x="2363" y="123"/>
                  <a:pt x="2360" y="132"/>
                  <a:pt x="2360" y="141"/>
                </a:cubicBezTo>
                <a:cubicBezTo>
                  <a:pt x="2365" y="141"/>
                  <a:pt x="2370" y="143"/>
                  <a:pt x="2374" y="147"/>
                </a:cubicBezTo>
                <a:cubicBezTo>
                  <a:pt x="2377" y="150"/>
                  <a:pt x="2379" y="156"/>
                  <a:pt x="2379" y="163"/>
                </a:cubicBezTo>
                <a:cubicBezTo>
                  <a:pt x="2379" y="171"/>
                  <a:pt x="2376" y="177"/>
                  <a:pt x="2368" y="183"/>
                </a:cubicBezTo>
                <a:cubicBezTo>
                  <a:pt x="2361" y="189"/>
                  <a:pt x="2350" y="193"/>
                  <a:pt x="2336" y="194"/>
                </a:cubicBezTo>
                <a:cubicBezTo>
                  <a:pt x="2314" y="177"/>
                  <a:pt x="2287" y="168"/>
                  <a:pt x="2254" y="168"/>
                </a:cubicBezTo>
                <a:cubicBezTo>
                  <a:pt x="2222" y="168"/>
                  <a:pt x="2194" y="178"/>
                  <a:pt x="2172" y="197"/>
                </a:cubicBezTo>
                <a:cubicBezTo>
                  <a:pt x="2150" y="217"/>
                  <a:pt x="2139" y="243"/>
                  <a:pt x="2139" y="277"/>
                </a:cubicBezTo>
                <a:cubicBezTo>
                  <a:pt x="2139" y="317"/>
                  <a:pt x="2154" y="347"/>
                  <a:pt x="2184" y="367"/>
                </a:cubicBezTo>
                <a:cubicBezTo>
                  <a:pt x="2167" y="370"/>
                  <a:pt x="2155" y="377"/>
                  <a:pt x="2145" y="388"/>
                </a:cubicBezTo>
                <a:cubicBezTo>
                  <a:pt x="2136" y="399"/>
                  <a:pt x="2131" y="413"/>
                  <a:pt x="2131" y="430"/>
                </a:cubicBezTo>
                <a:cubicBezTo>
                  <a:pt x="2131" y="468"/>
                  <a:pt x="2158" y="487"/>
                  <a:pt x="2212" y="487"/>
                </a:cubicBezTo>
                <a:cubicBezTo>
                  <a:pt x="2325" y="487"/>
                  <a:pt x="2325" y="487"/>
                  <a:pt x="2325" y="487"/>
                </a:cubicBezTo>
                <a:cubicBezTo>
                  <a:pt x="2347" y="487"/>
                  <a:pt x="2363" y="491"/>
                  <a:pt x="2371" y="499"/>
                </a:cubicBezTo>
                <a:close/>
                <a:moveTo>
                  <a:pt x="2086" y="472"/>
                </a:moveTo>
                <a:cubicBezTo>
                  <a:pt x="2086" y="460"/>
                  <a:pt x="2086" y="460"/>
                  <a:pt x="2086" y="460"/>
                </a:cubicBezTo>
                <a:cubicBezTo>
                  <a:pt x="2046" y="455"/>
                  <a:pt x="2046" y="455"/>
                  <a:pt x="2046" y="455"/>
                </a:cubicBezTo>
                <a:cubicBezTo>
                  <a:pt x="2046" y="251"/>
                  <a:pt x="2046" y="251"/>
                  <a:pt x="2046" y="251"/>
                </a:cubicBezTo>
                <a:cubicBezTo>
                  <a:pt x="2046" y="224"/>
                  <a:pt x="2038" y="203"/>
                  <a:pt x="2022" y="189"/>
                </a:cubicBezTo>
                <a:cubicBezTo>
                  <a:pt x="2006" y="175"/>
                  <a:pt x="1984" y="168"/>
                  <a:pt x="1956" y="168"/>
                </a:cubicBezTo>
                <a:cubicBezTo>
                  <a:pt x="1913" y="168"/>
                  <a:pt x="1875" y="191"/>
                  <a:pt x="1844" y="236"/>
                </a:cubicBezTo>
                <a:cubicBezTo>
                  <a:pt x="1844" y="174"/>
                  <a:pt x="1844" y="174"/>
                  <a:pt x="1844" y="174"/>
                </a:cubicBezTo>
                <a:cubicBezTo>
                  <a:pt x="1746" y="174"/>
                  <a:pt x="1746" y="174"/>
                  <a:pt x="1746" y="174"/>
                </a:cubicBezTo>
                <a:cubicBezTo>
                  <a:pt x="1746" y="185"/>
                  <a:pt x="1746" y="185"/>
                  <a:pt x="1746" y="185"/>
                </a:cubicBezTo>
                <a:cubicBezTo>
                  <a:pt x="1786" y="191"/>
                  <a:pt x="1786" y="191"/>
                  <a:pt x="1786" y="191"/>
                </a:cubicBezTo>
                <a:cubicBezTo>
                  <a:pt x="1786" y="455"/>
                  <a:pt x="1786" y="455"/>
                  <a:pt x="1786" y="455"/>
                </a:cubicBezTo>
                <a:cubicBezTo>
                  <a:pt x="1746" y="460"/>
                  <a:pt x="1746" y="460"/>
                  <a:pt x="1746" y="460"/>
                </a:cubicBezTo>
                <a:cubicBezTo>
                  <a:pt x="1746" y="472"/>
                  <a:pt x="1746" y="472"/>
                  <a:pt x="1746" y="472"/>
                </a:cubicBezTo>
                <a:cubicBezTo>
                  <a:pt x="1879" y="472"/>
                  <a:pt x="1879" y="472"/>
                  <a:pt x="1879" y="472"/>
                </a:cubicBezTo>
                <a:cubicBezTo>
                  <a:pt x="1879" y="460"/>
                  <a:pt x="1879" y="460"/>
                  <a:pt x="1879" y="460"/>
                </a:cubicBezTo>
                <a:cubicBezTo>
                  <a:pt x="1844" y="455"/>
                  <a:pt x="1844" y="455"/>
                  <a:pt x="1844" y="455"/>
                </a:cubicBezTo>
                <a:cubicBezTo>
                  <a:pt x="1844" y="256"/>
                  <a:pt x="1844" y="256"/>
                  <a:pt x="1844" y="256"/>
                </a:cubicBezTo>
                <a:cubicBezTo>
                  <a:pt x="1857" y="237"/>
                  <a:pt x="1871" y="221"/>
                  <a:pt x="1888" y="208"/>
                </a:cubicBezTo>
                <a:cubicBezTo>
                  <a:pt x="1904" y="196"/>
                  <a:pt x="1921" y="189"/>
                  <a:pt x="1939" y="189"/>
                </a:cubicBezTo>
                <a:cubicBezTo>
                  <a:pt x="1972" y="189"/>
                  <a:pt x="1988" y="210"/>
                  <a:pt x="1988" y="252"/>
                </a:cubicBezTo>
                <a:cubicBezTo>
                  <a:pt x="1988" y="455"/>
                  <a:pt x="1988" y="455"/>
                  <a:pt x="1988" y="455"/>
                </a:cubicBezTo>
                <a:cubicBezTo>
                  <a:pt x="1953" y="460"/>
                  <a:pt x="1953" y="460"/>
                  <a:pt x="1953" y="460"/>
                </a:cubicBezTo>
                <a:cubicBezTo>
                  <a:pt x="1953" y="472"/>
                  <a:pt x="1953" y="472"/>
                  <a:pt x="1953" y="472"/>
                </a:cubicBezTo>
                <a:lnTo>
                  <a:pt x="2086" y="472"/>
                </a:lnTo>
                <a:close/>
                <a:moveTo>
                  <a:pt x="1606" y="191"/>
                </a:moveTo>
                <a:cubicBezTo>
                  <a:pt x="1606" y="455"/>
                  <a:pt x="1606" y="455"/>
                  <a:pt x="1606" y="455"/>
                </a:cubicBezTo>
                <a:cubicBezTo>
                  <a:pt x="1566" y="460"/>
                  <a:pt x="1566" y="460"/>
                  <a:pt x="1566" y="460"/>
                </a:cubicBezTo>
                <a:cubicBezTo>
                  <a:pt x="1566" y="472"/>
                  <a:pt x="1566" y="472"/>
                  <a:pt x="1566" y="472"/>
                </a:cubicBezTo>
                <a:cubicBezTo>
                  <a:pt x="1704" y="472"/>
                  <a:pt x="1704" y="472"/>
                  <a:pt x="1704" y="472"/>
                </a:cubicBezTo>
                <a:cubicBezTo>
                  <a:pt x="1704" y="460"/>
                  <a:pt x="1704" y="460"/>
                  <a:pt x="1704" y="460"/>
                </a:cubicBezTo>
                <a:cubicBezTo>
                  <a:pt x="1664" y="455"/>
                  <a:pt x="1664" y="455"/>
                  <a:pt x="1664" y="455"/>
                </a:cubicBezTo>
                <a:cubicBezTo>
                  <a:pt x="1664" y="174"/>
                  <a:pt x="1664" y="174"/>
                  <a:pt x="1664" y="174"/>
                </a:cubicBezTo>
                <a:cubicBezTo>
                  <a:pt x="1566" y="174"/>
                  <a:pt x="1566" y="174"/>
                  <a:pt x="1566" y="174"/>
                </a:cubicBezTo>
                <a:cubicBezTo>
                  <a:pt x="1566" y="186"/>
                  <a:pt x="1566" y="186"/>
                  <a:pt x="1566" y="186"/>
                </a:cubicBezTo>
                <a:lnTo>
                  <a:pt x="1606" y="191"/>
                </a:lnTo>
                <a:close/>
                <a:moveTo>
                  <a:pt x="1600" y="96"/>
                </a:moveTo>
                <a:cubicBezTo>
                  <a:pt x="1607" y="103"/>
                  <a:pt x="1616" y="107"/>
                  <a:pt x="1627" y="107"/>
                </a:cubicBezTo>
                <a:cubicBezTo>
                  <a:pt x="1637" y="107"/>
                  <a:pt x="1646" y="103"/>
                  <a:pt x="1654" y="96"/>
                </a:cubicBezTo>
                <a:cubicBezTo>
                  <a:pt x="1661" y="88"/>
                  <a:pt x="1665" y="79"/>
                  <a:pt x="1665" y="68"/>
                </a:cubicBezTo>
                <a:cubicBezTo>
                  <a:pt x="1665" y="57"/>
                  <a:pt x="1661" y="48"/>
                  <a:pt x="1654" y="41"/>
                </a:cubicBezTo>
                <a:cubicBezTo>
                  <a:pt x="1646" y="34"/>
                  <a:pt x="1637" y="30"/>
                  <a:pt x="1627" y="30"/>
                </a:cubicBezTo>
                <a:cubicBezTo>
                  <a:pt x="1616" y="30"/>
                  <a:pt x="1607" y="34"/>
                  <a:pt x="1599" y="41"/>
                </a:cubicBezTo>
                <a:cubicBezTo>
                  <a:pt x="1592" y="48"/>
                  <a:pt x="1588" y="57"/>
                  <a:pt x="1588" y="68"/>
                </a:cubicBezTo>
                <a:cubicBezTo>
                  <a:pt x="1588" y="79"/>
                  <a:pt x="1592" y="88"/>
                  <a:pt x="1600" y="96"/>
                </a:cubicBezTo>
                <a:close/>
                <a:moveTo>
                  <a:pt x="1414" y="353"/>
                </a:moveTo>
                <a:cubicBezTo>
                  <a:pt x="1403" y="368"/>
                  <a:pt x="1387" y="376"/>
                  <a:pt x="1366" y="376"/>
                </a:cubicBezTo>
                <a:cubicBezTo>
                  <a:pt x="1344" y="376"/>
                  <a:pt x="1329" y="368"/>
                  <a:pt x="1318" y="353"/>
                </a:cubicBezTo>
                <a:cubicBezTo>
                  <a:pt x="1308" y="338"/>
                  <a:pt x="1303" y="318"/>
                  <a:pt x="1303" y="291"/>
                </a:cubicBezTo>
                <a:cubicBezTo>
                  <a:pt x="1303" y="263"/>
                  <a:pt x="1303" y="263"/>
                  <a:pt x="1303" y="263"/>
                </a:cubicBezTo>
                <a:cubicBezTo>
                  <a:pt x="1303" y="206"/>
                  <a:pt x="1324" y="178"/>
                  <a:pt x="1365" y="178"/>
                </a:cubicBezTo>
                <a:cubicBezTo>
                  <a:pt x="1408" y="178"/>
                  <a:pt x="1429" y="206"/>
                  <a:pt x="1429" y="263"/>
                </a:cubicBezTo>
                <a:cubicBezTo>
                  <a:pt x="1429" y="291"/>
                  <a:pt x="1429" y="291"/>
                  <a:pt x="1429" y="291"/>
                </a:cubicBezTo>
                <a:cubicBezTo>
                  <a:pt x="1429" y="318"/>
                  <a:pt x="1424" y="338"/>
                  <a:pt x="1414" y="353"/>
                </a:cubicBezTo>
                <a:close/>
                <a:moveTo>
                  <a:pt x="1481" y="499"/>
                </a:moveTo>
                <a:cubicBezTo>
                  <a:pt x="1490" y="506"/>
                  <a:pt x="1494" y="518"/>
                  <a:pt x="1494" y="535"/>
                </a:cubicBezTo>
                <a:cubicBezTo>
                  <a:pt x="1494" y="559"/>
                  <a:pt x="1482" y="581"/>
                  <a:pt x="1459" y="600"/>
                </a:cubicBezTo>
                <a:cubicBezTo>
                  <a:pt x="1436" y="619"/>
                  <a:pt x="1407" y="629"/>
                  <a:pt x="1374" y="629"/>
                </a:cubicBezTo>
                <a:cubicBezTo>
                  <a:pt x="1341" y="629"/>
                  <a:pt x="1317" y="622"/>
                  <a:pt x="1304" y="607"/>
                </a:cubicBezTo>
                <a:cubicBezTo>
                  <a:pt x="1290" y="592"/>
                  <a:pt x="1283" y="575"/>
                  <a:pt x="1283" y="556"/>
                </a:cubicBezTo>
                <a:cubicBezTo>
                  <a:pt x="1283" y="537"/>
                  <a:pt x="1289" y="521"/>
                  <a:pt x="1301" y="509"/>
                </a:cubicBezTo>
                <a:cubicBezTo>
                  <a:pt x="1290" y="507"/>
                  <a:pt x="1283" y="506"/>
                  <a:pt x="1280" y="506"/>
                </a:cubicBezTo>
                <a:cubicBezTo>
                  <a:pt x="1262" y="506"/>
                  <a:pt x="1249" y="512"/>
                  <a:pt x="1239" y="522"/>
                </a:cubicBezTo>
                <a:cubicBezTo>
                  <a:pt x="1229" y="533"/>
                  <a:pt x="1224" y="545"/>
                  <a:pt x="1224" y="559"/>
                </a:cubicBezTo>
                <a:cubicBezTo>
                  <a:pt x="1224" y="584"/>
                  <a:pt x="1236" y="603"/>
                  <a:pt x="1259" y="618"/>
                </a:cubicBezTo>
                <a:cubicBezTo>
                  <a:pt x="1283" y="633"/>
                  <a:pt x="1318" y="640"/>
                  <a:pt x="1365" y="640"/>
                </a:cubicBezTo>
                <a:cubicBezTo>
                  <a:pt x="1412" y="640"/>
                  <a:pt x="1448" y="628"/>
                  <a:pt x="1473" y="603"/>
                </a:cubicBezTo>
                <a:cubicBezTo>
                  <a:pt x="1498" y="578"/>
                  <a:pt x="1511" y="547"/>
                  <a:pt x="1511" y="510"/>
                </a:cubicBezTo>
                <a:cubicBezTo>
                  <a:pt x="1511" y="482"/>
                  <a:pt x="1503" y="462"/>
                  <a:pt x="1487" y="450"/>
                </a:cubicBezTo>
                <a:cubicBezTo>
                  <a:pt x="1471" y="438"/>
                  <a:pt x="1448" y="432"/>
                  <a:pt x="1417" y="432"/>
                </a:cubicBezTo>
                <a:cubicBezTo>
                  <a:pt x="1322" y="432"/>
                  <a:pt x="1322" y="432"/>
                  <a:pt x="1322" y="432"/>
                </a:cubicBezTo>
                <a:cubicBezTo>
                  <a:pt x="1307" y="432"/>
                  <a:pt x="1295" y="430"/>
                  <a:pt x="1285" y="425"/>
                </a:cubicBezTo>
                <a:cubicBezTo>
                  <a:pt x="1275" y="420"/>
                  <a:pt x="1270" y="413"/>
                  <a:pt x="1270" y="404"/>
                </a:cubicBezTo>
                <a:cubicBezTo>
                  <a:pt x="1270" y="395"/>
                  <a:pt x="1274" y="388"/>
                  <a:pt x="1281" y="383"/>
                </a:cubicBezTo>
                <a:cubicBezTo>
                  <a:pt x="1288" y="378"/>
                  <a:pt x="1297" y="375"/>
                  <a:pt x="1309" y="375"/>
                </a:cubicBezTo>
                <a:cubicBezTo>
                  <a:pt x="1325" y="382"/>
                  <a:pt x="1344" y="386"/>
                  <a:pt x="1365" y="386"/>
                </a:cubicBezTo>
                <a:cubicBezTo>
                  <a:pt x="1400" y="386"/>
                  <a:pt x="1428" y="376"/>
                  <a:pt x="1450" y="356"/>
                </a:cubicBezTo>
                <a:cubicBezTo>
                  <a:pt x="1472" y="337"/>
                  <a:pt x="1483" y="312"/>
                  <a:pt x="1483" y="280"/>
                </a:cubicBezTo>
                <a:cubicBezTo>
                  <a:pt x="1483" y="249"/>
                  <a:pt x="1474" y="223"/>
                  <a:pt x="1456" y="204"/>
                </a:cubicBezTo>
                <a:cubicBezTo>
                  <a:pt x="1486" y="202"/>
                  <a:pt x="1508" y="195"/>
                  <a:pt x="1521" y="183"/>
                </a:cubicBezTo>
                <a:cubicBezTo>
                  <a:pt x="1535" y="172"/>
                  <a:pt x="1542" y="158"/>
                  <a:pt x="1542" y="141"/>
                </a:cubicBezTo>
                <a:cubicBezTo>
                  <a:pt x="1542" y="131"/>
                  <a:pt x="1538" y="122"/>
                  <a:pt x="1531" y="116"/>
                </a:cubicBezTo>
                <a:cubicBezTo>
                  <a:pt x="1524" y="109"/>
                  <a:pt x="1516" y="106"/>
                  <a:pt x="1506" y="106"/>
                </a:cubicBezTo>
                <a:cubicBezTo>
                  <a:pt x="1496" y="106"/>
                  <a:pt x="1487" y="110"/>
                  <a:pt x="1480" y="117"/>
                </a:cubicBezTo>
                <a:cubicBezTo>
                  <a:pt x="1473" y="123"/>
                  <a:pt x="1470" y="132"/>
                  <a:pt x="1470" y="141"/>
                </a:cubicBezTo>
                <a:cubicBezTo>
                  <a:pt x="1475" y="141"/>
                  <a:pt x="1480" y="143"/>
                  <a:pt x="1483" y="147"/>
                </a:cubicBezTo>
                <a:cubicBezTo>
                  <a:pt x="1487" y="150"/>
                  <a:pt x="1489" y="156"/>
                  <a:pt x="1489" y="163"/>
                </a:cubicBezTo>
                <a:cubicBezTo>
                  <a:pt x="1489" y="171"/>
                  <a:pt x="1486" y="177"/>
                  <a:pt x="1478" y="183"/>
                </a:cubicBezTo>
                <a:cubicBezTo>
                  <a:pt x="1471" y="189"/>
                  <a:pt x="1460" y="193"/>
                  <a:pt x="1445" y="194"/>
                </a:cubicBezTo>
                <a:cubicBezTo>
                  <a:pt x="1424" y="177"/>
                  <a:pt x="1397" y="168"/>
                  <a:pt x="1364" y="168"/>
                </a:cubicBezTo>
                <a:cubicBezTo>
                  <a:pt x="1332" y="168"/>
                  <a:pt x="1304" y="178"/>
                  <a:pt x="1282" y="197"/>
                </a:cubicBezTo>
                <a:cubicBezTo>
                  <a:pt x="1260" y="217"/>
                  <a:pt x="1249" y="243"/>
                  <a:pt x="1249" y="277"/>
                </a:cubicBezTo>
                <a:cubicBezTo>
                  <a:pt x="1249" y="317"/>
                  <a:pt x="1263" y="347"/>
                  <a:pt x="1293" y="367"/>
                </a:cubicBezTo>
                <a:cubicBezTo>
                  <a:pt x="1277" y="370"/>
                  <a:pt x="1265" y="377"/>
                  <a:pt x="1255" y="388"/>
                </a:cubicBezTo>
                <a:cubicBezTo>
                  <a:pt x="1246" y="399"/>
                  <a:pt x="1241" y="413"/>
                  <a:pt x="1241" y="430"/>
                </a:cubicBezTo>
                <a:cubicBezTo>
                  <a:pt x="1241" y="468"/>
                  <a:pt x="1268" y="487"/>
                  <a:pt x="1322" y="487"/>
                </a:cubicBezTo>
                <a:cubicBezTo>
                  <a:pt x="1435" y="487"/>
                  <a:pt x="1435" y="487"/>
                  <a:pt x="1435" y="487"/>
                </a:cubicBezTo>
                <a:cubicBezTo>
                  <a:pt x="1457" y="487"/>
                  <a:pt x="1473" y="491"/>
                  <a:pt x="1481" y="499"/>
                </a:cubicBezTo>
                <a:close/>
                <a:moveTo>
                  <a:pt x="1005" y="183"/>
                </a:moveTo>
                <a:cubicBezTo>
                  <a:pt x="1031" y="183"/>
                  <a:pt x="1052" y="193"/>
                  <a:pt x="1070" y="214"/>
                </a:cubicBezTo>
                <a:cubicBezTo>
                  <a:pt x="1087" y="235"/>
                  <a:pt x="1096" y="260"/>
                  <a:pt x="1097" y="290"/>
                </a:cubicBezTo>
                <a:cubicBezTo>
                  <a:pt x="1097" y="356"/>
                  <a:pt x="1097" y="356"/>
                  <a:pt x="1097" y="356"/>
                </a:cubicBezTo>
                <a:cubicBezTo>
                  <a:pt x="1096" y="386"/>
                  <a:pt x="1087" y="411"/>
                  <a:pt x="1070" y="432"/>
                </a:cubicBezTo>
                <a:cubicBezTo>
                  <a:pt x="1052" y="453"/>
                  <a:pt x="1031" y="463"/>
                  <a:pt x="1005" y="463"/>
                </a:cubicBezTo>
                <a:cubicBezTo>
                  <a:pt x="952" y="463"/>
                  <a:pt x="925" y="426"/>
                  <a:pt x="925" y="352"/>
                </a:cubicBezTo>
                <a:cubicBezTo>
                  <a:pt x="925" y="294"/>
                  <a:pt x="925" y="294"/>
                  <a:pt x="925" y="294"/>
                </a:cubicBezTo>
                <a:cubicBezTo>
                  <a:pt x="925" y="220"/>
                  <a:pt x="952" y="183"/>
                  <a:pt x="1005" y="183"/>
                </a:cubicBezTo>
                <a:close/>
                <a:moveTo>
                  <a:pt x="1195" y="472"/>
                </a:moveTo>
                <a:cubicBezTo>
                  <a:pt x="1195" y="460"/>
                  <a:pt x="1195" y="460"/>
                  <a:pt x="1195" y="460"/>
                </a:cubicBezTo>
                <a:cubicBezTo>
                  <a:pt x="1155" y="455"/>
                  <a:pt x="1155" y="455"/>
                  <a:pt x="1155" y="455"/>
                </a:cubicBezTo>
                <a:cubicBezTo>
                  <a:pt x="1155" y="11"/>
                  <a:pt x="1155" y="11"/>
                  <a:pt x="1155" y="11"/>
                </a:cubicBezTo>
                <a:cubicBezTo>
                  <a:pt x="1057" y="11"/>
                  <a:pt x="1057" y="11"/>
                  <a:pt x="1057" y="11"/>
                </a:cubicBezTo>
                <a:cubicBezTo>
                  <a:pt x="1057" y="23"/>
                  <a:pt x="1057" y="23"/>
                  <a:pt x="1057" y="23"/>
                </a:cubicBezTo>
                <a:cubicBezTo>
                  <a:pt x="1097" y="28"/>
                  <a:pt x="1097" y="28"/>
                  <a:pt x="1097" y="28"/>
                </a:cubicBezTo>
                <a:cubicBezTo>
                  <a:pt x="1097" y="234"/>
                  <a:pt x="1097" y="234"/>
                  <a:pt x="1097" y="234"/>
                </a:cubicBezTo>
                <a:cubicBezTo>
                  <a:pt x="1076" y="190"/>
                  <a:pt x="1045" y="168"/>
                  <a:pt x="1002" y="168"/>
                </a:cubicBezTo>
                <a:cubicBezTo>
                  <a:pt x="959" y="168"/>
                  <a:pt x="925" y="182"/>
                  <a:pt x="900" y="210"/>
                </a:cubicBezTo>
                <a:cubicBezTo>
                  <a:pt x="875" y="238"/>
                  <a:pt x="862" y="276"/>
                  <a:pt x="862" y="323"/>
                </a:cubicBezTo>
                <a:cubicBezTo>
                  <a:pt x="862" y="370"/>
                  <a:pt x="875" y="407"/>
                  <a:pt x="900" y="435"/>
                </a:cubicBezTo>
                <a:cubicBezTo>
                  <a:pt x="925" y="463"/>
                  <a:pt x="958" y="478"/>
                  <a:pt x="1000" y="478"/>
                </a:cubicBezTo>
                <a:cubicBezTo>
                  <a:pt x="1044" y="478"/>
                  <a:pt x="1076" y="456"/>
                  <a:pt x="1097" y="412"/>
                </a:cubicBezTo>
                <a:cubicBezTo>
                  <a:pt x="1097" y="472"/>
                  <a:pt x="1097" y="472"/>
                  <a:pt x="1097" y="472"/>
                </a:cubicBezTo>
                <a:lnTo>
                  <a:pt x="1195" y="472"/>
                </a:lnTo>
                <a:close/>
                <a:moveTo>
                  <a:pt x="728" y="191"/>
                </a:moveTo>
                <a:cubicBezTo>
                  <a:pt x="728" y="455"/>
                  <a:pt x="728" y="455"/>
                  <a:pt x="728" y="455"/>
                </a:cubicBezTo>
                <a:cubicBezTo>
                  <a:pt x="688" y="460"/>
                  <a:pt x="688" y="460"/>
                  <a:pt x="688" y="460"/>
                </a:cubicBezTo>
                <a:cubicBezTo>
                  <a:pt x="688" y="472"/>
                  <a:pt x="688" y="472"/>
                  <a:pt x="688" y="472"/>
                </a:cubicBezTo>
                <a:cubicBezTo>
                  <a:pt x="826" y="472"/>
                  <a:pt x="826" y="472"/>
                  <a:pt x="826" y="472"/>
                </a:cubicBezTo>
                <a:cubicBezTo>
                  <a:pt x="826" y="460"/>
                  <a:pt x="826" y="460"/>
                  <a:pt x="826" y="460"/>
                </a:cubicBezTo>
                <a:cubicBezTo>
                  <a:pt x="786" y="455"/>
                  <a:pt x="786" y="455"/>
                  <a:pt x="786" y="455"/>
                </a:cubicBezTo>
                <a:cubicBezTo>
                  <a:pt x="786" y="174"/>
                  <a:pt x="786" y="174"/>
                  <a:pt x="786" y="174"/>
                </a:cubicBezTo>
                <a:cubicBezTo>
                  <a:pt x="688" y="174"/>
                  <a:pt x="688" y="174"/>
                  <a:pt x="688" y="174"/>
                </a:cubicBezTo>
                <a:cubicBezTo>
                  <a:pt x="688" y="186"/>
                  <a:pt x="688" y="186"/>
                  <a:pt x="688" y="186"/>
                </a:cubicBezTo>
                <a:lnTo>
                  <a:pt x="728" y="191"/>
                </a:lnTo>
                <a:close/>
                <a:moveTo>
                  <a:pt x="722" y="96"/>
                </a:moveTo>
                <a:cubicBezTo>
                  <a:pt x="729" y="103"/>
                  <a:pt x="738" y="107"/>
                  <a:pt x="749" y="107"/>
                </a:cubicBezTo>
                <a:cubicBezTo>
                  <a:pt x="759" y="107"/>
                  <a:pt x="768" y="103"/>
                  <a:pt x="776" y="96"/>
                </a:cubicBezTo>
                <a:cubicBezTo>
                  <a:pt x="783" y="88"/>
                  <a:pt x="787" y="79"/>
                  <a:pt x="787" y="68"/>
                </a:cubicBezTo>
                <a:cubicBezTo>
                  <a:pt x="787" y="57"/>
                  <a:pt x="783" y="48"/>
                  <a:pt x="776" y="41"/>
                </a:cubicBezTo>
                <a:cubicBezTo>
                  <a:pt x="768" y="34"/>
                  <a:pt x="759" y="30"/>
                  <a:pt x="749" y="30"/>
                </a:cubicBezTo>
                <a:cubicBezTo>
                  <a:pt x="738" y="30"/>
                  <a:pt x="729" y="34"/>
                  <a:pt x="721" y="41"/>
                </a:cubicBezTo>
                <a:cubicBezTo>
                  <a:pt x="714" y="48"/>
                  <a:pt x="710" y="57"/>
                  <a:pt x="710" y="68"/>
                </a:cubicBezTo>
                <a:cubicBezTo>
                  <a:pt x="710" y="79"/>
                  <a:pt x="714" y="88"/>
                  <a:pt x="722" y="96"/>
                </a:cubicBezTo>
                <a:close/>
                <a:moveTo>
                  <a:pt x="560" y="472"/>
                </a:moveTo>
                <a:cubicBezTo>
                  <a:pt x="560" y="460"/>
                  <a:pt x="560" y="460"/>
                  <a:pt x="560" y="460"/>
                </a:cubicBezTo>
                <a:cubicBezTo>
                  <a:pt x="514" y="455"/>
                  <a:pt x="514" y="455"/>
                  <a:pt x="514" y="455"/>
                </a:cubicBezTo>
                <a:cubicBezTo>
                  <a:pt x="514" y="239"/>
                  <a:pt x="514" y="239"/>
                  <a:pt x="514" y="239"/>
                </a:cubicBezTo>
                <a:cubicBezTo>
                  <a:pt x="535" y="209"/>
                  <a:pt x="553" y="193"/>
                  <a:pt x="568" y="193"/>
                </a:cubicBezTo>
                <a:cubicBezTo>
                  <a:pt x="575" y="193"/>
                  <a:pt x="581" y="195"/>
                  <a:pt x="585" y="199"/>
                </a:cubicBezTo>
                <a:cubicBezTo>
                  <a:pt x="590" y="203"/>
                  <a:pt x="592" y="208"/>
                  <a:pt x="592" y="215"/>
                </a:cubicBezTo>
                <a:cubicBezTo>
                  <a:pt x="592" y="221"/>
                  <a:pt x="590" y="227"/>
                  <a:pt x="586" y="232"/>
                </a:cubicBezTo>
                <a:cubicBezTo>
                  <a:pt x="593" y="242"/>
                  <a:pt x="603" y="247"/>
                  <a:pt x="614" y="247"/>
                </a:cubicBezTo>
                <a:cubicBezTo>
                  <a:pt x="626" y="247"/>
                  <a:pt x="635" y="243"/>
                  <a:pt x="642" y="237"/>
                </a:cubicBezTo>
                <a:cubicBezTo>
                  <a:pt x="648" y="230"/>
                  <a:pt x="651" y="221"/>
                  <a:pt x="651" y="209"/>
                </a:cubicBezTo>
                <a:cubicBezTo>
                  <a:pt x="651" y="197"/>
                  <a:pt x="646" y="187"/>
                  <a:pt x="635" y="180"/>
                </a:cubicBezTo>
                <a:cubicBezTo>
                  <a:pt x="623" y="172"/>
                  <a:pt x="611" y="168"/>
                  <a:pt x="596" y="168"/>
                </a:cubicBezTo>
                <a:cubicBezTo>
                  <a:pt x="566" y="168"/>
                  <a:pt x="538" y="185"/>
                  <a:pt x="514" y="218"/>
                </a:cubicBezTo>
                <a:cubicBezTo>
                  <a:pt x="514" y="174"/>
                  <a:pt x="514" y="174"/>
                  <a:pt x="514" y="174"/>
                </a:cubicBezTo>
                <a:cubicBezTo>
                  <a:pt x="416" y="174"/>
                  <a:pt x="416" y="174"/>
                  <a:pt x="416" y="174"/>
                </a:cubicBezTo>
                <a:cubicBezTo>
                  <a:pt x="416" y="185"/>
                  <a:pt x="416" y="185"/>
                  <a:pt x="416" y="185"/>
                </a:cubicBezTo>
                <a:cubicBezTo>
                  <a:pt x="457" y="191"/>
                  <a:pt x="457" y="191"/>
                  <a:pt x="457" y="191"/>
                </a:cubicBezTo>
                <a:cubicBezTo>
                  <a:pt x="457" y="455"/>
                  <a:pt x="457" y="455"/>
                  <a:pt x="457" y="455"/>
                </a:cubicBezTo>
                <a:cubicBezTo>
                  <a:pt x="416" y="460"/>
                  <a:pt x="416" y="460"/>
                  <a:pt x="416" y="460"/>
                </a:cubicBezTo>
                <a:cubicBezTo>
                  <a:pt x="416" y="472"/>
                  <a:pt x="416" y="472"/>
                  <a:pt x="416" y="472"/>
                </a:cubicBezTo>
                <a:lnTo>
                  <a:pt x="560" y="472"/>
                </a:lnTo>
                <a:close/>
                <a:moveTo>
                  <a:pt x="275" y="120"/>
                </a:moveTo>
                <a:cubicBezTo>
                  <a:pt x="275" y="123"/>
                  <a:pt x="275" y="123"/>
                  <a:pt x="275" y="123"/>
                </a:cubicBezTo>
                <a:cubicBezTo>
                  <a:pt x="275" y="155"/>
                  <a:pt x="267" y="180"/>
                  <a:pt x="251" y="197"/>
                </a:cubicBezTo>
                <a:cubicBezTo>
                  <a:pt x="234" y="214"/>
                  <a:pt x="211" y="223"/>
                  <a:pt x="180" y="223"/>
                </a:cubicBezTo>
                <a:cubicBezTo>
                  <a:pt x="116" y="223"/>
                  <a:pt x="116" y="223"/>
                  <a:pt x="116" y="223"/>
                </a:cubicBezTo>
                <a:cubicBezTo>
                  <a:pt x="116" y="26"/>
                  <a:pt x="116" y="26"/>
                  <a:pt x="116" y="26"/>
                </a:cubicBezTo>
                <a:cubicBezTo>
                  <a:pt x="175" y="26"/>
                  <a:pt x="175" y="26"/>
                  <a:pt x="175" y="26"/>
                </a:cubicBezTo>
                <a:cubicBezTo>
                  <a:pt x="242" y="26"/>
                  <a:pt x="275" y="57"/>
                  <a:pt x="275" y="120"/>
                </a:cubicBezTo>
                <a:close/>
                <a:moveTo>
                  <a:pt x="279" y="263"/>
                </a:moveTo>
                <a:cubicBezTo>
                  <a:pt x="297" y="281"/>
                  <a:pt x="306" y="307"/>
                  <a:pt x="306" y="342"/>
                </a:cubicBezTo>
                <a:cubicBezTo>
                  <a:pt x="306" y="348"/>
                  <a:pt x="306" y="348"/>
                  <a:pt x="306" y="348"/>
                </a:cubicBezTo>
                <a:cubicBezTo>
                  <a:pt x="306" y="383"/>
                  <a:pt x="297" y="411"/>
                  <a:pt x="279" y="430"/>
                </a:cubicBezTo>
                <a:cubicBezTo>
                  <a:pt x="261" y="449"/>
                  <a:pt x="236" y="458"/>
                  <a:pt x="203" y="458"/>
                </a:cubicBezTo>
                <a:cubicBezTo>
                  <a:pt x="116" y="458"/>
                  <a:pt x="116" y="458"/>
                  <a:pt x="116" y="458"/>
                </a:cubicBezTo>
                <a:cubicBezTo>
                  <a:pt x="116" y="238"/>
                  <a:pt x="116" y="238"/>
                  <a:pt x="116" y="238"/>
                </a:cubicBezTo>
                <a:cubicBezTo>
                  <a:pt x="203" y="238"/>
                  <a:pt x="203" y="238"/>
                  <a:pt x="203" y="238"/>
                </a:cubicBezTo>
                <a:cubicBezTo>
                  <a:pt x="236" y="238"/>
                  <a:pt x="261" y="246"/>
                  <a:pt x="279" y="263"/>
                </a:cubicBezTo>
                <a:close/>
                <a:moveTo>
                  <a:pt x="240" y="228"/>
                </a:moveTo>
                <a:cubicBezTo>
                  <a:pt x="240" y="225"/>
                  <a:pt x="240" y="225"/>
                  <a:pt x="240" y="225"/>
                </a:cubicBezTo>
                <a:cubicBezTo>
                  <a:pt x="310" y="209"/>
                  <a:pt x="345" y="174"/>
                  <a:pt x="345" y="119"/>
                </a:cubicBezTo>
                <a:cubicBezTo>
                  <a:pt x="345" y="81"/>
                  <a:pt x="332" y="54"/>
                  <a:pt x="306" y="37"/>
                </a:cubicBezTo>
                <a:cubicBezTo>
                  <a:pt x="280" y="20"/>
                  <a:pt x="236" y="11"/>
                  <a:pt x="175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24"/>
                  <a:pt x="0" y="24"/>
                  <a:pt x="0" y="24"/>
                </a:cubicBezTo>
                <a:cubicBezTo>
                  <a:pt x="53" y="32"/>
                  <a:pt x="53" y="32"/>
                  <a:pt x="53" y="32"/>
                </a:cubicBezTo>
                <a:cubicBezTo>
                  <a:pt x="53" y="451"/>
                  <a:pt x="53" y="451"/>
                  <a:pt x="53" y="451"/>
                </a:cubicBezTo>
                <a:cubicBezTo>
                  <a:pt x="0" y="460"/>
                  <a:pt x="0" y="460"/>
                  <a:pt x="0" y="460"/>
                </a:cubicBezTo>
                <a:cubicBezTo>
                  <a:pt x="0" y="472"/>
                  <a:pt x="0" y="472"/>
                  <a:pt x="0" y="472"/>
                </a:cubicBezTo>
                <a:cubicBezTo>
                  <a:pt x="203" y="472"/>
                  <a:pt x="203" y="472"/>
                  <a:pt x="203" y="472"/>
                </a:cubicBezTo>
                <a:cubicBezTo>
                  <a:pt x="256" y="472"/>
                  <a:pt x="297" y="462"/>
                  <a:pt x="328" y="441"/>
                </a:cubicBezTo>
                <a:cubicBezTo>
                  <a:pt x="359" y="421"/>
                  <a:pt x="375" y="390"/>
                  <a:pt x="375" y="348"/>
                </a:cubicBezTo>
                <a:cubicBezTo>
                  <a:pt x="375" y="280"/>
                  <a:pt x="330" y="240"/>
                  <a:pt x="240" y="228"/>
                </a:cubicBezTo>
                <a:close/>
              </a:path>
            </a:pathLst>
          </a:custGeom>
          <a:solidFill>
            <a:srgbClr val="0031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C4442678-9679-47B3-AB4E-F462A362E945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521182" y="5779104"/>
            <a:ext cx="2092677" cy="546608"/>
          </a:xfrm>
          <a:custGeom>
            <a:avLst/>
            <a:gdLst>
              <a:gd name="T0" fmla="*/ 4785 w 6587"/>
              <a:gd name="T1" fmla="*/ 0 h 1724"/>
              <a:gd name="T2" fmla="*/ 3855 w 6587"/>
              <a:gd name="T3" fmla="*/ 1724 h 1724"/>
              <a:gd name="T4" fmla="*/ 3393 w 6587"/>
              <a:gd name="T5" fmla="*/ 825 h 1724"/>
              <a:gd name="T6" fmla="*/ 2809 w 6587"/>
              <a:gd name="T7" fmla="*/ 1724 h 1724"/>
              <a:gd name="T8" fmla="*/ 2187 w 6587"/>
              <a:gd name="T9" fmla="*/ 242 h 1724"/>
              <a:gd name="T10" fmla="*/ 1935 w 6587"/>
              <a:gd name="T11" fmla="*/ 223 h 1724"/>
              <a:gd name="T12" fmla="*/ 1966 w 6587"/>
              <a:gd name="T13" fmla="*/ 0 h 1724"/>
              <a:gd name="T14" fmla="*/ 2843 w 6587"/>
              <a:gd name="T15" fmla="*/ 1428 h 1724"/>
              <a:gd name="T16" fmla="*/ 3233 w 6587"/>
              <a:gd name="T17" fmla="*/ 242 h 1724"/>
              <a:gd name="T18" fmla="*/ 2981 w 6587"/>
              <a:gd name="T19" fmla="*/ 223 h 1724"/>
              <a:gd name="T20" fmla="*/ 3012 w 6587"/>
              <a:gd name="T21" fmla="*/ 0 h 1724"/>
              <a:gd name="T22" fmla="*/ 3748 w 6587"/>
              <a:gd name="T23" fmla="*/ 19 h 1724"/>
              <a:gd name="T24" fmla="*/ 3717 w 6587"/>
              <a:gd name="T25" fmla="*/ 242 h 1724"/>
              <a:gd name="T26" fmla="*/ 3889 w 6587"/>
              <a:gd name="T27" fmla="*/ 1424 h 1724"/>
              <a:gd name="T28" fmla="*/ 4117 w 6587"/>
              <a:gd name="T29" fmla="*/ 242 h 1724"/>
              <a:gd name="T30" fmla="*/ 4109 w 6587"/>
              <a:gd name="T31" fmla="*/ 19 h 1724"/>
              <a:gd name="T32" fmla="*/ 5899 w 6587"/>
              <a:gd name="T33" fmla="*/ 0 h 1724"/>
              <a:gd name="T34" fmla="*/ 5000 w 6587"/>
              <a:gd name="T35" fmla="*/ 19 h 1724"/>
              <a:gd name="T36" fmla="*/ 5008 w 6587"/>
              <a:gd name="T37" fmla="*/ 242 h 1724"/>
              <a:gd name="T38" fmla="*/ 5197 w 6587"/>
              <a:gd name="T39" fmla="*/ 1482 h 1724"/>
              <a:gd name="T40" fmla="*/ 4916 w 6587"/>
              <a:gd name="T41" fmla="*/ 1501 h 1724"/>
              <a:gd name="T42" fmla="*/ 4923 w 6587"/>
              <a:gd name="T43" fmla="*/ 1724 h 1724"/>
              <a:gd name="T44" fmla="*/ 5724 w 6587"/>
              <a:gd name="T45" fmla="*/ 1704 h 1724"/>
              <a:gd name="T46" fmla="*/ 5717 w 6587"/>
              <a:gd name="T47" fmla="*/ 1482 h 1724"/>
              <a:gd name="T48" fmla="*/ 5586 w 6587"/>
              <a:gd name="T49" fmla="*/ 242 h 1724"/>
              <a:gd name="T50" fmla="*/ 6238 w 6587"/>
              <a:gd name="T51" fmla="*/ 455 h 1724"/>
              <a:gd name="T52" fmla="*/ 5695 w 6587"/>
              <a:gd name="T53" fmla="*/ 978 h 1724"/>
              <a:gd name="T54" fmla="*/ 6587 w 6587"/>
              <a:gd name="T55" fmla="*/ 436 h 1724"/>
              <a:gd name="T56" fmla="*/ 813 w 6587"/>
              <a:gd name="T57" fmla="*/ 1482 h 1724"/>
              <a:gd name="T58" fmla="*/ 697 w 6587"/>
              <a:gd name="T59" fmla="*/ 0 h 1724"/>
              <a:gd name="T60" fmla="*/ 97 w 6587"/>
              <a:gd name="T61" fmla="*/ 19 h 1724"/>
              <a:gd name="T62" fmla="*/ 104 w 6587"/>
              <a:gd name="T63" fmla="*/ 242 h 1724"/>
              <a:gd name="T64" fmla="*/ 293 w 6587"/>
              <a:gd name="T65" fmla="*/ 1482 h 1724"/>
              <a:gd name="T66" fmla="*/ 12 w 6587"/>
              <a:gd name="T67" fmla="*/ 1501 h 1724"/>
              <a:gd name="T68" fmla="*/ 19 w 6587"/>
              <a:gd name="T69" fmla="*/ 1724 h 1724"/>
              <a:gd name="T70" fmla="*/ 821 w 6587"/>
              <a:gd name="T71" fmla="*/ 1704 h 1724"/>
              <a:gd name="T72" fmla="*/ 813 w 6587"/>
              <a:gd name="T73" fmla="*/ 1482 h 1724"/>
              <a:gd name="T74" fmla="*/ 1116 w 6587"/>
              <a:gd name="T75" fmla="*/ 0 h 1724"/>
              <a:gd name="T76" fmla="*/ 1085 w 6587"/>
              <a:gd name="T77" fmla="*/ 223 h 1724"/>
              <a:gd name="T78" fmla="*/ 1249 w 6587"/>
              <a:gd name="T79" fmla="*/ 242 h 1724"/>
              <a:gd name="T80" fmla="*/ 949 w 6587"/>
              <a:gd name="T81" fmla="*/ 900 h 1724"/>
              <a:gd name="T82" fmla="*/ 1598 w 6587"/>
              <a:gd name="T83" fmla="*/ 242 h 1724"/>
              <a:gd name="T84" fmla="*/ 1751 w 6587"/>
              <a:gd name="T85" fmla="*/ 223 h 1724"/>
              <a:gd name="T86" fmla="*/ 1743 w 6587"/>
              <a:gd name="T87" fmla="*/ 0 h 17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587" h="1724">
                <a:moveTo>
                  <a:pt x="4129" y="0"/>
                </a:moveTo>
                <a:cubicBezTo>
                  <a:pt x="4785" y="0"/>
                  <a:pt x="4785" y="0"/>
                  <a:pt x="4785" y="0"/>
                </a:cubicBezTo>
                <a:cubicBezTo>
                  <a:pt x="4175" y="1482"/>
                  <a:pt x="4175" y="1482"/>
                  <a:pt x="4175" y="1482"/>
                </a:cubicBezTo>
                <a:cubicBezTo>
                  <a:pt x="4119" y="1617"/>
                  <a:pt x="4020" y="1724"/>
                  <a:pt x="3855" y="1724"/>
                </a:cubicBezTo>
                <a:cubicBezTo>
                  <a:pt x="3642" y="1724"/>
                  <a:pt x="3642" y="1724"/>
                  <a:pt x="3642" y="1724"/>
                </a:cubicBezTo>
                <a:cubicBezTo>
                  <a:pt x="3393" y="825"/>
                  <a:pt x="3393" y="825"/>
                  <a:pt x="3393" y="825"/>
                </a:cubicBezTo>
                <a:cubicBezTo>
                  <a:pt x="3128" y="1482"/>
                  <a:pt x="3128" y="1482"/>
                  <a:pt x="3128" y="1482"/>
                </a:cubicBezTo>
                <a:cubicBezTo>
                  <a:pt x="3073" y="1617"/>
                  <a:pt x="2974" y="1724"/>
                  <a:pt x="2809" y="1724"/>
                </a:cubicBezTo>
                <a:cubicBezTo>
                  <a:pt x="2596" y="1724"/>
                  <a:pt x="2596" y="1724"/>
                  <a:pt x="2596" y="1724"/>
                </a:cubicBezTo>
                <a:cubicBezTo>
                  <a:pt x="2187" y="242"/>
                  <a:pt x="2187" y="242"/>
                  <a:pt x="2187" y="242"/>
                </a:cubicBezTo>
                <a:cubicBezTo>
                  <a:pt x="1954" y="242"/>
                  <a:pt x="1954" y="242"/>
                  <a:pt x="1954" y="242"/>
                </a:cubicBezTo>
                <a:cubicBezTo>
                  <a:pt x="1944" y="242"/>
                  <a:pt x="1935" y="232"/>
                  <a:pt x="1935" y="223"/>
                </a:cubicBezTo>
                <a:cubicBezTo>
                  <a:pt x="1947" y="19"/>
                  <a:pt x="1947" y="19"/>
                  <a:pt x="1947" y="19"/>
                </a:cubicBezTo>
                <a:cubicBezTo>
                  <a:pt x="1947" y="9"/>
                  <a:pt x="1956" y="0"/>
                  <a:pt x="1966" y="0"/>
                </a:cubicBezTo>
                <a:cubicBezTo>
                  <a:pt x="2451" y="0"/>
                  <a:pt x="2451" y="0"/>
                  <a:pt x="2451" y="0"/>
                </a:cubicBezTo>
                <a:cubicBezTo>
                  <a:pt x="2843" y="1428"/>
                  <a:pt x="2843" y="1428"/>
                  <a:pt x="2843" y="1428"/>
                </a:cubicBezTo>
                <a:cubicBezTo>
                  <a:pt x="3271" y="385"/>
                  <a:pt x="3271" y="385"/>
                  <a:pt x="3271" y="385"/>
                </a:cubicBezTo>
                <a:cubicBezTo>
                  <a:pt x="3233" y="242"/>
                  <a:pt x="3233" y="242"/>
                  <a:pt x="3233" y="242"/>
                </a:cubicBezTo>
                <a:cubicBezTo>
                  <a:pt x="3000" y="242"/>
                  <a:pt x="3000" y="242"/>
                  <a:pt x="3000" y="242"/>
                </a:cubicBezTo>
                <a:cubicBezTo>
                  <a:pt x="2990" y="242"/>
                  <a:pt x="2981" y="232"/>
                  <a:pt x="2981" y="223"/>
                </a:cubicBezTo>
                <a:cubicBezTo>
                  <a:pt x="2993" y="19"/>
                  <a:pt x="2993" y="19"/>
                  <a:pt x="2993" y="19"/>
                </a:cubicBezTo>
                <a:cubicBezTo>
                  <a:pt x="2993" y="9"/>
                  <a:pt x="3003" y="0"/>
                  <a:pt x="3012" y="0"/>
                </a:cubicBezTo>
                <a:cubicBezTo>
                  <a:pt x="3729" y="0"/>
                  <a:pt x="3729" y="0"/>
                  <a:pt x="3729" y="0"/>
                </a:cubicBezTo>
                <a:cubicBezTo>
                  <a:pt x="3739" y="0"/>
                  <a:pt x="3748" y="9"/>
                  <a:pt x="3748" y="19"/>
                </a:cubicBezTo>
                <a:cubicBezTo>
                  <a:pt x="3736" y="223"/>
                  <a:pt x="3736" y="223"/>
                  <a:pt x="3736" y="223"/>
                </a:cubicBezTo>
                <a:cubicBezTo>
                  <a:pt x="3736" y="232"/>
                  <a:pt x="3727" y="242"/>
                  <a:pt x="3717" y="242"/>
                </a:cubicBezTo>
                <a:cubicBezTo>
                  <a:pt x="3562" y="242"/>
                  <a:pt x="3562" y="242"/>
                  <a:pt x="3562" y="242"/>
                </a:cubicBezTo>
                <a:cubicBezTo>
                  <a:pt x="3889" y="1424"/>
                  <a:pt x="3889" y="1424"/>
                  <a:pt x="3889" y="1424"/>
                </a:cubicBezTo>
                <a:cubicBezTo>
                  <a:pt x="4366" y="242"/>
                  <a:pt x="4366" y="242"/>
                  <a:pt x="4366" y="242"/>
                </a:cubicBezTo>
                <a:cubicBezTo>
                  <a:pt x="4117" y="242"/>
                  <a:pt x="4117" y="242"/>
                  <a:pt x="4117" y="242"/>
                </a:cubicBezTo>
                <a:cubicBezTo>
                  <a:pt x="4107" y="242"/>
                  <a:pt x="4097" y="232"/>
                  <a:pt x="4097" y="223"/>
                </a:cubicBezTo>
                <a:cubicBezTo>
                  <a:pt x="4109" y="19"/>
                  <a:pt x="4109" y="19"/>
                  <a:pt x="4109" y="19"/>
                </a:cubicBezTo>
                <a:cubicBezTo>
                  <a:pt x="4109" y="9"/>
                  <a:pt x="4119" y="0"/>
                  <a:pt x="4129" y="0"/>
                </a:cubicBezTo>
                <a:close/>
                <a:moveTo>
                  <a:pt x="5899" y="0"/>
                </a:moveTo>
                <a:cubicBezTo>
                  <a:pt x="5020" y="0"/>
                  <a:pt x="5020" y="0"/>
                  <a:pt x="5020" y="0"/>
                </a:cubicBezTo>
                <a:cubicBezTo>
                  <a:pt x="5010" y="0"/>
                  <a:pt x="5000" y="9"/>
                  <a:pt x="5000" y="19"/>
                </a:cubicBezTo>
                <a:cubicBezTo>
                  <a:pt x="4988" y="223"/>
                  <a:pt x="4988" y="223"/>
                  <a:pt x="4988" y="223"/>
                </a:cubicBezTo>
                <a:cubicBezTo>
                  <a:pt x="4988" y="232"/>
                  <a:pt x="4998" y="242"/>
                  <a:pt x="5008" y="242"/>
                </a:cubicBezTo>
                <a:cubicBezTo>
                  <a:pt x="5267" y="242"/>
                  <a:pt x="5267" y="242"/>
                  <a:pt x="5267" y="242"/>
                </a:cubicBezTo>
                <a:cubicBezTo>
                  <a:pt x="5197" y="1482"/>
                  <a:pt x="5197" y="1482"/>
                  <a:pt x="5197" y="1482"/>
                </a:cubicBezTo>
                <a:cubicBezTo>
                  <a:pt x="4935" y="1482"/>
                  <a:pt x="4935" y="1482"/>
                  <a:pt x="4935" y="1482"/>
                </a:cubicBezTo>
                <a:cubicBezTo>
                  <a:pt x="4925" y="1482"/>
                  <a:pt x="4916" y="1491"/>
                  <a:pt x="4916" y="1501"/>
                </a:cubicBezTo>
                <a:cubicBezTo>
                  <a:pt x="4904" y="1704"/>
                  <a:pt x="4904" y="1704"/>
                  <a:pt x="4904" y="1704"/>
                </a:cubicBezTo>
                <a:cubicBezTo>
                  <a:pt x="4904" y="1714"/>
                  <a:pt x="4913" y="1724"/>
                  <a:pt x="4923" y="1724"/>
                </a:cubicBezTo>
                <a:cubicBezTo>
                  <a:pt x="5705" y="1724"/>
                  <a:pt x="5705" y="1724"/>
                  <a:pt x="5705" y="1724"/>
                </a:cubicBezTo>
                <a:cubicBezTo>
                  <a:pt x="5715" y="1724"/>
                  <a:pt x="5724" y="1714"/>
                  <a:pt x="5724" y="1704"/>
                </a:cubicBezTo>
                <a:cubicBezTo>
                  <a:pt x="5737" y="1501"/>
                  <a:pt x="5737" y="1501"/>
                  <a:pt x="5737" y="1501"/>
                </a:cubicBezTo>
                <a:cubicBezTo>
                  <a:pt x="5737" y="1491"/>
                  <a:pt x="5727" y="1482"/>
                  <a:pt x="5717" y="1482"/>
                </a:cubicBezTo>
                <a:cubicBezTo>
                  <a:pt x="5516" y="1482"/>
                  <a:pt x="5516" y="1482"/>
                  <a:pt x="5516" y="1482"/>
                </a:cubicBezTo>
                <a:cubicBezTo>
                  <a:pt x="5586" y="242"/>
                  <a:pt x="5586" y="242"/>
                  <a:pt x="5586" y="242"/>
                </a:cubicBezTo>
                <a:cubicBezTo>
                  <a:pt x="5831" y="242"/>
                  <a:pt x="5831" y="242"/>
                  <a:pt x="5831" y="242"/>
                </a:cubicBezTo>
                <a:cubicBezTo>
                  <a:pt x="6034" y="242"/>
                  <a:pt x="6238" y="251"/>
                  <a:pt x="6238" y="455"/>
                </a:cubicBezTo>
                <a:cubicBezTo>
                  <a:pt x="6238" y="697"/>
                  <a:pt x="6083" y="721"/>
                  <a:pt x="5894" y="753"/>
                </a:cubicBezTo>
                <a:cubicBezTo>
                  <a:pt x="5780" y="772"/>
                  <a:pt x="5705" y="842"/>
                  <a:pt x="5695" y="978"/>
                </a:cubicBezTo>
                <a:cubicBezTo>
                  <a:pt x="5879" y="978"/>
                  <a:pt x="5879" y="978"/>
                  <a:pt x="5879" y="978"/>
                </a:cubicBezTo>
                <a:cubicBezTo>
                  <a:pt x="6306" y="978"/>
                  <a:pt x="6587" y="833"/>
                  <a:pt x="6587" y="436"/>
                </a:cubicBezTo>
                <a:cubicBezTo>
                  <a:pt x="6587" y="77"/>
                  <a:pt x="6257" y="0"/>
                  <a:pt x="5899" y="0"/>
                </a:cubicBezTo>
                <a:close/>
                <a:moveTo>
                  <a:pt x="813" y="1482"/>
                </a:moveTo>
                <a:cubicBezTo>
                  <a:pt x="613" y="1482"/>
                  <a:pt x="613" y="1482"/>
                  <a:pt x="613" y="1482"/>
                </a:cubicBezTo>
                <a:cubicBezTo>
                  <a:pt x="697" y="0"/>
                  <a:pt x="697" y="0"/>
                  <a:pt x="697" y="0"/>
                </a:cubicBezTo>
                <a:cubicBezTo>
                  <a:pt x="116" y="0"/>
                  <a:pt x="116" y="0"/>
                  <a:pt x="116" y="0"/>
                </a:cubicBezTo>
                <a:cubicBezTo>
                  <a:pt x="106" y="0"/>
                  <a:pt x="97" y="9"/>
                  <a:pt x="97" y="19"/>
                </a:cubicBezTo>
                <a:cubicBezTo>
                  <a:pt x="85" y="223"/>
                  <a:pt x="85" y="223"/>
                  <a:pt x="85" y="223"/>
                </a:cubicBezTo>
                <a:cubicBezTo>
                  <a:pt x="85" y="232"/>
                  <a:pt x="94" y="242"/>
                  <a:pt x="104" y="242"/>
                </a:cubicBezTo>
                <a:cubicBezTo>
                  <a:pt x="363" y="242"/>
                  <a:pt x="363" y="242"/>
                  <a:pt x="363" y="242"/>
                </a:cubicBezTo>
                <a:cubicBezTo>
                  <a:pt x="293" y="1482"/>
                  <a:pt x="293" y="1482"/>
                  <a:pt x="293" y="1482"/>
                </a:cubicBezTo>
                <a:cubicBezTo>
                  <a:pt x="31" y="1482"/>
                  <a:pt x="31" y="1482"/>
                  <a:pt x="31" y="1482"/>
                </a:cubicBezTo>
                <a:cubicBezTo>
                  <a:pt x="22" y="1482"/>
                  <a:pt x="12" y="1491"/>
                  <a:pt x="12" y="1501"/>
                </a:cubicBezTo>
                <a:cubicBezTo>
                  <a:pt x="0" y="1704"/>
                  <a:pt x="0" y="1704"/>
                  <a:pt x="0" y="1704"/>
                </a:cubicBezTo>
                <a:cubicBezTo>
                  <a:pt x="0" y="1714"/>
                  <a:pt x="10" y="1724"/>
                  <a:pt x="19" y="1724"/>
                </a:cubicBezTo>
                <a:cubicBezTo>
                  <a:pt x="801" y="1724"/>
                  <a:pt x="801" y="1724"/>
                  <a:pt x="801" y="1724"/>
                </a:cubicBezTo>
                <a:cubicBezTo>
                  <a:pt x="811" y="1724"/>
                  <a:pt x="821" y="1714"/>
                  <a:pt x="821" y="1704"/>
                </a:cubicBezTo>
                <a:cubicBezTo>
                  <a:pt x="833" y="1501"/>
                  <a:pt x="833" y="1501"/>
                  <a:pt x="833" y="1501"/>
                </a:cubicBezTo>
                <a:cubicBezTo>
                  <a:pt x="833" y="1491"/>
                  <a:pt x="823" y="1482"/>
                  <a:pt x="813" y="1482"/>
                </a:cubicBezTo>
                <a:close/>
                <a:moveTo>
                  <a:pt x="1743" y="0"/>
                </a:moveTo>
                <a:cubicBezTo>
                  <a:pt x="1116" y="0"/>
                  <a:pt x="1116" y="0"/>
                  <a:pt x="1116" y="0"/>
                </a:cubicBezTo>
                <a:cubicBezTo>
                  <a:pt x="1107" y="0"/>
                  <a:pt x="1097" y="9"/>
                  <a:pt x="1097" y="19"/>
                </a:cubicBezTo>
                <a:cubicBezTo>
                  <a:pt x="1085" y="223"/>
                  <a:pt x="1085" y="223"/>
                  <a:pt x="1085" y="223"/>
                </a:cubicBezTo>
                <a:cubicBezTo>
                  <a:pt x="1085" y="232"/>
                  <a:pt x="1094" y="242"/>
                  <a:pt x="1104" y="242"/>
                </a:cubicBezTo>
                <a:cubicBezTo>
                  <a:pt x="1249" y="242"/>
                  <a:pt x="1249" y="242"/>
                  <a:pt x="1249" y="242"/>
                </a:cubicBezTo>
                <a:cubicBezTo>
                  <a:pt x="784" y="900"/>
                  <a:pt x="784" y="900"/>
                  <a:pt x="784" y="900"/>
                </a:cubicBezTo>
                <a:cubicBezTo>
                  <a:pt x="949" y="900"/>
                  <a:pt x="949" y="900"/>
                  <a:pt x="949" y="900"/>
                </a:cubicBezTo>
                <a:cubicBezTo>
                  <a:pt x="1114" y="900"/>
                  <a:pt x="1181" y="801"/>
                  <a:pt x="1230" y="736"/>
                </a:cubicBezTo>
                <a:cubicBezTo>
                  <a:pt x="1598" y="242"/>
                  <a:pt x="1598" y="242"/>
                  <a:pt x="1598" y="242"/>
                </a:cubicBezTo>
                <a:cubicBezTo>
                  <a:pt x="1731" y="242"/>
                  <a:pt x="1731" y="242"/>
                  <a:pt x="1731" y="242"/>
                </a:cubicBezTo>
                <a:cubicBezTo>
                  <a:pt x="1741" y="242"/>
                  <a:pt x="1751" y="232"/>
                  <a:pt x="1751" y="223"/>
                </a:cubicBezTo>
                <a:cubicBezTo>
                  <a:pt x="1763" y="19"/>
                  <a:pt x="1763" y="19"/>
                  <a:pt x="1763" y="19"/>
                </a:cubicBezTo>
                <a:cubicBezTo>
                  <a:pt x="1763" y="9"/>
                  <a:pt x="1753" y="0"/>
                  <a:pt x="1743" y="0"/>
                </a:cubicBezTo>
                <a:close/>
              </a:path>
            </a:pathLst>
          </a:custGeom>
          <a:solidFill>
            <a:srgbClr val="0031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B51CEA01-2714-4C28-95A3-FE274719D09B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769062" y="6098488"/>
            <a:ext cx="1897233" cy="273304"/>
          </a:xfrm>
          <a:custGeom>
            <a:avLst/>
            <a:gdLst>
              <a:gd name="T0" fmla="*/ 1076 w 5967"/>
              <a:gd name="T1" fmla="*/ 601 h 862"/>
              <a:gd name="T2" fmla="*/ 1061 w 5967"/>
              <a:gd name="T3" fmla="*/ 843 h 862"/>
              <a:gd name="T4" fmla="*/ 1042 w 5967"/>
              <a:gd name="T5" fmla="*/ 862 h 862"/>
              <a:gd name="T6" fmla="*/ 901 w 5967"/>
              <a:gd name="T7" fmla="*/ 862 h 862"/>
              <a:gd name="T8" fmla="*/ 465 w 5967"/>
              <a:gd name="T9" fmla="*/ 620 h 862"/>
              <a:gd name="T10" fmla="*/ 204 w 5967"/>
              <a:gd name="T11" fmla="*/ 242 h 862"/>
              <a:gd name="T12" fmla="*/ 0 w 5967"/>
              <a:gd name="T13" fmla="*/ 0 h 862"/>
              <a:gd name="T14" fmla="*/ 165 w 5967"/>
              <a:gd name="T15" fmla="*/ 0 h 862"/>
              <a:gd name="T16" fmla="*/ 553 w 5967"/>
              <a:gd name="T17" fmla="*/ 204 h 862"/>
              <a:gd name="T18" fmla="*/ 708 w 5967"/>
              <a:gd name="T19" fmla="*/ 407 h 862"/>
              <a:gd name="T20" fmla="*/ 998 w 5967"/>
              <a:gd name="T21" fmla="*/ 581 h 862"/>
              <a:gd name="T22" fmla="*/ 1056 w 5967"/>
              <a:gd name="T23" fmla="*/ 581 h 862"/>
              <a:gd name="T24" fmla="*/ 1076 w 5967"/>
              <a:gd name="T25" fmla="*/ 601 h 862"/>
              <a:gd name="T26" fmla="*/ 5948 w 5967"/>
              <a:gd name="T27" fmla="*/ 581 h 862"/>
              <a:gd name="T28" fmla="*/ 5880 w 5967"/>
              <a:gd name="T29" fmla="*/ 581 h 862"/>
              <a:gd name="T30" fmla="*/ 5589 w 5967"/>
              <a:gd name="T31" fmla="*/ 407 h 862"/>
              <a:gd name="T32" fmla="*/ 5497 w 5967"/>
              <a:gd name="T33" fmla="*/ 291 h 862"/>
              <a:gd name="T34" fmla="*/ 5110 w 5967"/>
              <a:gd name="T35" fmla="*/ 87 h 862"/>
              <a:gd name="T36" fmla="*/ 4945 w 5967"/>
              <a:gd name="T37" fmla="*/ 87 h 862"/>
              <a:gd name="T38" fmla="*/ 5149 w 5967"/>
              <a:gd name="T39" fmla="*/ 329 h 862"/>
              <a:gd name="T40" fmla="*/ 5347 w 5967"/>
              <a:gd name="T41" fmla="*/ 620 h 862"/>
              <a:gd name="T42" fmla="*/ 5783 w 5967"/>
              <a:gd name="T43" fmla="*/ 862 h 862"/>
              <a:gd name="T44" fmla="*/ 5933 w 5967"/>
              <a:gd name="T45" fmla="*/ 862 h 862"/>
              <a:gd name="T46" fmla="*/ 5953 w 5967"/>
              <a:gd name="T47" fmla="*/ 843 h 862"/>
              <a:gd name="T48" fmla="*/ 5967 w 5967"/>
              <a:gd name="T49" fmla="*/ 601 h 862"/>
              <a:gd name="T50" fmla="*/ 5948 w 5967"/>
              <a:gd name="T51" fmla="*/ 581 h 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967" h="862">
                <a:moveTo>
                  <a:pt x="1076" y="601"/>
                </a:moveTo>
                <a:cubicBezTo>
                  <a:pt x="1061" y="843"/>
                  <a:pt x="1061" y="843"/>
                  <a:pt x="1061" y="843"/>
                </a:cubicBezTo>
                <a:cubicBezTo>
                  <a:pt x="1061" y="853"/>
                  <a:pt x="1051" y="862"/>
                  <a:pt x="1042" y="862"/>
                </a:cubicBezTo>
                <a:cubicBezTo>
                  <a:pt x="901" y="862"/>
                  <a:pt x="901" y="862"/>
                  <a:pt x="901" y="862"/>
                </a:cubicBezTo>
                <a:cubicBezTo>
                  <a:pt x="669" y="862"/>
                  <a:pt x="553" y="746"/>
                  <a:pt x="465" y="620"/>
                </a:cubicBezTo>
                <a:cubicBezTo>
                  <a:pt x="204" y="242"/>
                  <a:pt x="204" y="242"/>
                  <a:pt x="204" y="242"/>
                </a:cubicBezTo>
                <a:cubicBezTo>
                  <a:pt x="165" y="184"/>
                  <a:pt x="78" y="68"/>
                  <a:pt x="0" y="0"/>
                </a:cubicBezTo>
                <a:cubicBezTo>
                  <a:pt x="165" y="0"/>
                  <a:pt x="165" y="0"/>
                  <a:pt x="165" y="0"/>
                </a:cubicBezTo>
                <a:cubicBezTo>
                  <a:pt x="407" y="0"/>
                  <a:pt x="465" y="90"/>
                  <a:pt x="553" y="204"/>
                </a:cubicBezTo>
                <a:cubicBezTo>
                  <a:pt x="708" y="407"/>
                  <a:pt x="708" y="407"/>
                  <a:pt x="708" y="407"/>
                </a:cubicBezTo>
                <a:cubicBezTo>
                  <a:pt x="795" y="521"/>
                  <a:pt x="843" y="581"/>
                  <a:pt x="998" y="581"/>
                </a:cubicBezTo>
                <a:cubicBezTo>
                  <a:pt x="1056" y="581"/>
                  <a:pt x="1056" y="581"/>
                  <a:pt x="1056" y="581"/>
                </a:cubicBezTo>
                <a:cubicBezTo>
                  <a:pt x="1066" y="581"/>
                  <a:pt x="1076" y="591"/>
                  <a:pt x="1076" y="601"/>
                </a:cubicBezTo>
                <a:close/>
                <a:moveTo>
                  <a:pt x="5948" y="581"/>
                </a:moveTo>
                <a:cubicBezTo>
                  <a:pt x="5880" y="581"/>
                  <a:pt x="5880" y="581"/>
                  <a:pt x="5880" y="581"/>
                </a:cubicBezTo>
                <a:cubicBezTo>
                  <a:pt x="5725" y="581"/>
                  <a:pt x="5679" y="521"/>
                  <a:pt x="5589" y="407"/>
                </a:cubicBezTo>
                <a:cubicBezTo>
                  <a:pt x="5497" y="291"/>
                  <a:pt x="5497" y="291"/>
                  <a:pt x="5497" y="291"/>
                </a:cubicBezTo>
                <a:cubicBezTo>
                  <a:pt x="5413" y="184"/>
                  <a:pt x="5352" y="87"/>
                  <a:pt x="5110" y="87"/>
                </a:cubicBezTo>
                <a:cubicBezTo>
                  <a:pt x="4945" y="87"/>
                  <a:pt x="4945" y="87"/>
                  <a:pt x="4945" y="87"/>
                </a:cubicBezTo>
                <a:cubicBezTo>
                  <a:pt x="5023" y="155"/>
                  <a:pt x="5110" y="271"/>
                  <a:pt x="5149" y="329"/>
                </a:cubicBezTo>
                <a:cubicBezTo>
                  <a:pt x="5347" y="620"/>
                  <a:pt x="5347" y="620"/>
                  <a:pt x="5347" y="620"/>
                </a:cubicBezTo>
                <a:cubicBezTo>
                  <a:pt x="5434" y="746"/>
                  <a:pt x="5551" y="862"/>
                  <a:pt x="5783" y="862"/>
                </a:cubicBezTo>
                <a:cubicBezTo>
                  <a:pt x="5933" y="862"/>
                  <a:pt x="5933" y="862"/>
                  <a:pt x="5933" y="862"/>
                </a:cubicBezTo>
                <a:cubicBezTo>
                  <a:pt x="5943" y="862"/>
                  <a:pt x="5953" y="853"/>
                  <a:pt x="5953" y="843"/>
                </a:cubicBezTo>
                <a:cubicBezTo>
                  <a:pt x="5967" y="601"/>
                  <a:pt x="5967" y="601"/>
                  <a:pt x="5967" y="601"/>
                </a:cubicBezTo>
                <a:cubicBezTo>
                  <a:pt x="5967" y="591"/>
                  <a:pt x="5957" y="581"/>
                  <a:pt x="5948" y="581"/>
                </a:cubicBezTo>
                <a:close/>
              </a:path>
            </a:pathLst>
          </a:custGeom>
          <a:solidFill>
            <a:srgbClr val="00B9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B9678F71-C917-4A75-915A-27F708F7A162}"/>
              </a:ext>
            </a:extLst>
          </p:cNvPr>
          <p:cNvSpPr>
            <a:spLocks noSelect="1"/>
          </p:cNvSpPr>
          <p:nvPr userDrawn="1"/>
        </p:nvSpPr>
        <p:spPr bwMode="ltGray">
          <a:xfrm>
            <a:off x="6159505" y="1266825"/>
            <a:ext cx="633413" cy="190500"/>
          </a:xfrm>
          <a:custGeom>
            <a:avLst/>
            <a:gdLst>
              <a:gd name="T0" fmla="*/ 23 w 1994"/>
              <a:gd name="T1" fmla="*/ 257 h 601"/>
              <a:gd name="T2" fmla="*/ 268 w 1994"/>
              <a:gd name="T3" fmla="*/ 67 h 601"/>
              <a:gd name="T4" fmla="*/ 533 w 1994"/>
              <a:gd name="T5" fmla="*/ 0 h 601"/>
              <a:gd name="T6" fmla="*/ 808 w 1994"/>
              <a:gd name="T7" fmla="*/ 70 h 601"/>
              <a:gd name="T8" fmla="*/ 1068 w 1994"/>
              <a:gd name="T9" fmla="*/ 274 h 601"/>
              <a:gd name="T10" fmla="*/ 1265 w 1994"/>
              <a:gd name="T11" fmla="*/ 429 h 601"/>
              <a:gd name="T12" fmla="*/ 1465 w 1994"/>
              <a:gd name="T13" fmla="*/ 480 h 601"/>
              <a:gd name="T14" fmla="*/ 1667 w 1994"/>
              <a:gd name="T15" fmla="*/ 428 h 601"/>
              <a:gd name="T16" fmla="*/ 1884 w 1994"/>
              <a:gd name="T17" fmla="*/ 257 h 601"/>
              <a:gd name="T18" fmla="*/ 1969 w 1994"/>
              <a:gd name="T19" fmla="*/ 255 h 601"/>
              <a:gd name="T20" fmla="*/ 1972 w 1994"/>
              <a:gd name="T21" fmla="*/ 340 h 601"/>
              <a:gd name="T22" fmla="*/ 1722 w 1994"/>
              <a:gd name="T23" fmla="*/ 535 h 601"/>
              <a:gd name="T24" fmla="*/ 1465 w 1994"/>
              <a:gd name="T25" fmla="*/ 600 h 601"/>
              <a:gd name="T26" fmla="*/ 1210 w 1994"/>
              <a:gd name="T27" fmla="*/ 536 h 601"/>
              <a:gd name="T28" fmla="*/ 981 w 1994"/>
              <a:gd name="T29" fmla="*/ 356 h 601"/>
              <a:gd name="T30" fmla="*/ 753 w 1994"/>
              <a:gd name="T31" fmla="*/ 177 h 601"/>
              <a:gd name="T32" fmla="*/ 533 w 1994"/>
              <a:gd name="T33" fmla="*/ 120 h 601"/>
              <a:gd name="T34" fmla="*/ 322 w 1994"/>
              <a:gd name="T35" fmla="*/ 174 h 601"/>
              <a:gd name="T36" fmla="*/ 110 w 1994"/>
              <a:gd name="T37" fmla="*/ 340 h 601"/>
              <a:gd name="T38" fmla="*/ 25 w 1994"/>
              <a:gd name="T39" fmla="*/ 342 h 601"/>
              <a:gd name="T40" fmla="*/ 23 w 1994"/>
              <a:gd name="T41" fmla="*/ 257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94" h="601">
                <a:moveTo>
                  <a:pt x="23" y="257"/>
                </a:moveTo>
                <a:cubicBezTo>
                  <a:pt x="100" y="175"/>
                  <a:pt x="182" y="111"/>
                  <a:pt x="268" y="67"/>
                </a:cubicBezTo>
                <a:cubicBezTo>
                  <a:pt x="353" y="23"/>
                  <a:pt x="443" y="0"/>
                  <a:pt x="533" y="0"/>
                </a:cubicBezTo>
                <a:cubicBezTo>
                  <a:pt x="626" y="0"/>
                  <a:pt x="718" y="24"/>
                  <a:pt x="808" y="70"/>
                </a:cubicBezTo>
                <a:cubicBezTo>
                  <a:pt x="897" y="116"/>
                  <a:pt x="984" y="185"/>
                  <a:pt x="1068" y="274"/>
                </a:cubicBezTo>
                <a:cubicBezTo>
                  <a:pt x="1133" y="343"/>
                  <a:pt x="1199" y="395"/>
                  <a:pt x="1265" y="429"/>
                </a:cubicBezTo>
                <a:cubicBezTo>
                  <a:pt x="1332" y="463"/>
                  <a:pt x="1398" y="480"/>
                  <a:pt x="1465" y="480"/>
                </a:cubicBezTo>
                <a:cubicBezTo>
                  <a:pt x="1530" y="480"/>
                  <a:pt x="1597" y="464"/>
                  <a:pt x="1667" y="428"/>
                </a:cubicBezTo>
                <a:cubicBezTo>
                  <a:pt x="1737" y="392"/>
                  <a:pt x="1810" y="336"/>
                  <a:pt x="1884" y="257"/>
                </a:cubicBezTo>
                <a:cubicBezTo>
                  <a:pt x="1907" y="233"/>
                  <a:pt x="1945" y="232"/>
                  <a:pt x="1969" y="255"/>
                </a:cubicBezTo>
                <a:cubicBezTo>
                  <a:pt x="1993" y="278"/>
                  <a:pt x="1994" y="316"/>
                  <a:pt x="1972" y="340"/>
                </a:cubicBezTo>
                <a:cubicBezTo>
                  <a:pt x="1890" y="427"/>
                  <a:pt x="1807" y="492"/>
                  <a:pt x="1722" y="535"/>
                </a:cubicBezTo>
                <a:cubicBezTo>
                  <a:pt x="1637" y="579"/>
                  <a:pt x="1550" y="601"/>
                  <a:pt x="1465" y="600"/>
                </a:cubicBezTo>
                <a:cubicBezTo>
                  <a:pt x="1377" y="601"/>
                  <a:pt x="1291" y="578"/>
                  <a:pt x="1210" y="536"/>
                </a:cubicBezTo>
                <a:cubicBezTo>
                  <a:pt x="1129" y="494"/>
                  <a:pt x="1053" y="433"/>
                  <a:pt x="981" y="356"/>
                </a:cubicBezTo>
                <a:cubicBezTo>
                  <a:pt x="904" y="275"/>
                  <a:pt x="827" y="215"/>
                  <a:pt x="753" y="177"/>
                </a:cubicBezTo>
                <a:cubicBezTo>
                  <a:pt x="678" y="138"/>
                  <a:pt x="605" y="120"/>
                  <a:pt x="533" y="120"/>
                </a:cubicBezTo>
                <a:cubicBezTo>
                  <a:pt x="463" y="120"/>
                  <a:pt x="393" y="138"/>
                  <a:pt x="322" y="174"/>
                </a:cubicBezTo>
                <a:cubicBezTo>
                  <a:pt x="252" y="210"/>
                  <a:pt x="180" y="265"/>
                  <a:pt x="110" y="340"/>
                </a:cubicBezTo>
                <a:cubicBezTo>
                  <a:pt x="87" y="364"/>
                  <a:pt x="49" y="365"/>
                  <a:pt x="25" y="342"/>
                </a:cubicBezTo>
                <a:cubicBezTo>
                  <a:pt x="1" y="320"/>
                  <a:pt x="0" y="282"/>
                  <a:pt x="23" y="257"/>
                </a:cubicBezTo>
                <a:close/>
              </a:path>
            </a:pathLst>
          </a:custGeom>
          <a:solidFill>
            <a:srgbClr val="00B9EA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1" name="Datum"/>
          <p:cNvSpPr>
            <a:spLocks noGrp="1" noSelect="1"/>
          </p:cNvSpPr>
          <p:nvPr>
            <p:ph type="body" sz="quarter" idx="15" hasCustomPrompt="1"/>
          </p:nvPr>
        </p:nvSpPr>
        <p:spPr>
          <a:xfrm>
            <a:off x="6163199" y="784800"/>
            <a:ext cx="5155200" cy="252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9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None/>
              <a:defRPr sz="19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[Datum]</a:t>
            </a:r>
          </a:p>
        </p:txBody>
      </p:sp>
      <p:sp>
        <p:nvSpPr>
          <p:cNvPr id="15" name="Tekstvak titel en subtitel"/>
          <p:cNvSpPr>
            <a:spLocks noGrp="1" noSelect="1"/>
          </p:cNvSpPr>
          <p:nvPr>
            <p:ph type="body" sz="quarter" idx="16" hasCustomPrompt="1"/>
          </p:nvPr>
        </p:nvSpPr>
        <p:spPr>
          <a:xfrm>
            <a:off x="6159500" y="1492494"/>
            <a:ext cx="5154613" cy="3087688"/>
          </a:xfrm>
        </p:spPr>
        <p:txBody>
          <a:bodyPr/>
          <a:lstStyle>
            <a:lvl1pPr marL="0" indent="0">
              <a:lnSpc>
                <a:spcPct val="95000"/>
              </a:lnSpc>
              <a:spcAft>
                <a:spcPts val="2400"/>
              </a:spcAft>
              <a:buFontTx/>
              <a:buNone/>
              <a:defRPr sz="4000" baseline="0">
                <a:solidFill>
                  <a:schemeClr val="bg1"/>
                </a:solidFill>
                <a:latin typeface="+mj-lt"/>
              </a:defRPr>
            </a:lvl1pPr>
            <a:lvl2pPr marL="0" indent="0">
              <a:buFontTx/>
              <a:buNone/>
              <a:defRPr sz="1900" b="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900" b="0">
                <a:solidFill>
                  <a:schemeClr val="bg1"/>
                </a:solidFill>
              </a:defRPr>
            </a:lvl3pPr>
            <a:lvl4pPr marL="0">
              <a:buFontTx/>
              <a:buNone/>
              <a:defRPr sz="1900" b="0">
                <a:solidFill>
                  <a:schemeClr val="bg1"/>
                </a:solidFill>
              </a:defRPr>
            </a:lvl4pPr>
            <a:lvl5pPr marL="0">
              <a:buFontTx/>
              <a:buNone/>
              <a:defRPr sz="1900" b="0">
                <a:solidFill>
                  <a:schemeClr val="bg1"/>
                </a:solidFill>
              </a:defRPr>
            </a:lvl5pPr>
            <a:lvl6pPr marL="0">
              <a:buFontTx/>
              <a:buNone/>
              <a:defRPr sz="1900" b="0">
                <a:solidFill>
                  <a:schemeClr val="bg1"/>
                </a:solidFill>
              </a:defRPr>
            </a:lvl6pPr>
            <a:lvl7pPr marL="0">
              <a:buFontTx/>
              <a:buNone/>
              <a:defRPr sz="1900" b="0">
                <a:solidFill>
                  <a:schemeClr val="bg1"/>
                </a:solidFill>
              </a:defRPr>
            </a:lvl7pPr>
            <a:lvl8pPr marL="0">
              <a:buFontTx/>
              <a:buNone/>
              <a:defRPr sz="1900" b="0">
                <a:solidFill>
                  <a:schemeClr val="bg1"/>
                </a:solidFill>
              </a:defRPr>
            </a:lvl8pPr>
            <a:lvl9pPr marL="0">
              <a:buFontTx/>
              <a:buNone/>
              <a:defRPr sz="19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[Titel 1e niveau, </a:t>
            </a:r>
            <a:r>
              <a:rPr lang="nl-NL" dirty="0" err="1"/>
              <a:t>subtitle</a:t>
            </a:r>
            <a:r>
              <a:rPr lang="nl-NL" dirty="0"/>
              <a:t> (namen) 2e niveau]</a:t>
            </a:r>
          </a:p>
        </p:txBody>
      </p:sp>
    </p:spTree>
    <p:extLst>
      <p:ext uri="{BB962C8B-B14F-4D97-AF65-F5344CB8AC3E}">
        <p14:creationId xmlns:p14="http://schemas.microsoft.com/office/powerpoint/2010/main" val="3150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pagina (eigen foto) ß template voor zelf foto invoeg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afbeelding 15">
            <a:extLst>
              <a:ext uri="{FF2B5EF4-FFF2-40B4-BE49-F238E27FC236}">
                <a16:creationId xmlns:a16="http://schemas.microsoft.com/office/drawing/2014/main" id="{348FBA30-0381-4F48-B7B8-5BDD2B4E5595}"/>
              </a:ext>
            </a:extLst>
          </p:cNvPr>
          <p:cNvSpPr>
            <a:spLocks noGrp="1" noSelect="1"/>
          </p:cNvSpPr>
          <p:nvPr>
            <p:ph type="pic" sz="quarter" idx="1002" hasCustomPrompt="1"/>
          </p:nvPr>
        </p:nvSpPr>
        <p:spPr bwMode="gray">
          <a:xfrm>
            <a:off x="0" y="0"/>
            <a:ext cx="12193200" cy="5779626"/>
          </a:xfrm>
          <a:custGeom>
            <a:avLst/>
            <a:gdLst>
              <a:gd name="connsiteX0" fmla="*/ 0 w 12193200"/>
              <a:gd name="connsiteY0" fmla="*/ 0 h 5779626"/>
              <a:gd name="connsiteX1" fmla="*/ 12193200 w 12193200"/>
              <a:gd name="connsiteY1" fmla="*/ 0 h 5779626"/>
              <a:gd name="connsiteX2" fmla="*/ 12193200 w 12193200"/>
              <a:gd name="connsiteY2" fmla="*/ 5779626 h 5779626"/>
              <a:gd name="connsiteX3" fmla="*/ 12009660 w 12193200"/>
              <a:gd name="connsiteY3" fmla="*/ 5779626 h 5779626"/>
              <a:gd name="connsiteX4" fmla="*/ 11088311 w 12193200"/>
              <a:gd name="connsiteY4" fmla="*/ 5779626 h 5779626"/>
              <a:gd name="connsiteX5" fmla="*/ 3571932 w 12193200"/>
              <a:gd name="connsiteY5" fmla="*/ 5779626 h 5779626"/>
              <a:gd name="connsiteX6" fmla="*/ 3297951 w 12193200"/>
              <a:gd name="connsiteY6" fmla="*/ 5615233 h 5779626"/>
              <a:gd name="connsiteX7" fmla="*/ 3152060 w 12193200"/>
              <a:gd name="connsiteY7" fmla="*/ 5424182 h 5779626"/>
              <a:gd name="connsiteX8" fmla="*/ 2786857 w 12193200"/>
              <a:gd name="connsiteY8" fmla="*/ 5232496 h 5779626"/>
              <a:gd name="connsiteX9" fmla="*/ 2666076 w 12193200"/>
              <a:gd name="connsiteY9" fmla="*/ 5232496 h 5779626"/>
              <a:gd name="connsiteX10" fmla="*/ 5206 w 12193200"/>
              <a:gd name="connsiteY10" fmla="*/ 5232496 h 5779626"/>
              <a:gd name="connsiteX11" fmla="*/ 0 w 12193200"/>
              <a:gd name="connsiteY11" fmla="*/ 5232496 h 577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3200" h="5779626">
                <a:moveTo>
                  <a:pt x="0" y="0"/>
                </a:moveTo>
                <a:lnTo>
                  <a:pt x="12193200" y="0"/>
                </a:lnTo>
                <a:lnTo>
                  <a:pt x="12193200" y="5779626"/>
                </a:lnTo>
                <a:lnTo>
                  <a:pt x="12009660" y="5779626"/>
                </a:lnTo>
                <a:cubicBezTo>
                  <a:pt x="11088311" y="5779626"/>
                  <a:pt x="11088311" y="5779626"/>
                  <a:pt x="11088311" y="5779626"/>
                </a:cubicBezTo>
                <a:cubicBezTo>
                  <a:pt x="3571932" y="5779626"/>
                  <a:pt x="3571932" y="5779626"/>
                  <a:pt x="3571932" y="5779626"/>
                </a:cubicBezTo>
                <a:cubicBezTo>
                  <a:pt x="3426042" y="5779626"/>
                  <a:pt x="3380272" y="5722501"/>
                  <a:pt x="3297951" y="5615233"/>
                </a:cubicBezTo>
                <a:cubicBezTo>
                  <a:pt x="3152060" y="5424182"/>
                  <a:pt x="3152060" y="5424182"/>
                  <a:pt x="3152060" y="5424182"/>
                </a:cubicBezTo>
                <a:cubicBezTo>
                  <a:pt x="3069738" y="5316914"/>
                  <a:pt x="3015069" y="5232496"/>
                  <a:pt x="2786857" y="5232496"/>
                </a:cubicBezTo>
                <a:cubicBezTo>
                  <a:pt x="2666076" y="5232496"/>
                  <a:pt x="2666076" y="5232496"/>
                  <a:pt x="2666076" y="5232496"/>
                </a:cubicBezTo>
                <a:cubicBezTo>
                  <a:pt x="333259" y="5232496"/>
                  <a:pt x="41657" y="5232496"/>
                  <a:pt x="5206" y="5232496"/>
                </a:cubicBezTo>
                <a:lnTo>
                  <a:pt x="0" y="523249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l" defTabSz="1088937" rtl="0" eaLnBrk="1" latinLnBrk="0" hangingPunct="1"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 dirty="0"/>
              <a:t>[Let op: </a:t>
            </a:r>
            <a:br>
              <a:rPr lang="nl-NL" dirty="0"/>
            </a:br>
            <a:r>
              <a:rPr lang="nl-NL" dirty="0"/>
              <a:t>bij deze dia kun je een afbeelding invoegen zonder iets te selecteren. </a:t>
            </a:r>
            <a:br>
              <a:rPr lang="nl-NL" dirty="0"/>
            </a:br>
            <a:r>
              <a:rPr lang="nl-NL" dirty="0"/>
              <a:t>Kies gewoon voor Invoegen Afbeelding in het PowerPointmenu.</a:t>
            </a:r>
            <a:br>
              <a:rPr lang="nl-NL" dirty="0"/>
            </a:br>
            <a:r>
              <a:rPr lang="nl-NL" dirty="0"/>
              <a:t>Indien de grijze waas niet meer bovenop de foto staat, kies </a:t>
            </a:r>
            <a:br>
              <a:rPr lang="nl-NL" dirty="0"/>
            </a:br>
            <a:r>
              <a:rPr lang="nl-NL" dirty="0"/>
              <a:t>dan ‘reset’ of ‘beginwaarde instellen’, </a:t>
            </a:r>
            <a:br>
              <a:rPr lang="nl-NL" dirty="0"/>
            </a:br>
            <a:r>
              <a:rPr lang="nl-NL" dirty="0"/>
              <a:t>naast de knop ‘nieuwe dia’ ]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F51FEF29-36FD-43E5-9A45-0382AF4B10B0}"/>
              </a:ext>
            </a:extLst>
          </p:cNvPr>
          <p:cNvSpPr>
            <a:spLocks noGrp="1" noSelect="1"/>
          </p:cNvSpPr>
          <p:nvPr>
            <p:ph type="body" sz="quarter" idx="1001" hasCustomPrompt="1"/>
          </p:nvPr>
        </p:nvSpPr>
        <p:spPr bwMode="gray">
          <a:xfrm>
            <a:off x="0" y="0"/>
            <a:ext cx="12193200" cy="5779800"/>
          </a:xfrm>
          <a:custGeom>
            <a:avLst/>
            <a:gdLst>
              <a:gd name="connsiteX0" fmla="*/ 0 w 12193200"/>
              <a:gd name="connsiteY0" fmla="*/ 0 h 5779626"/>
              <a:gd name="connsiteX1" fmla="*/ 12193200 w 12193200"/>
              <a:gd name="connsiteY1" fmla="*/ 0 h 5779626"/>
              <a:gd name="connsiteX2" fmla="*/ 12193200 w 12193200"/>
              <a:gd name="connsiteY2" fmla="*/ 5779626 h 5779626"/>
              <a:gd name="connsiteX3" fmla="*/ 12009660 w 12193200"/>
              <a:gd name="connsiteY3" fmla="*/ 5779626 h 5779626"/>
              <a:gd name="connsiteX4" fmla="*/ 11088310 w 12193200"/>
              <a:gd name="connsiteY4" fmla="*/ 5779626 h 5779626"/>
              <a:gd name="connsiteX5" fmla="*/ 3571931 w 12193200"/>
              <a:gd name="connsiteY5" fmla="*/ 5779626 h 5779626"/>
              <a:gd name="connsiteX6" fmla="*/ 3297950 w 12193200"/>
              <a:gd name="connsiteY6" fmla="*/ 5615233 h 5779626"/>
              <a:gd name="connsiteX7" fmla="*/ 3152059 w 12193200"/>
              <a:gd name="connsiteY7" fmla="*/ 5424182 h 5779626"/>
              <a:gd name="connsiteX8" fmla="*/ 2786856 w 12193200"/>
              <a:gd name="connsiteY8" fmla="*/ 5232496 h 5779626"/>
              <a:gd name="connsiteX9" fmla="*/ 2666075 w 12193200"/>
              <a:gd name="connsiteY9" fmla="*/ 5232496 h 5779626"/>
              <a:gd name="connsiteX10" fmla="*/ 5205 w 12193200"/>
              <a:gd name="connsiteY10" fmla="*/ 5232496 h 5779626"/>
              <a:gd name="connsiteX11" fmla="*/ 0 w 12193200"/>
              <a:gd name="connsiteY11" fmla="*/ 5232496 h 577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3200" h="5779626">
                <a:moveTo>
                  <a:pt x="0" y="0"/>
                </a:moveTo>
                <a:lnTo>
                  <a:pt x="12193200" y="0"/>
                </a:lnTo>
                <a:lnTo>
                  <a:pt x="12193200" y="5779626"/>
                </a:lnTo>
                <a:lnTo>
                  <a:pt x="12009660" y="5779626"/>
                </a:lnTo>
                <a:cubicBezTo>
                  <a:pt x="11088310" y="5779626"/>
                  <a:pt x="11088310" y="5779626"/>
                  <a:pt x="11088310" y="5779626"/>
                </a:cubicBezTo>
                <a:cubicBezTo>
                  <a:pt x="3571931" y="5779626"/>
                  <a:pt x="3571931" y="5779626"/>
                  <a:pt x="3571931" y="5779626"/>
                </a:cubicBezTo>
                <a:cubicBezTo>
                  <a:pt x="3426041" y="5779626"/>
                  <a:pt x="3380271" y="5722501"/>
                  <a:pt x="3297950" y="5615233"/>
                </a:cubicBezTo>
                <a:cubicBezTo>
                  <a:pt x="3152059" y="5424182"/>
                  <a:pt x="3152059" y="5424182"/>
                  <a:pt x="3152059" y="5424182"/>
                </a:cubicBezTo>
                <a:cubicBezTo>
                  <a:pt x="3069737" y="5316914"/>
                  <a:pt x="3015068" y="5232496"/>
                  <a:pt x="2786856" y="5232496"/>
                </a:cubicBezTo>
                <a:cubicBezTo>
                  <a:pt x="2666075" y="5232496"/>
                  <a:pt x="2666075" y="5232496"/>
                  <a:pt x="2666075" y="5232496"/>
                </a:cubicBezTo>
                <a:cubicBezTo>
                  <a:pt x="333258" y="5232496"/>
                  <a:pt x="41656" y="5232496"/>
                  <a:pt x="5205" y="5232496"/>
                </a:cubicBezTo>
                <a:lnTo>
                  <a:pt x="0" y="5232496"/>
                </a:lnTo>
                <a:close/>
              </a:path>
            </a:pathLst>
          </a:custGeom>
          <a:solidFill>
            <a:srgbClr val="0E323B">
              <a:alpha val="60000"/>
            </a:srgb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nl-NL" dirty="0"/>
              <a:t>  </a:t>
            </a: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100A02FB-6B15-452E-B384-4E89C5DBB821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3897749" y="6176347"/>
            <a:ext cx="2496276" cy="203389"/>
          </a:xfrm>
          <a:custGeom>
            <a:avLst/>
            <a:gdLst>
              <a:gd name="T0" fmla="*/ 7723 w 7850"/>
              <a:gd name="T1" fmla="*/ 168 h 640"/>
              <a:gd name="T2" fmla="*/ 7660 w 7850"/>
              <a:gd name="T3" fmla="*/ 433 h 640"/>
              <a:gd name="T4" fmla="*/ 7484 w 7850"/>
              <a:gd name="T5" fmla="*/ 452 h 640"/>
              <a:gd name="T6" fmla="*/ 7468 w 7850"/>
              <a:gd name="T7" fmla="*/ 228 h 640"/>
              <a:gd name="T8" fmla="*/ 7085 w 7850"/>
              <a:gd name="T9" fmla="*/ 174 h 640"/>
              <a:gd name="T10" fmla="*/ 7118 w 7850"/>
              <a:gd name="T11" fmla="*/ 96 h 640"/>
              <a:gd name="T12" fmla="*/ 7040 w 7850"/>
              <a:gd name="T13" fmla="*/ 445 h 640"/>
              <a:gd name="T14" fmla="*/ 6794 w 7850"/>
              <a:gd name="T15" fmla="*/ 193 h 640"/>
              <a:gd name="T16" fmla="*/ 6646 w 7850"/>
              <a:gd name="T17" fmla="*/ 434 h 640"/>
              <a:gd name="T18" fmla="*/ 6312 w 7850"/>
              <a:gd name="T19" fmla="*/ 437 h 640"/>
              <a:gd name="T20" fmla="*/ 6526 w 7850"/>
              <a:gd name="T21" fmla="*/ 434 h 640"/>
              <a:gd name="T22" fmla="*/ 6324 w 7850"/>
              <a:gd name="T23" fmla="*/ 242 h 640"/>
              <a:gd name="T24" fmla="*/ 6318 w 7850"/>
              <a:gd name="T25" fmla="*/ 478 h 640"/>
              <a:gd name="T26" fmla="*/ 6138 w 7850"/>
              <a:gd name="T27" fmla="*/ 232 h 640"/>
              <a:gd name="T28" fmla="*/ 6009 w 7850"/>
              <a:gd name="T29" fmla="*/ 455 h 640"/>
              <a:gd name="T30" fmla="*/ 5921 w 7850"/>
              <a:gd name="T31" fmla="*/ 152 h 640"/>
              <a:gd name="T32" fmla="*/ 5688 w 7850"/>
              <a:gd name="T33" fmla="*/ 293 h 640"/>
              <a:gd name="T34" fmla="*/ 5240 w 7850"/>
              <a:gd name="T35" fmla="*/ 478 h 640"/>
              <a:gd name="T36" fmla="*/ 5304 w 7850"/>
              <a:gd name="T37" fmla="*/ 434 h 640"/>
              <a:gd name="T38" fmla="*/ 5065 w 7850"/>
              <a:gd name="T39" fmla="*/ 445 h 640"/>
              <a:gd name="T40" fmla="*/ 4653 w 7850"/>
              <a:gd name="T41" fmla="*/ 280 h 640"/>
              <a:gd name="T42" fmla="*/ 4673 w 7850"/>
              <a:gd name="T43" fmla="*/ 453 h 640"/>
              <a:gd name="T44" fmla="*/ 4357 w 7850"/>
              <a:gd name="T45" fmla="*/ 193 h 640"/>
              <a:gd name="T46" fmla="*/ 4208 w 7850"/>
              <a:gd name="T47" fmla="*/ 434 h 640"/>
              <a:gd name="T48" fmla="*/ 4050 w 7850"/>
              <a:gd name="T49" fmla="*/ 455 h 640"/>
              <a:gd name="T50" fmla="*/ 3751 w 7850"/>
              <a:gd name="T51" fmla="*/ 472 h 640"/>
              <a:gd name="T52" fmla="*/ 4090 w 7850"/>
              <a:gd name="T53" fmla="*/ 472 h 640"/>
              <a:gd name="T54" fmla="*/ 3586 w 7850"/>
              <a:gd name="T55" fmla="*/ 168 h 640"/>
              <a:gd name="T56" fmla="*/ 3523 w 7850"/>
              <a:gd name="T57" fmla="*/ 433 h 640"/>
              <a:gd name="T58" fmla="*/ 3305 w 7850"/>
              <a:gd name="T59" fmla="*/ 191 h 640"/>
              <a:gd name="T60" fmla="*/ 3192 w 7850"/>
              <a:gd name="T61" fmla="*/ 296 h 640"/>
              <a:gd name="T62" fmla="*/ 3213 w 7850"/>
              <a:gd name="T63" fmla="*/ 384 h 640"/>
              <a:gd name="T64" fmla="*/ 3165 w 7850"/>
              <a:gd name="T65" fmla="*/ 285 h 640"/>
              <a:gd name="T66" fmla="*/ 2756 w 7850"/>
              <a:gd name="T67" fmla="*/ 471 h 640"/>
              <a:gd name="T68" fmla="*/ 2803 w 7850"/>
              <a:gd name="T69" fmla="*/ 210 h 640"/>
              <a:gd name="T70" fmla="*/ 2821 w 7850"/>
              <a:gd name="T71" fmla="*/ 18 h 640"/>
              <a:gd name="T72" fmla="*/ 2384 w 7850"/>
              <a:gd name="T73" fmla="*/ 535 h 640"/>
              <a:gd name="T74" fmla="*/ 2363 w 7850"/>
              <a:gd name="T75" fmla="*/ 603 h 640"/>
              <a:gd name="T76" fmla="*/ 2374 w 7850"/>
              <a:gd name="T77" fmla="*/ 280 h 640"/>
              <a:gd name="T78" fmla="*/ 2336 w 7850"/>
              <a:gd name="T79" fmla="*/ 194 h 640"/>
              <a:gd name="T80" fmla="*/ 2086 w 7850"/>
              <a:gd name="T81" fmla="*/ 460 h 640"/>
              <a:gd name="T82" fmla="*/ 1746 w 7850"/>
              <a:gd name="T83" fmla="*/ 460 h 640"/>
              <a:gd name="T84" fmla="*/ 1953 w 7850"/>
              <a:gd name="T85" fmla="*/ 472 h 640"/>
              <a:gd name="T86" fmla="*/ 1566 w 7850"/>
              <a:gd name="T87" fmla="*/ 186 h 640"/>
              <a:gd name="T88" fmla="*/ 1414 w 7850"/>
              <a:gd name="T89" fmla="*/ 353 h 640"/>
              <a:gd name="T90" fmla="*/ 1459 w 7850"/>
              <a:gd name="T91" fmla="*/ 600 h 640"/>
              <a:gd name="T92" fmla="*/ 1511 w 7850"/>
              <a:gd name="T93" fmla="*/ 510 h 640"/>
              <a:gd name="T94" fmla="*/ 1456 w 7850"/>
              <a:gd name="T95" fmla="*/ 204 h 640"/>
              <a:gd name="T96" fmla="*/ 1364 w 7850"/>
              <a:gd name="T97" fmla="*/ 168 h 640"/>
              <a:gd name="T98" fmla="*/ 1097 w 7850"/>
              <a:gd name="T99" fmla="*/ 290 h 640"/>
              <a:gd name="T100" fmla="*/ 1057 w 7850"/>
              <a:gd name="T101" fmla="*/ 11 h 640"/>
              <a:gd name="T102" fmla="*/ 1195 w 7850"/>
              <a:gd name="T103" fmla="*/ 472 h 640"/>
              <a:gd name="T104" fmla="*/ 728 w 7850"/>
              <a:gd name="T105" fmla="*/ 191 h 640"/>
              <a:gd name="T106" fmla="*/ 560 w 7850"/>
              <a:gd name="T107" fmla="*/ 460 h 640"/>
              <a:gd name="T108" fmla="*/ 596 w 7850"/>
              <a:gd name="T109" fmla="*/ 168 h 640"/>
              <a:gd name="T110" fmla="*/ 275 w 7850"/>
              <a:gd name="T111" fmla="*/ 123 h 640"/>
              <a:gd name="T112" fmla="*/ 203 w 7850"/>
              <a:gd name="T113" fmla="*/ 458 h 640"/>
              <a:gd name="T114" fmla="*/ 0 w 7850"/>
              <a:gd name="T115" fmla="*/ 24 h 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850" h="640">
                <a:moveTo>
                  <a:pt x="7787" y="280"/>
                </a:moveTo>
                <a:cubicBezTo>
                  <a:pt x="7639" y="280"/>
                  <a:pt x="7639" y="280"/>
                  <a:pt x="7639" y="280"/>
                </a:cubicBezTo>
                <a:cubicBezTo>
                  <a:pt x="7640" y="250"/>
                  <a:pt x="7649" y="226"/>
                  <a:pt x="7663" y="208"/>
                </a:cubicBezTo>
                <a:cubicBezTo>
                  <a:pt x="7677" y="190"/>
                  <a:pt x="7697" y="181"/>
                  <a:pt x="7723" y="181"/>
                </a:cubicBezTo>
                <a:cubicBezTo>
                  <a:pt x="7765" y="181"/>
                  <a:pt x="7787" y="214"/>
                  <a:pt x="7787" y="280"/>
                </a:cubicBezTo>
                <a:close/>
                <a:moveTo>
                  <a:pt x="7660" y="433"/>
                </a:moveTo>
                <a:cubicBezTo>
                  <a:pt x="7645" y="413"/>
                  <a:pt x="7638" y="386"/>
                  <a:pt x="7638" y="352"/>
                </a:cubicBezTo>
                <a:cubicBezTo>
                  <a:pt x="7638" y="295"/>
                  <a:pt x="7638" y="295"/>
                  <a:pt x="7638" y="295"/>
                </a:cubicBezTo>
                <a:cubicBezTo>
                  <a:pt x="7850" y="295"/>
                  <a:pt x="7850" y="295"/>
                  <a:pt x="7850" y="295"/>
                </a:cubicBezTo>
                <a:cubicBezTo>
                  <a:pt x="7849" y="258"/>
                  <a:pt x="7837" y="228"/>
                  <a:pt x="7814" y="204"/>
                </a:cubicBezTo>
                <a:cubicBezTo>
                  <a:pt x="7791" y="180"/>
                  <a:pt x="7760" y="168"/>
                  <a:pt x="7723" y="168"/>
                </a:cubicBezTo>
                <a:cubicBezTo>
                  <a:pt x="7681" y="168"/>
                  <a:pt x="7645" y="183"/>
                  <a:pt x="7618" y="211"/>
                </a:cubicBezTo>
                <a:cubicBezTo>
                  <a:pt x="7589" y="240"/>
                  <a:pt x="7575" y="277"/>
                  <a:pt x="7575" y="323"/>
                </a:cubicBezTo>
                <a:cubicBezTo>
                  <a:pt x="7575" y="369"/>
                  <a:pt x="7589" y="407"/>
                  <a:pt x="7618" y="435"/>
                </a:cubicBezTo>
                <a:cubicBezTo>
                  <a:pt x="7647" y="463"/>
                  <a:pt x="7683" y="478"/>
                  <a:pt x="7727" y="478"/>
                </a:cubicBezTo>
                <a:cubicBezTo>
                  <a:pt x="7758" y="478"/>
                  <a:pt x="7785" y="469"/>
                  <a:pt x="7807" y="453"/>
                </a:cubicBezTo>
                <a:cubicBezTo>
                  <a:pt x="7829" y="436"/>
                  <a:pt x="7842" y="413"/>
                  <a:pt x="7848" y="384"/>
                </a:cubicBezTo>
                <a:cubicBezTo>
                  <a:pt x="7834" y="384"/>
                  <a:pt x="7834" y="384"/>
                  <a:pt x="7834" y="384"/>
                </a:cubicBezTo>
                <a:cubicBezTo>
                  <a:pt x="7830" y="408"/>
                  <a:pt x="7817" y="427"/>
                  <a:pt x="7797" y="442"/>
                </a:cubicBezTo>
                <a:cubicBezTo>
                  <a:pt x="7787" y="449"/>
                  <a:pt x="7776" y="455"/>
                  <a:pt x="7764" y="459"/>
                </a:cubicBezTo>
                <a:cubicBezTo>
                  <a:pt x="7752" y="463"/>
                  <a:pt x="7739" y="465"/>
                  <a:pt x="7726" y="465"/>
                </a:cubicBezTo>
                <a:cubicBezTo>
                  <a:pt x="7698" y="465"/>
                  <a:pt x="7677" y="454"/>
                  <a:pt x="7660" y="433"/>
                </a:cubicBezTo>
                <a:close/>
                <a:moveTo>
                  <a:pt x="7463" y="285"/>
                </a:moveTo>
                <a:cubicBezTo>
                  <a:pt x="7470" y="292"/>
                  <a:pt x="7479" y="296"/>
                  <a:pt x="7489" y="296"/>
                </a:cubicBezTo>
                <a:cubicBezTo>
                  <a:pt x="7500" y="296"/>
                  <a:pt x="7508" y="292"/>
                  <a:pt x="7515" y="286"/>
                </a:cubicBezTo>
                <a:cubicBezTo>
                  <a:pt x="7521" y="279"/>
                  <a:pt x="7525" y="269"/>
                  <a:pt x="7525" y="257"/>
                </a:cubicBezTo>
                <a:cubicBezTo>
                  <a:pt x="7525" y="231"/>
                  <a:pt x="7513" y="210"/>
                  <a:pt x="7490" y="193"/>
                </a:cubicBezTo>
                <a:cubicBezTo>
                  <a:pt x="7468" y="177"/>
                  <a:pt x="7439" y="168"/>
                  <a:pt x="7406" y="168"/>
                </a:cubicBezTo>
                <a:cubicBezTo>
                  <a:pt x="7366" y="168"/>
                  <a:pt x="7331" y="182"/>
                  <a:pt x="7301" y="210"/>
                </a:cubicBezTo>
                <a:cubicBezTo>
                  <a:pt x="7272" y="238"/>
                  <a:pt x="7257" y="275"/>
                  <a:pt x="7257" y="322"/>
                </a:cubicBezTo>
                <a:cubicBezTo>
                  <a:pt x="7257" y="368"/>
                  <a:pt x="7271" y="406"/>
                  <a:pt x="7300" y="435"/>
                </a:cubicBezTo>
                <a:cubicBezTo>
                  <a:pt x="7328" y="463"/>
                  <a:pt x="7364" y="478"/>
                  <a:pt x="7406" y="478"/>
                </a:cubicBezTo>
                <a:cubicBezTo>
                  <a:pt x="7436" y="478"/>
                  <a:pt x="7462" y="469"/>
                  <a:pt x="7484" y="452"/>
                </a:cubicBezTo>
                <a:cubicBezTo>
                  <a:pt x="7505" y="435"/>
                  <a:pt x="7518" y="413"/>
                  <a:pt x="7524" y="384"/>
                </a:cubicBezTo>
                <a:cubicBezTo>
                  <a:pt x="7510" y="384"/>
                  <a:pt x="7510" y="384"/>
                  <a:pt x="7510" y="384"/>
                </a:cubicBezTo>
                <a:cubicBezTo>
                  <a:pt x="7506" y="409"/>
                  <a:pt x="7494" y="428"/>
                  <a:pt x="7474" y="443"/>
                </a:cubicBezTo>
                <a:cubicBezTo>
                  <a:pt x="7455" y="458"/>
                  <a:pt x="7432" y="465"/>
                  <a:pt x="7404" y="465"/>
                </a:cubicBezTo>
                <a:cubicBezTo>
                  <a:pt x="7377" y="465"/>
                  <a:pt x="7356" y="455"/>
                  <a:pt x="7342" y="434"/>
                </a:cubicBezTo>
                <a:cubicBezTo>
                  <a:pt x="7327" y="413"/>
                  <a:pt x="7320" y="386"/>
                  <a:pt x="7320" y="352"/>
                </a:cubicBezTo>
                <a:cubicBezTo>
                  <a:pt x="7320" y="294"/>
                  <a:pt x="7320" y="294"/>
                  <a:pt x="7320" y="294"/>
                </a:cubicBezTo>
                <a:cubicBezTo>
                  <a:pt x="7320" y="258"/>
                  <a:pt x="7328" y="231"/>
                  <a:pt x="7342" y="211"/>
                </a:cubicBezTo>
                <a:cubicBezTo>
                  <a:pt x="7357" y="191"/>
                  <a:pt x="7378" y="181"/>
                  <a:pt x="7406" y="181"/>
                </a:cubicBezTo>
                <a:cubicBezTo>
                  <a:pt x="7425" y="181"/>
                  <a:pt x="7440" y="186"/>
                  <a:pt x="7451" y="195"/>
                </a:cubicBezTo>
                <a:cubicBezTo>
                  <a:pt x="7463" y="204"/>
                  <a:pt x="7468" y="215"/>
                  <a:pt x="7468" y="228"/>
                </a:cubicBezTo>
                <a:cubicBezTo>
                  <a:pt x="7468" y="242"/>
                  <a:pt x="7463" y="252"/>
                  <a:pt x="7453" y="259"/>
                </a:cubicBezTo>
                <a:cubicBezTo>
                  <a:pt x="7453" y="270"/>
                  <a:pt x="7456" y="278"/>
                  <a:pt x="7463" y="285"/>
                </a:cubicBezTo>
                <a:close/>
                <a:moveTo>
                  <a:pt x="7125" y="191"/>
                </a:moveTo>
                <a:cubicBezTo>
                  <a:pt x="7125" y="455"/>
                  <a:pt x="7125" y="455"/>
                  <a:pt x="7125" y="455"/>
                </a:cubicBezTo>
                <a:cubicBezTo>
                  <a:pt x="7085" y="460"/>
                  <a:pt x="7085" y="460"/>
                  <a:pt x="7085" y="460"/>
                </a:cubicBezTo>
                <a:cubicBezTo>
                  <a:pt x="7085" y="472"/>
                  <a:pt x="7085" y="472"/>
                  <a:pt x="7085" y="472"/>
                </a:cubicBezTo>
                <a:cubicBezTo>
                  <a:pt x="7223" y="472"/>
                  <a:pt x="7223" y="472"/>
                  <a:pt x="7223" y="472"/>
                </a:cubicBezTo>
                <a:cubicBezTo>
                  <a:pt x="7223" y="460"/>
                  <a:pt x="7223" y="460"/>
                  <a:pt x="7223" y="460"/>
                </a:cubicBezTo>
                <a:cubicBezTo>
                  <a:pt x="7183" y="455"/>
                  <a:pt x="7183" y="455"/>
                  <a:pt x="7183" y="455"/>
                </a:cubicBezTo>
                <a:cubicBezTo>
                  <a:pt x="7183" y="174"/>
                  <a:pt x="7183" y="174"/>
                  <a:pt x="7183" y="174"/>
                </a:cubicBezTo>
                <a:cubicBezTo>
                  <a:pt x="7085" y="174"/>
                  <a:pt x="7085" y="174"/>
                  <a:pt x="7085" y="174"/>
                </a:cubicBezTo>
                <a:cubicBezTo>
                  <a:pt x="7085" y="186"/>
                  <a:pt x="7085" y="186"/>
                  <a:pt x="7085" y="186"/>
                </a:cubicBezTo>
                <a:lnTo>
                  <a:pt x="7125" y="191"/>
                </a:lnTo>
                <a:close/>
                <a:moveTo>
                  <a:pt x="7118" y="96"/>
                </a:moveTo>
                <a:cubicBezTo>
                  <a:pt x="7126" y="103"/>
                  <a:pt x="7135" y="107"/>
                  <a:pt x="7146" y="107"/>
                </a:cubicBezTo>
                <a:cubicBezTo>
                  <a:pt x="7156" y="107"/>
                  <a:pt x="7165" y="103"/>
                  <a:pt x="7172" y="96"/>
                </a:cubicBezTo>
                <a:cubicBezTo>
                  <a:pt x="7180" y="88"/>
                  <a:pt x="7183" y="79"/>
                  <a:pt x="7183" y="68"/>
                </a:cubicBezTo>
                <a:cubicBezTo>
                  <a:pt x="7183" y="57"/>
                  <a:pt x="7180" y="48"/>
                  <a:pt x="7172" y="41"/>
                </a:cubicBezTo>
                <a:cubicBezTo>
                  <a:pt x="7165" y="34"/>
                  <a:pt x="7156" y="30"/>
                  <a:pt x="7145" y="30"/>
                </a:cubicBezTo>
                <a:cubicBezTo>
                  <a:pt x="7135" y="30"/>
                  <a:pt x="7125" y="34"/>
                  <a:pt x="7118" y="41"/>
                </a:cubicBezTo>
                <a:cubicBezTo>
                  <a:pt x="7111" y="48"/>
                  <a:pt x="7107" y="57"/>
                  <a:pt x="7107" y="68"/>
                </a:cubicBezTo>
                <a:cubicBezTo>
                  <a:pt x="7107" y="79"/>
                  <a:pt x="7111" y="88"/>
                  <a:pt x="7118" y="96"/>
                </a:cubicBezTo>
                <a:close/>
                <a:moveTo>
                  <a:pt x="6959" y="174"/>
                </a:moveTo>
                <a:cubicBezTo>
                  <a:pt x="6959" y="111"/>
                  <a:pt x="6959" y="111"/>
                  <a:pt x="6959" y="111"/>
                </a:cubicBezTo>
                <a:cubicBezTo>
                  <a:pt x="6902" y="126"/>
                  <a:pt x="6902" y="126"/>
                  <a:pt x="6902" y="126"/>
                </a:cubicBezTo>
                <a:cubicBezTo>
                  <a:pt x="6902" y="174"/>
                  <a:pt x="6902" y="174"/>
                  <a:pt x="6902" y="174"/>
                </a:cubicBezTo>
                <a:cubicBezTo>
                  <a:pt x="6861" y="174"/>
                  <a:pt x="6861" y="174"/>
                  <a:pt x="6861" y="174"/>
                </a:cubicBezTo>
                <a:cubicBezTo>
                  <a:pt x="6861" y="185"/>
                  <a:pt x="6861" y="185"/>
                  <a:pt x="6861" y="185"/>
                </a:cubicBezTo>
                <a:cubicBezTo>
                  <a:pt x="6902" y="191"/>
                  <a:pt x="6902" y="191"/>
                  <a:pt x="6902" y="191"/>
                </a:cubicBezTo>
                <a:cubicBezTo>
                  <a:pt x="6902" y="398"/>
                  <a:pt x="6902" y="398"/>
                  <a:pt x="6902" y="398"/>
                </a:cubicBezTo>
                <a:cubicBezTo>
                  <a:pt x="6902" y="451"/>
                  <a:pt x="6929" y="478"/>
                  <a:pt x="6985" y="478"/>
                </a:cubicBezTo>
                <a:cubicBezTo>
                  <a:pt x="7009" y="478"/>
                  <a:pt x="7030" y="470"/>
                  <a:pt x="7047" y="455"/>
                </a:cubicBezTo>
                <a:cubicBezTo>
                  <a:pt x="7040" y="445"/>
                  <a:pt x="7040" y="445"/>
                  <a:pt x="7040" y="445"/>
                </a:cubicBezTo>
                <a:cubicBezTo>
                  <a:pt x="7029" y="454"/>
                  <a:pt x="7016" y="458"/>
                  <a:pt x="7003" y="458"/>
                </a:cubicBezTo>
                <a:cubicBezTo>
                  <a:pt x="6974" y="458"/>
                  <a:pt x="6959" y="438"/>
                  <a:pt x="6959" y="397"/>
                </a:cubicBezTo>
                <a:cubicBezTo>
                  <a:pt x="6959" y="191"/>
                  <a:pt x="6959" y="191"/>
                  <a:pt x="6959" y="191"/>
                </a:cubicBezTo>
                <a:cubicBezTo>
                  <a:pt x="7034" y="185"/>
                  <a:pt x="7034" y="185"/>
                  <a:pt x="7034" y="185"/>
                </a:cubicBezTo>
                <a:cubicBezTo>
                  <a:pt x="7034" y="174"/>
                  <a:pt x="7034" y="174"/>
                  <a:pt x="7034" y="174"/>
                </a:cubicBezTo>
                <a:lnTo>
                  <a:pt x="6959" y="174"/>
                </a:lnTo>
                <a:close/>
                <a:moveTo>
                  <a:pt x="6767" y="285"/>
                </a:moveTo>
                <a:cubicBezTo>
                  <a:pt x="6774" y="292"/>
                  <a:pt x="6783" y="296"/>
                  <a:pt x="6793" y="296"/>
                </a:cubicBezTo>
                <a:cubicBezTo>
                  <a:pt x="6804" y="296"/>
                  <a:pt x="6812" y="292"/>
                  <a:pt x="6819" y="286"/>
                </a:cubicBezTo>
                <a:cubicBezTo>
                  <a:pt x="6825" y="279"/>
                  <a:pt x="6829" y="269"/>
                  <a:pt x="6829" y="257"/>
                </a:cubicBezTo>
                <a:cubicBezTo>
                  <a:pt x="6829" y="231"/>
                  <a:pt x="6817" y="210"/>
                  <a:pt x="6794" y="193"/>
                </a:cubicBezTo>
                <a:cubicBezTo>
                  <a:pt x="6772" y="177"/>
                  <a:pt x="6743" y="168"/>
                  <a:pt x="6710" y="168"/>
                </a:cubicBezTo>
                <a:cubicBezTo>
                  <a:pt x="6670" y="168"/>
                  <a:pt x="6635" y="182"/>
                  <a:pt x="6605" y="210"/>
                </a:cubicBezTo>
                <a:cubicBezTo>
                  <a:pt x="6576" y="238"/>
                  <a:pt x="6561" y="275"/>
                  <a:pt x="6561" y="322"/>
                </a:cubicBezTo>
                <a:cubicBezTo>
                  <a:pt x="6561" y="368"/>
                  <a:pt x="6575" y="406"/>
                  <a:pt x="6604" y="435"/>
                </a:cubicBezTo>
                <a:cubicBezTo>
                  <a:pt x="6632" y="463"/>
                  <a:pt x="6668" y="478"/>
                  <a:pt x="6710" y="478"/>
                </a:cubicBezTo>
                <a:cubicBezTo>
                  <a:pt x="6740" y="478"/>
                  <a:pt x="6766" y="469"/>
                  <a:pt x="6787" y="452"/>
                </a:cubicBezTo>
                <a:cubicBezTo>
                  <a:pt x="6809" y="435"/>
                  <a:pt x="6822" y="413"/>
                  <a:pt x="6828" y="384"/>
                </a:cubicBezTo>
                <a:cubicBezTo>
                  <a:pt x="6814" y="384"/>
                  <a:pt x="6814" y="384"/>
                  <a:pt x="6814" y="384"/>
                </a:cubicBezTo>
                <a:cubicBezTo>
                  <a:pt x="6810" y="409"/>
                  <a:pt x="6798" y="428"/>
                  <a:pt x="6778" y="443"/>
                </a:cubicBezTo>
                <a:cubicBezTo>
                  <a:pt x="6759" y="458"/>
                  <a:pt x="6736" y="465"/>
                  <a:pt x="6708" y="465"/>
                </a:cubicBezTo>
                <a:cubicBezTo>
                  <a:pt x="6681" y="465"/>
                  <a:pt x="6660" y="455"/>
                  <a:pt x="6646" y="434"/>
                </a:cubicBezTo>
                <a:cubicBezTo>
                  <a:pt x="6631" y="413"/>
                  <a:pt x="6624" y="386"/>
                  <a:pt x="6624" y="352"/>
                </a:cubicBezTo>
                <a:cubicBezTo>
                  <a:pt x="6624" y="294"/>
                  <a:pt x="6624" y="294"/>
                  <a:pt x="6624" y="294"/>
                </a:cubicBezTo>
                <a:cubicBezTo>
                  <a:pt x="6624" y="258"/>
                  <a:pt x="6632" y="231"/>
                  <a:pt x="6646" y="211"/>
                </a:cubicBezTo>
                <a:cubicBezTo>
                  <a:pt x="6661" y="191"/>
                  <a:pt x="6682" y="181"/>
                  <a:pt x="6710" y="181"/>
                </a:cubicBezTo>
                <a:cubicBezTo>
                  <a:pt x="6729" y="181"/>
                  <a:pt x="6744" y="186"/>
                  <a:pt x="6755" y="195"/>
                </a:cubicBezTo>
                <a:cubicBezTo>
                  <a:pt x="6767" y="204"/>
                  <a:pt x="6772" y="215"/>
                  <a:pt x="6772" y="228"/>
                </a:cubicBezTo>
                <a:cubicBezTo>
                  <a:pt x="6772" y="242"/>
                  <a:pt x="6767" y="252"/>
                  <a:pt x="6757" y="259"/>
                </a:cubicBezTo>
                <a:cubicBezTo>
                  <a:pt x="6757" y="270"/>
                  <a:pt x="6760" y="278"/>
                  <a:pt x="6767" y="285"/>
                </a:cubicBezTo>
                <a:close/>
                <a:moveTo>
                  <a:pt x="6398" y="430"/>
                </a:moveTo>
                <a:cubicBezTo>
                  <a:pt x="6383" y="444"/>
                  <a:pt x="6366" y="451"/>
                  <a:pt x="6350" y="451"/>
                </a:cubicBezTo>
                <a:cubicBezTo>
                  <a:pt x="6333" y="451"/>
                  <a:pt x="6320" y="446"/>
                  <a:pt x="6312" y="437"/>
                </a:cubicBezTo>
                <a:cubicBezTo>
                  <a:pt x="6303" y="429"/>
                  <a:pt x="6299" y="416"/>
                  <a:pt x="6299" y="401"/>
                </a:cubicBezTo>
                <a:cubicBezTo>
                  <a:pt x="6299" y="372"/>
                  <a:pt x="6309" y="350"/>
                  <a:pt x="6329" y="336"/>
                </a:cubicBezTo>
                <a:cubicBezTo>
                  <a:pt x="6350" y="322"/>
                  <a:pt x="6375" y="315"/>
                  <a:pt x="6405" y="315"/>
                </a:cubicBezTo>
                <a:cubicBezTo>
                  <a:pt x="6426" y="315"/>
                  <a:pt x="6426" y="315"/>
                  <a:pt x="6426" y="315"/>
                </a:cubicBezTo>
                <a:cubicBezTo>
                  <a:pt x="6426" y="374"/>
                  <a:pt x="6426" y="374"/>
                  <a:pt x="6426" y="374"/>
                </a:cubicBezTo>
                <a:cubicBezTo>
                  <a:pt x="6424" y="397"/>
                  <a:pt x="6414" y="416"/>
                  <a:pt x="6398" y="430"/>
                </a:cubicBezTo>
                <a:close/>
                <a:moveTo>
                  <a:pt x="6444" y="462"/>
                </a:moveTo>
                <a:cubicBezTo>
                  <a:pt x="6456" y="472"/>
                  <a:pt x="6470" y="478"/>
                  <a:pt x="6487" y="478"/>
                </a:cubicBezTo>
                <a:cubicBezTo>
                  <a:pt x="6503" y="478"/>
                  <a:pt x="6516" y="474"/>
                  <a:pt x="6525" y="466"/>
                </a:cubicBezTo>
                <a:cubicBezTo>
                  <a:pt x="6534" y="458"/>
                  <a:pt x="6538" y="448"/>
                  <a:pt x="6538" y="434"/>
                </a:cubicBezTo>
                <a:cubicBezTo>
                  <a:pt x="6526" y="434"/>
                  <a:pt x="6526" y="434"/>
                  <a:pt x="6526" y="434"/>
                </a:cubicBezTo>
                <a:cubicBezTo>
                  <a:pt x="6526" y="451"/>
                  <a:pt x="6519" y="459"/>
                  <a:pt x="6505" y="459"/>
                </a:cubicBezTo>
                <a:cubicBezTo>
                  <a:pt x="6491" y="459"/>
                  <a:pt x="6483" y="451"/>
                  <a:pt x="6483" y="433"/>
                </a:cubicBezTo>
                <a:cubicBezTo>
                  <a:pt x="6483" y="257"/>
                  <a:pt x="6483" y="257"/>
                  <a:pt x="6483" y="257"/>
                </a:cubicBezTo>
                <a:cubicBezTo>
                  <a:pt x="6483" y="198"/>
                  <a:pt x="6445" y="168"/>
                  <a:pt x="6367" y="168"/>
                </a:cubicBezTo>
                <a:cubicBezTo>
                  <a:pt x="6335" y="168"/>
                  <a:pt x="6308" y="175"/>
                  <a:pt x="6286" y="189"/>
                </a:cubicBezTo>
                <a:cubicBezTo>
                  <a:pt x="6276" y="195"/>
                  <a:pt x="6267" y="203"/>
                  <a:pt x="6261" y="212"/>
                </a:cubicBezTo>
                <a:cubicBezTo>
                  <a:pt x="6254" y="221"/>
                  <a:pt x="6251" y="231"/>
                  <a:pt x="6251" y="241"/>
                </a:cubicBezTo>
                <a:cubicBezTo>
                  <a:pt x="6251" y="252"/>
                  <a:pt x="6255" y="261"/>
                  <a:pt x="6262" y="268"/>
                </a:cubicBezTo>
                <a:cubicBezTo>
                  <a:pt x="6269" y="275"/>
                  <a:pt x="6277" y="278"/>
                  <a:pt x="6287" y="278"/>
                </a:cubicBezTo>
                <a:cubicBezTo>
                  <a:pt x="6297" y="278"/>
                  <a:pt x="6306" y="275"/>
                  <a:pt x="6313" y="267"/>
                </a:cubicBezTo>
                <a:cubicBezTo>
                  <a:pt x="6320" y="260"/>
                  <a:pt x="6324" y="252"/>
                  <a:pt x="6324" y="242"/>
                </a:cubicBezTo>
                <a:cubicBezTo>
                  <a:pt x="6313" y="239"/>
                  <a:pt x="6308" y="232"/>
                  <a:pt x="6308" y="221"/>
                </a:cubicBezTo>
                <a:cubicBezTo>
                  <a:pt x="6308" y="211"/>
                  <a:pt x="6313" y="201"/>
                  <a:pt x="6324" y="193"/>
                </a:cubicBezTo>
                <a:cubicBezTo>
                  <a:pt x="6336" y="185"/>
                  <a:pt x="6350" y="181"/>
                  <a:pt x="6367" y="181"/>
                </a:cubicBezTo>
                <a:cubicBezTo>
                  <a:pt x="6406" y="181"/>
                  <a:pt x="6426" y="203"/>
                  <a:pt x="6426" y="246"/>
                </a:cubicBezTo>
                <a:cubicBezTo>
                  <a:pt x="6426" y="300"/>
                  <a:pt x="6426" y="300"/>
                  <a:pt x="6426" y="300"/>
                </a:cubicBezTo>
                <a:cubicBezTo>
                  <a:pt x="6405" y="300"/>
                  <a:pt x="6405" y="300"/>
                  <a:pt x="6405" y="300"/>
                </a:cubicBezTo>
                <a:cubicBezTo>
                  <a:pt x="6355" y="300"/>
                  <a:pt x="6317" y="307"/>
                  <a:pt x="6289" y="321"/>
                </a:cubicBezTo>
                <a:cubicBezTo>
                  <a:pt x="6273" y="329"/>
                  <a:pt x="6260" y="340"/>
                  <a:pt x="6251" y="352"/>
                </a:cubicBezTo>
                <a:cubicBezTo>
                  <a:pt x="6241" y="365"/>
                  <a:pt x="6236" y="383"/>
                  <a:pt x="6236" y="405"/>
                </a:cubicBezTo>
                <a:cubicBezTo>
                  <a:pt x="6236" y="428"/>
                  <a:pt x="6244" y="446"/>
                  <a:pt x="6259" y="458"/>
                </a:cubicBezTo>
                <a:cubicBezTo>
                  <a:pt x="6275" y="471"/>
                  <a:pt x="6294" y="478"/>
                  <a:pt x="6318" y="478"/>
                </a:cubicBezTo>
                <a:cubicBezTo>
                  <a:pt x="6342" y="478"/>
                  <a:pt x="6363" y="472"/>
                  <a:pt x="6383" y="461"/>
                </a:cubicBezTo>
                <a:cubicBezTo>
                  <a:pt x="6402" y="450"/>
                  <a:pt x="6416" y="434"/>
                  <a:pt x="6426" y="415"/>
                </a:cubicBezTo>
                <a:cubicBezTo>
                  <a:pt x="6426" y="436"/>
                  <a:pt x="6432" y="452"/>
                  <a:pt x="6444" y="462"/>
                </a:cubicBezTo>
                <a:close/>
                <a:moveTo>
                  <a:pt x="6112" y="472"/>
                </a:moveTo>
                <a:cubicBezTo>
                  <a:pt x="6112" y="460"/>
                  <a:pt x="6112" y="460"/>
                  <a:pt x="6112" y="460"/>
                </a:cubicBezTo>
                <a:cubicBezTo>
                  <a:pt x="6066" y="455"/>
                  <a:pt x="6066" y="455"/>
                  <a:pt x="6066" y="455"/>
                </a:cubicBezTo>
                <a:cubicBezTo>
                  <a:pt x="6066" y="239"/>
                  <a:pt x="6066" y="239"/>
                  <a:pt x="6066" y="239"/>
                </a:cubicBezTo>
                <a:cubicBezTo>
                  <a:pt x="6088" y="209"/>
                  <a:pt x="6105" y="193"/>
                  <a:pt x="6120" y="193"/>
                </a:cubicBezTo>
                <a:cubicBezTo>
                  <a:pt x="6127" y="193"/>
                  <a:pt x="6133" y="195"/>
                  <a:pt x="6138" y="199"/>
                </a:cubicBezTo>
                <a:cubicBezTo>
                  <a:pt x="6142" y="203"/>
                  <a:pt x="6144" y="208"/>
                  <a:pt x="6144" y="215"/>
                </a:cubicBezTo>
                <a:cubicBezTo>
                  <a:pt x="6144" y="221"/>
                  <a:pt x="6142" y="227"/>
                  <a:pt x="6138" y="232"/>
                </a:cubicBezTo>
                <a:cubicBezTo>
                  <a:pt x="6145" y="242"/>
                  <a:pt x="6155" y="247"/>
                  <a:pt x="6167" y="247"/>
                </a:cubicBezTo>
                <a:cubicBezTo>
                  <a:pt x="6178" y="247"/>
                  <a:pt x="6187" y="243"/>
                  <a:pt x="6194" y="237"/>
                </a:cubicBezTo>
                <a:cubicBezTo>
                  <a:pt x="6200" y="230"/>
                  <a:pt x="6203" y="221"/>
                  <a:pt x="6203" y="209"/>
                </a:cubicBezTo>
                <a:cubicBezTo>
                  <a:pt x="6203" y="197"/>
                  <a:pt x="6198" y="187"/>
                  <a:pt x="6187" y="180"/>
                </a:cubicBezTo>
                <a:cubicBezTo>
                  <a:pt x="6176" y="172"/>
                  <a:pt x="6163" y="168"/>
                  <a:pt x="6148" y="168"/>
                </a:cubicBezTo>
                <a:cubicBezTo>
                  <a:pt x="6118" y="168"/>
                  <a:pt x="6091" y="185"/>
                  <a:pt x="6066" y="218"/>
                </a:cubicBezTo>
                <a:cubicBezTo>
                  <a:pt x="6066" y="174"/>
                  <a:pt x="6066" y="174"/>
                  <a:pt x="6066" y="174"/>
                </a:cubicBezTo>
                <a:cubicBezTo>
                  <a:pt x="5969" y="174"/>
                  <a:pt x="5969" y="174"/>
                  <a:pt x="5969" y="174"/>
                </a:cubicBezTo>
                <a:cubicBezTo>
                  <a:pt x="5969" y="185"/>
                  <a:pt x="5969" y="185"/>
                  <a:pt x="5969" y="185"/>
                </a:cubicBezTo>
                <a:cubicBezTo>
                  <a:pt x="6009" y="191"/>
                  <a:pt x="6009" y="191"/>
                  <a:pt x="6009" y="191"/>
                </a:cubicBezTo>
                <a:cubicBezTo>
                  <a:pt x="6009" y="455"/>
                  <a:pt x="6009" y="455"/>
                  <a:pt x="6009" y="455"/>
                </a:cubicBezTo>
                <a:cubicBezTo>
                  <a:pt x="5969" y="460"/>
                  <a:pt x="5969" y="460"/>
                  <a:pt x="5969" y="460"/>
                </a:cubicBezTo>
                <a:cubicBezTo>
                  <a:pt x="5969" y="472"/>
                  <a:pt x="5969" y="472"/>
                  <a:pt x="5969" y="472"/>
                </a:cubicBezTo>
                <a:lnTo>
                  <a:pt x="6112" y="472"/>
                </a:lnTo>
                <a:close/>
                <a:moveTo>
                  <a:pt x="5851" y="141"/>
                </a:moveTo>
                <a:cubicBezTo>
                  <a:pt x="5851" y="164"/>
                  <a:pt x="5851" y="164"/>
                  <a:pt x="5851" y="164"/>
                </a:cubicBezTo>
                <a:cubicBezTo>
                  <a:pt x="5851" y="241"/>
                  <a:pt x="5815" y="280"/>
                  <a:pt x="5744" y="280"/>
                </a:cubicBezTo>
                <a:cubicBezTo>
                  <a:pt x="5688" y="280"/>
                  <a:pt x="5688" y="280"/>
                  <a:pt x="5688" y="280"/>
                </a:cubicBezTo>
                <a:cubicBezTo>
                  <a:pt x="5688" y="26"/>
                  <a:pt x="5688" y="26"/>
                  <a:pt x="5688" y="26"/>
                </a:cubicBezTo>
                <a:cubicBezTo>
                  <a:pt x="5744" y="26"/>
                  <a:pt x="5744" y="26"/>
                  <a:pt x="5744" y="26"/>
                </a:cubicBezTo>
                <a:cubicBezTo>
                  <a:pt x="5815" y="26"/>
                  <a:pt x="5851" y="64"/>
                  <a:pt x="5851" y="141"/>
                </a:cubicBezTo>
                <a:close/>
                <a:moveTo>
                  <a:pt x="5921" y="152"/>
                </a:moveTo>
                <a:cubicBezTo>
                  <a:pt x="5921" y="58"/>
                  <a:pt x="5865" y="11"/>
                  <a:pt x="5752" y="11"/>
                </a:cubicBezTo>
                <a:cubicBezTo>
                  <a:pt x="5572" y="11"/>
                  <a:pt x="5572" y="11"/>
                  <a:pt x="5572" y="11"/>
                </a:cubicBezTo>
                <a:cubicBezTo>
                  <a:pt x="5572" y="24"/>
                  <a:pt x="5572" y="24"/>
                  <a:pt x="5572" y="24"/>
                </a:cubicBezTo>
                <a:cubicBezTo>
                  <a:pt x="5625" y="32"/>
                  <a:pt x="5625" y="32"/>
                  <a:pt x="5625" y="32"/>
                </a:cubicBezTo>
                <a:cubicBezTo>
                  <a:pt x="5625" y="451"/>
                  <a:pt x="5625" y="451"/>
                  <a:pt x="5625" y="451"/>
                </a:cubicBezTo>
                <a:cubicBezTo>
                  <a:pt x="5572" y="460"/>
                  <a:pt x="5572" y="460"/>
                  <a:pt x="5572" y="460"/>
                </a:cubicBezTo>
                <a:cubicBezTo>
                  <a:pt x="5572" y="472"/>
                  <a:pt x="5572" y="472"/>
                  <a:pt x="5572" y="472"/>
                </a:cubicBezTo>
                <a:cubicBezTo>
                  <a:pt x="5741" y="472"/>
                  <a:pt x="5741" y="472"/>
                  <a:pt x="5741" y="472"/>
                </a:cubicBezTo>
                <a:cubicBezTo>
                  <a:pt x="5741" y="460"/>
                  <a:pt x="5741" y="460"/>
                  <a:pt x="5741" y="460"/>
                </a:cubicBezTo>
                <a:cubicBezTo>
                  <a:pt x="5688" y="451"/>
                  <a:pt x="5688" y="451"/>
                  <a:pt x="5688" y="451"/>
                </a:cubicBezTo>
                <a:cubicBezTo>
                  <a:pt x="5688" y="293"/>
                  <a:pt x="5688" y="293"/>
                  <a:pt x="5688" y="293"/>
                </a:cubicBezTo>
                <a:cubicBezTo>
                  <a:pt x="5752" y="293"/>
                  <a:pt x="5752" y="293"/>
                  <a:pt x="5752" y="293"/>
                </a:cubicBezTo>
                <a:cubicBezTo>
                  <a:pt x="5865" y="293"/>
                  <a:pt x="5921" y="246"/>
                  <a:pt x="5921" y="152"/>
                </a:cubicBezTo>
                <a:close/>
                <a:moveTo>
                  <a:pt x="5240" y="478"/>
                </a:moveTo>
                <a:cubicBezTo>
                  <a:pt x="5282" y="478"/>
                  <a:pt x="5317" y="463"/>
                  <a:pt x="5345" y="434"/>
                </a:cubicBezTo>
                <a:cubicBezTo>
                  <a:pt x="5374" y="405"/>
                  <a:pt x="5388" y="368"/>
                  <a:pt x="5388" y="323"/>
                </a:cubicBezTo>
                <a:cubicBezTo>
                  <a:pt x="5388" y="278"/>
                  <a:pt x="5374" y="241"/>
                  <a:pt x="5345" y="212"/>
                </a:cubicBezTo>
                <a:cubicBezTo>
                  <a:pt x="5317" y="183"/>
                  <a:pt x="5282" y="168"/>
                  <a:pt x="5239" y="168"/>
                </a:cubicBezTo>
                <a:cubicBezTo>
                  <a:pt x="5196" y="168"/>
                  <a:pt x="5161" y="182"/>
                  <a:pt x="5133" y="210"/>
                </a:cubicBezTo>
                <a:cubicBezTo>
                  <a:pt x="5105" y="240"/>
                  <a:pt x="5090" y="277"/>
                  <a:pt x="5090" y="323"/>
                </a:cubicBezTo>
                <a:cubicBezTo>
                  <a:pt x="5090" y="368"/>
                  <a:pt x="5104" y="406"/>
                  <a:pt x="5133" y="435"/>
                </a:cubicBezTo>
                <a:cubicBezTo>
                  <a:pt x="5162" y="463"/>
                  <a:pt x="5198" y="478"/>
                  <a:pt x="5240" y="478"/>
                </a:cubicBezTo>
                <a:close/>
                <a:moveTo>
                  <a:pt x="5304" y="434"/>
                </a:moveTo>
                <a:cubicBezTo>
                  <a:pt x="5289" y="455"/>
                  <a:pt x="5268" y="465"/>
                  <a:pt x="5239" y="465"/>
                </a:cubicBezTo>
                <a:cubicBezTo>
                  <a:pt x="5211" y="465"/>
                  <a:pt x="5189" y="455"/>
                  <a:pt x="5175" y="434"/>
                </a:cubicBezTo>
                <a:cubicBezTo>
                  <a:pt x="5161" y="413"/>
                  <a:pt x="5153" y="386"/>
                  <a:pt x="5153" y="352"/>
                </a:cubicBezTo>
                <a:cubicBezTo>
                  <a:pt x="5153" y="294"/>
                  <a:pt x="5153" y="294"/>
                  <a:pt x="5153" y="294"/>
                </a:cubicBezTo>
                <a:cubicBezTo>
                  <a:pt x="5153" y="259"/>
                  <a:pt x="5161" y="232"/>
                  <a:pt x="5175" y="212"/>
                </a:cubicBezTo>
                <a:cubicBezTo>
                  <a:pt x="5189" y="191"/>
                  <a:pt x="5211" y="181"/>
                  <a:pt x="5239" y="181"/>
                </a:cubicBezTo>
                <a:cubicBezTo>
                  <a:pt x="5268" y="181"/>
                  <a:pt x="5290" y="191"/>
                  <a:pt x="5304" y="212"/>
                </a:cubicBezTo>
                <a:cubicBezTo>
                  <a:pt x="5318" y="232"/>
                  <a:pt x="5325" y="259"/>
                  <a:pt x="5325" y="294"/>
                </a:cubicBezTo>
                <a:cubicBezTo>
                  <a:pt x="5325" y="352"/>
                  <a:pt x="5325" y="352"/>
                  <a:pt x="5325" y="352"/>
                </a:cubicBezTo>
                <a:cubicBezTo>
                  <a:pt x="5325" y="386"/>
                  <a:pt x="5318" y="413"/>
                  <a:pt x="5304" y="434"/>
                </a:cubicBezTo>
                <a:close/>
                <a:moveTo>
                  <a:pt x="4984" y="174"/>
                </a:moveTo>
                <a:cubicBezTo>
                  <a:pt x="4984" y="111"/>
                  <a:pt x="4984" y="111"/>
                  <a:pt x="4984" y="111"/>
                </a:cubicBezTo>
                <a:cubicBezTo>
                  <a:pt x="4927" y="126"/>
                  <a:pt x="4927" y="126"/>
                  <a:pt x="4927" y="126"/>
                </a:cubicBezTo>
                <a:cubicBezTo>
                  <a:pt x="4927" y="174"/>
                  <a:pt x="4927" y="174"/>
                  <a:pt x="4927" y="174"/>
                </a:cubicBezTo>
                <a:cubicBezTo>
                  <a:pt x="4886" y="174"/>
                  <a:pt x="4886" y="174"/>
                  <a:pt x="4886" y="174"/>
                </a:cubicBezTo>
                <a:cubicBezTo>
                  <a:pt x="4886" y="185"/>
                  <a:pt x="4886" y="185"/>
                  <a:pt x="4886" y="185"/>
                </a:cubicBezTo>
                <a:cubicBezTo>
                  <a:pt x="4927" y="191"/>
                  <a:pt x="4927" y="191"/>
                  <a:pt x="4927" y="191"/>
                </a:cubicBezTo>
                <a:cubicBezTo>
                  <a:pt x="4927" y="398"/>
                  <a:pt x="4927" y="398"/>
                  <a:pt x="4927" y="398"/>
                </a:cubicBezTo>
                <a:cubicBezTo>
                  <a:pt x="4927" y="451"/>
                  <a:pt x="4954" y="478"/>
                  <a:pt x="5010" y="478"/>
                </a:cubicBezTo>
                <a:cubicBezTo>
                  <a:pt x="5034" y="478"/>
                  <a:pt x="5055" y="470"/>
                  <a:pt x="5072" y="455"/>
                </a:cubicBezTo>
                <a:cubicBezTo>
                  <a:pt x="5065" y="445"/>
                  <a:pt x="5065" y="445"/>
                  <a:pt x="5065" y="445"/>
                </a:cubicBezTo>
                <a:cubicBezTo>
                  <a:pt x="5054" y="454"/>
                  <a:pt x="5041" y="458"/>
                  <a:pt x="5028" y="458"/>
                </a:cubicBezTo>
                <a:cubicBezTo>
                  <a:pt x="4999" y="458"/>
                  <a:pt x="4984" y="438"/>
                  <a:pt x="4984" y="397"/>
                </a:cubicBezTo>
                <a:cubicBezTo>
                  <a:pt x="4984" y="191"/>
                  <a:pt x="4984" y="191"/>
                  <a:pt x="4984" y="191"/>
                </a:cubicBezTo>
                <a:cubicBezTo>
                  <a:pt x="5059" y="185"/>
                  <a:pt x="5059" y="185"/>
                  <a:pt x="5059" y="185"/>
                </a:cubicBezTo>
                <a:cubicBezTo>
                  <a:pt x="5059" y="174"/>
                  <a:pt x="5059" y="174"/>
                  <a:pt x="5059" y="174"/>
                </a:cubicBezTo>
                <a:lnTo>
                  <a:pt x="4984" y="174"/>
                </a:lnTo>
                <a:close/>
                <a:moveTo>
                  <a:pt x="4653" y="280"/>
                </a:moveTo>
                <a:cubicBezTo>
                  <a:pt x="4505" y="280"/>
                  <a:pt x="4505" y="280"/>
                  <a:pt x="4505" y="280"/>
                </a:cubicBezTo>
                <a:cubicBezTo>
                  <a:pt x="4507" y="250"/>
                  <a:pt x="4515" y="226"/>
                  <a:pt x="4529" y="208"/>
                </a:cubicBezTo>
                <a:cubicBezTo>
                  <a:pt x="4543" y="190"/>
                  <a:pt x="4563" y="181"/>
                  <a:pt x="4589" y="181"/>
                </a:cubicBezTo>
                <a:cubicBezTo>
                  <a:pt x="4632" y="181"/>
                  <a:pt x="4653" y="214"/>
                  <a:pt x="4653" y="280"/>
                </a:cubicBezTo>
                <a:close/>
                <a:moveTo>
                  <a:pt x="4527" y="433"/>
                </a:moveTo>
                <a:cubicBezTo>
                  <a:pt x="4512" y="413"/>
                  <a:pt x="4504" y="386"/>
                  <a:pt x="4504" y="352"/>
                </a:cubicBezTo>
                <a:cubicBezTo>
                  <a:pt x="4504" y="295"/>
                  <a:pt x="4504" y="295"/>
                  <a:pt x="4504" y="295"/>
                </a:cubicBezTo>
                <a:cubicBezTo>
                  <a:pt x="4716" y="295"/>
                  <a:pt x="4716" y="295"/>
                  <a:pt x="4716" y="295"/>
                </a:cubicBezTo>
                <a:cubicBezTo>
                  <a:pt x="4716" y="258"/>
                  <a:pt x="4703" y="228"/>
                  <a:pt x="4680" y="204"/>
                </a:cubicBezTo>
                <a:cubicBezTo>
                  <a:pt x="4657" y="180"/>
                  <a:pt x="4627" y="168"/>
                  <a:pt x="4590" y="168"/>
                </a:cubicBezTo>
                <a:cubicBezTo>
                  <a:pt x="4547" y="168"/>
                  <a:pt x="4512" y="183"/>
                  <a:pt x="4484" y="211"/>
                </a:cubicBezTo>
                <a:cubicBezTo>
                  <a:pt x="4455" y="240"/>
                  <a:pt x="4441" y="277"/>
                  <a:pt x="4441" y="323"/>
                </a:cubicBezTo>
                <a:cubicBezTo>
                  <a:pt x="4441" y="369"/>
                  <a:pt x="4455" y="407"/>
                  <a:pt x="4484" y="435"/>
                </a:cubicBezTo>
                <a:cubicBezTo>
                  <a:pt x="4513" y="463"/>
                  <a:pt x="4550" y="478"/>
                  <a:pt x="4593" y="478"/>
                </a:cubicBezTo>
                <a:cubicBezTo>
                  <a:pt x="4625" y="478"/>
                  <a:pt x="4651" y="469"/>
                  <a:pt x="4673" y="453"/>
                </a:cubicBezTo>
                <a:cubicBezTo>
                  <a:pt x="4695" y="436"/>
                  <a:pt x="4709" y="413"/>
                  <a:pt x="4714" y="384"/>
                </a:cubicBezTo>
                <a:cubicBezTo>
                  <a:pt x="4701" y="384"/>
                  <a:pt x="4701" y="384"/>
                  <a:pt x="4701" y="384"/>
                </a:cubicBezTo>
                <a:cubicBezTo>
                  <a:pt x="4696" y="408"/>
                  <a:pt x="4684" y="427"/>
                  <a:pt x="4663" y="442"/>
                </a:cubicBezTo>
                <a:cubicBezTo>
                  <a:pt x="4654" y="449"/>
                  <a:pt x="4643" y="455"/>
                  <a:pt x="4631" y="459"/>
                </a:cubicBezTo>
                <a:cubicBezTo>
                  <a:pt x="4619" y="463"/>
                  <a:pt x="4606" y="465"/>
                  <a:pt x="4592" y="465"/>
                </a:cubicBezTo>
                <a:cubicBezTo>
                  <a:pt x="4565" y="465"/>
                  <a:pt x="4543" y="454"/>
                  <a:pt x="4527" y="433"/>
                </a:cubicBezTo>
                <a:close/>
                <a:moveTo>
                  <a:pt x="4329" y="285"/>
                </a:moveTo>
                <a:cubicBezTo>
                  <a:pt x="4336" y="292"/>
                  <a:pt x="4345" y="296"/>
                  <a:pt x="4356" y="296"/>
                </a:cubicBezTo>
                <a:cubicBezTo>
                  <a:pt x="4366" y="296"/>
                  <a:pt x="4375" y="292"/>
                  <a:pt x="4381" y="286"/>
                </a:cubicBezTo>
                <a:cubicBezTo>
                  <a:pt x="4388" y="279"/>
                  <a:pt x="4391" y="269"/>
                  <a:pt x="4391" y="257"/>
                </a:cubicBezTo>
                <a:cubicBezTo>
                  <a:pt x="4391" y="231"/>
                  <a:pt x="4380" y="210"/>
                  <a:pt x="4357" y="193"/>
                </a:cubicBezTo>
                <a:cubicBezTo>
                  <a:pt x="4334" y="177"/>
                  <a:pt x="4306" y="168"/>
                  <a:pt x="4272" y="168"/>
                </a:cubicBezTo>
                <a:cubicBezTo>
                  <a:pt x="4232" y="168"/>
                  <a:pt x="4197" y="182"/>
                  <a:pt x="4168" y="210"/>
                </a:cubicBezTo>
                <a:cubicBezTo>
                  <a:pt x="4138" y="238"/>
                  <a:pt x="4123" y="275"/>
                  <a:pt x="4123" y="322"/>
                </a:cubicBezTo>
                <a:cubicBezTo>
                  <a:pt x="4123" y="368"/>
                  <a:pt x="4138" y="406"/>
                  <a:pt x="4166" y="435"/>
                </a:cubicBezTo>
                <a:cubicBezTo>
                  <a:pt x="4195" y="463"/>
                  <a:pt x="4230" y="478"/>
                  <a:pt x="4272" y="478"/>
                </a:cubicBezTo>
                <a:cubicBezTo>
                  <a:pt x="4303" y="478"/>
                  <a:pt x="4329" y="469"/>
                  <a:pt x="4350" y="452"/>
                </a:cubicBezTo>
                <a:cubicBezTo>
                  <a:pt x="4371" y="435"/>
                  <a:pt x="4385" y="413"/>
                  <a:pt x="4390" y="384"/>
                </a:cubicBezTo>
                <a:cubicBezTo>
                  <a:pt x="4377" y="384"/>
                  <a:pt x="4377" y="384"/>
                  <a:pt x="4377" y="384"/>
                </a:cubicBezTo>
                <a:cubicBezTo>
                  <a:pt x="4372" y="409"/>
                  <a:pt x="4360" y="428"/>
                  <a:pt x="4341" y="443"/>
                </a:cubicBezTo>
                <a:cubicBezTo>
                  <a:pt x="4321" y="458"/>
                  <a:pt x="4298" y="465"/>
                  <a:pt x="4271" y="465"/>
                </a:cubicBezTo>
                <a:cubicBezTo>
                  <a:pt x="4243" y="465"/>
                  <a:pt x="4223" y="455"/>
                  <a:pt x="4208" y="434"/>
                </a:cubicBezTo>
                <a:cubicBezTo>
                  <a:pt x="4194" y="413"/>
                  <a:pt x="4187" y="386"/>
                  <a:pt x="4187" y="352"/>
                </a:cubicBezTo>
                <a:cubicBezTo>
                  <a:pt x="4187" y="294"/>
                  <a:pt x="4187" y="294"/>
                  <a:pt x="4187" y="294"/>
                </a:cubicBezTo>
                <a:cubicBezTo>
                  <a:pt x="4187" y="258"/>
                  <a:pt x="4194" y="231"/>
                  <a:pt x="4209" y="211"/>
                </a:cubicBezTo>
                <a:cubicBezTo>
                  <a:pt x="4224" y="191"/>
                  <a:pt x="4245" y="181"/>
                  <a:pt x="4272" y="181"/>
                </a:cubicBezTo>
                <a:cubicBezTo>
                  <a:pt x="4291" y="181"/>
                  <a:pt x="4306" y="186"/>
                  <a:pt x="4318" y="195"/>
                </a:cubicBezTo>
                <a:cubicBezTo>
                  <a:pt x="4329" y="204"/>
                  <a:pt x="4335" y="215"/>
                  <a:pt x="4335" y="228"/>
                </a:cubicBezTo>
                <a:cubicBezTo>
                  <a:pt x="4335" y="242"/>
                  <a:pt x="4329" y="252"/>
                  <a:pt x="4319" y="259"/>
                </a:cubicBezTo>
                <a:cubicBezTo>
                  <a:pt x="4319" y="270"/>
                  <a:pt x="4323" y="278"/>
                  <a:pt x="4329" y="285"/>
                </a:cubicBezTo>
                <a:close/>
                <a:moveTo>
                  <a:pt x="4090" y="472"/>
                </a:moveTo>
                <a:cubicBezTo>
                  <a:pt x="4090" y="460"/>
                  <a:pt x="4090" y="460"/>
                  <a:pt x="4090" y="460"/>
                </a:cubicBezTo>
                <a:cubicBezTo>
                  <a:pt x="4050" y="455"/>
                  <a:pt x="4050" y="455"/>
                  <a:pt x="4050" y="455"/>
                </a:cubicBezTo>
                <a:cubicBezTo>
                  <a:pt x="4050" y="251"/>
                  <a:pt x="4050" y="251"/>
                  <a:pt x="4050" y="251"/>
                </a:cubicBezTo>
                <a:cubicBezTo>
                  <a:pt x="4050" y="224"/>
                  <a:pt x="4042" y="203"/>
                  <a:pt x="4026" y="189"/>
                </a:cubicBezTo>
                <a:cubicBezTo>
                  <a:pt x="4010" y="175"/>
                  <a:pt x="3988" y="168"/>
                  <a:pt x="3961" y="168"/>
                </a:cubicBezTo>
                <a:cubicBezTo>
                  <a:pt x="3917" y="168"/>
                  <a:pt x="3880" y="191"/>
                  <a:pt x="3848" y="236"/>
                </a:cubicBezTo>
                <a:cubicBezTo>
                  <a:pt x="3848" y="174"/>
                  <a:pt x="3848" y="174"/>
                  <a:pt x="3848" y="174"/>
                </a:cubicBezTo>
                <a:cubicBezTo>
                  <a:pt x="3751" y="174"/>
                  <a:pt x="3751" y="174"/>
                  <a:pt x="3751" y="174"/>
                </a:cubicBezTo>
                <a:cubicBezTo>
                  <a:pt x="3751" y="185"/>
                  <a:pt x="3751" y="185"/>
                  <a:pt x="3751" y="185"/>
                </a:cubicBezTo>
                <a:cubicBezTo>
                  <a:pt x="3791" y="191"/>
                  <a:pt x="3791" y="191"/>
                  <a:pt x="3791" y="191"/>
                </a:cubicBezTo>
                <a:cubicBezTo>
                  <a:pt x="3791" y="455"/>
                  <a:pt x="3791" y="455"/>
                  <a:pt x="3791" y="455"/>
                </a:cubicBezTo>
                <a:cubicBezTo>
                  <a:pt x="3751" y="460"/>
                  <a:pt x="3751" y="460"/>
                  <a:pt x="3751" y="460"/>
                </a:cubicBezTo>
                <a:cubicBezTo>
                  <a:pt x="3751" y="472"/>
                  <a:pt x="3751" y="472"/>
                  <a:pt x="3751" y="472"/>
                </a:cubicBezTo>
                <a:cubicBezTo>
                  <a:pt x="3883" y="472"/>
                  <a:pt x="3883" y="472"/>
                  <a:pt x="3883" y="472"/>
                </a:cubicBezTo>
                <a:cubicBezTo>
                  <a:pt x="3883" y="460"/>
                  <a:pt x="3883" y="460"/>
                  <a:pt x="3883" y="460"/>
                </a:cubicBezTo>
                <a:cubicBezTo>
                  <a:pt x="3848" y="455"/>
                  <a:pt x="3848" y="455"/>
                  <a:pt x="3848" y="455"/>
                </a:cubicBezTo>
                <a:cubicBezTo>
                  <a:pt x="3848" y="256"/>
                  <a:pt x="3848" y="256"/>
                  <a:pt x="3848" y="256"/>
                </a:cubicBezTo>
                <a:cubicBezTo>
                  <a:pt x="3861" y="237"/>
                  <a:pt x="3876" y="221"/>
                  <a:pt x="3892" y="208"/>
                </a:cubicBezTo>
                <a:cubicBezTo>
                  <a:pt x="3908" y="196"/>
                  <a:pt x="3925" y="189"/>
                  <a:pt x="3943" y="189"/>
                </a:cubicBezTo>
                <a:cubicBezTo>
                  <a:pt x="3976" y="189"/>
                  <a:pt x="3992" y="210"/>
                  <a:pt x="3992" y="252"/>
                </a:cubicBezTo>
                <a:cubicBezTo>
                  <a:pt x="3992" y="455"/>
                  <a:pt x="3992" y="455"/>
                  <a:pt x="3992" y="455"/>
                </a:cubicBezTo>
                <a:cubicBezTo>
                  <a:pt x="3958" y="460"/>
                  <a:pt x="3958" y="460"/>
                  <a:pt x="3958" y="460"/>
                </a:cubicBezTo>
                <a:cubicBezTo>
                  <a:pt x="3958" y="472"/>
                  <a:pt x="3958" y="472"/>
                  <a:pt x="3958" y="472"/>
                </a:cubicBezTo>
                <a:lnTo>
                  <a:pt x="4090" y="472"/>
                </a:lnTo>
                <a:close/>
                <a:moveTo>
                  <a:pt x="3649" y="280"/>
                </a:moveTo>
                <a:cubicBezTo>
                  <a:pt x="3501" y="280"/>
                  <a:pt x="3501" y="280"/>
                  <a:pt x="3501" y="280"/>
                </a:cubicBezTo>
                <a:cubicBezTo>
                  <a:pt x="3503" y="250"/>
                  <a:pt x="3511" y="226"/>
                  <a:pt x="3525" y="208"/>
                </a:cubicBezTo>
                <a:cubicBezTo>
                  <a:pt x="3539" y="190"/>
                  <a:pt x="3559" y="181"/>
                  <a:pt x="3585" y="181"/>
                </a:cubicBezTo>
                <a:cubicBezTo>
                  <a:pt x="3628" y="181"/>
                  <a:pt x="3649" y="214"/>
                  <a:pt x="3649" y="280"/>
                </a:cubicBezTo>
                <a:close/>
                <a:moveTo>
                  <a:pt x="3523" y="433"/>
                </a:moveTo>
                <a:cubicBezTo>
                  <a:pt x="3508" y="413"/>
                  <a:pt x="3501" y="386"/>
                  <a:pt x="3501" y="352"/>
                </a:cubicBezTo>
                <a:cubicBezTo>
                  <a:pt x="3501" y="295"/>
                  <a:pt x="3501" y="295"/>
                  <a:pt x="3501" y="295"/>
                </a:cubicBezTo>
                <a:cubicBezTo>
                  <a:pt x="3712" y="295"/>
                  <a:pt x="3712" y="295"/>
                  <a:pt x="3712" y="295"/>
                </a:cubicBezTo>
                <a:cubicBezTo>
                  <a:pt x="3712" y="258"/>
                  <a:pt x="3700" y="228"/>
                  <a:pt x="3676" y="204"/>
                </a:cubicBezTo>
                <a:cubicBezTo>
                  <a:pt x="3653" y="180"/>
                  <a:pt x="3623" y="168"/>
                  <a:pt x="3586" y="168"/>
                </a:cubicBezTo>
                <a:cubicBezTo>
                  <a:pt x="3543" y="168"/>
                  <a:pt x="3508" y="183"/>
                  <a:pt x="3480" y="211"/>
                </a:cubicBezTo>
                <a:cubicBezTo>
                  <a:pt x="3452" y="240"/>
                  <a:pt x="3437" y="277"/>
                  <a:pt x="3437" y="323"/>
                </a:cubicBezTo>
                <a:cubicBezTo>
                  <a:pt x="3437" y="369"/>
                  <a:pt x="3452" y="407"/>
                  <a:pt x="3480" y="435"/>
                </a:cubicBezTo>
                <a:cubicBezTo>
                  <a:pt x="3510" y="463"/>
                  <a:pt x="3546" y="478"/>
                  <a:pt x="3589" y="478"/>
                </a:cubicBezTo>
                <a:cubicBezTo>
                  <a:pt x="3621" y="478"/>
                  <a:pt x="3647" y="469"/>
                  <a:pt x="3669" y="453"/>
                </a:cubicBezTo>
                <a:cubicBezTo>
                  <a:pt x="3691" y="436"/>
                  <a:pt x="3705" y="413"/>
                  <a:pt x="3710" y="384"/>
                </a:cubicBezTo>
                <a:cubicBezTo>
                  <a:pt x="3697" y="384"/>
                  <a:pt x="3697" y="384"/>
                  <a:pt x="3697" y="384"/>
                </a:cubicBezTo>
                <a:cubicBezTo>
                  <a:pt x="3692" y="408"/>
                  <a:pt x="3680" y="427"/>
                  <a:pt x="3659" y="442"/>
                </a:cubicBezTo>
                <a:cubicBezTo>
                  <a:pt x="3650" y="449"/>
                  <a:pt x="3639" y="455"/>
                  <a:pt x="3627" y="459"/>
                </a:cubicBezTo>
                <a:cubicBezTo>
                  <a:pt x="3615" y="463"/>
                  <a:pt x="3602" y="465"/>
                  <a:pt x="3588" y="465"/>
                </a:cubicBezTo>
                <a:cubicBezTo>
                  <a:pt x="3561" y="465"/>
                  <a:pt x="3539" y="454"/>
                  <a:pt x="3523" y="433"/>
                </a:cubicBezTo>
                <a:close/>
                <a:moveTo>
                  <a:pt x="3305" y="191"/>
                </a:moveTo>
                <a:cubicBezTo>
                  <a:pt x="3305" y="455"/>
                  <a:pt x="3305" y="455"/>
                  <a:pt x="3305" y="455"/>
                </a:cubicBezTo>
                <a:cubicBezTo>
                  <a:pt x="3265" y="460"/>
                  <a:pt x="3265" y="460"/>
                  <a:pt x="3265" y="460"/>
                </a:cubicBezTo>
                <a:cubicBezTo>
                  <a:pt x="3265" y="472"/>
                  <a:pt x="3265" y="472"/>
                  <a:pt x="3265" y="472"/>
                </a:cubicBezTo>
                <a:cubicBezTo>
                  <a:pt x="3403" y="472"/>
                  <a:pt x="3403" y="472"/>
                  <a:pt x="3403" y="472"/>
                </a:cubicBezTo>
                <a:cubicBezTo>
                  <a:pt x="3403" y="460"/>
                  <a:pt x="3403" y="460"/>
                  <a:pt x="3403" y="460"/>
                </a:cubicBezTo>
                <a:cubicBezTo>
                  <a:pt x="3363" y="455"/>
                  <a:pt x="3363" y="455"/>
                  <a:pt x="3363" y="455"/>
                </a:cubicBezTo>
                <a:cubicBezTo>
                  <a:pt x="3363" y="174"/>
                  <a:pt x="3363" y="174"/>
                  <a:pt x="3363" y="174"/>
                </a:cubicBezTo>
                <a:cubicBezTo>
                  <a:pt x="3265" y="174"/>
                  <a:pt x="3265" y="174"/>
                  <a:pt x="3265" y="174"/>
                </a:cubicBezTo>
                <a:cubicBezTo>
                  <a:pt x="3265" y="186"/>
                  <a:pt x="3265" y="186"/>
                  <a:pt x="3265" y="186"/>
                </a:cubicBezTo>
                <a:lnTo>
                  <a:pt x="3305" y="191"/>
                </a:lnTo>
                <a:close/>
                <a:moveTo>
                  <a:pt x="3299" y="96"/>
                </a:moveTo>
                <a:cubicBezTo>
                  <a:pt x="3306" y="103"/>
                  <a:pt x="3315" y="107"/>
                  <a:pt x="3326" y="107"/>
                </a:cubicBezTo>
                <a:cubicBezTo>
                  <a:pt x="3336" y="107"/>
                  <a:pt x="3345" y="103"/>
                  <a:pt x="3353" y="96"/>
                </a:cubicBezTo>
                <a:cubicBezTo>
                  <a:pt x="3360" y="88"/>
                  <a:pt x="3364" y="79"/>
                  <a:pt x="3364" y="68"/>
                </a:cubicBezTo>
                <a:cubicBezTo>
                  <a:pt x="3364" y="57"/>
                  <a:pt x="3360" y="48"/>
                  <a:pt x="3353" y="41"/>
                </a:cubicBezTo>
                <a:cubicBezTo>
                  <a:pt x="3345" y="34"/>
                  <a:pt x="3336" y="30"/>
                  <a:pt x="3326" y="30"/>
                </a:cubicBezTo>
                <a:cubicBezTo>
                  <a:pt x="3315" y="30"/>
                  <a:pt x="3306" y="34"/>
                  <a:pt x="3298" y="41"/>
                </a:cubicBezTo>
                <a:cubicBezTo>
                  <a:pt x="3291" y="48"/>
                  <a:pt x="3287" y="57"/>
                  <a:pt x="3287" y="68"/>
                </a:cubicBezTo>
                <a:cubicBezTo>
                  <a:pt x="3287" y="79"/>
                  <a:pt x="3291" y="88"/>
                  <a:pt x="3299" y="96"/>
                </a:cubicBezTo>
                <a:close/>
                <a:moveTo>
                  <a:pt x="3165" y="285"/>
                </a:moveTo>
                <a:cubicBezTo>
                  <a:pt x="3172" y="292"/>
                  <a:pt x="3181" y="296"/>
                  <a:pt x="3192" y="296"/>
                </a:cubicBezTo>
                <a:cubicBezTo>
                  <a:pt x="3202" y="296"/>
                  <a:pt x="3211" y="292"/>
                  <a:pt x="3217" y="286"/>
                </a:cubicBezTo>
                <a:cubicBezTo>
                  <a:pt x="3224" y="279"/>
                  <a:pt x="3227" y="269"/>
                  <a:pt x="3227" y="257"/>
                </a:cubicBezTo>
                <a:cubicBezTo>
                  <a:pt x="3227" y="231"/>
                  <a:pt x="3216" y="210"/>
                  <a:pt x="3193" y="193"/>
                </a:cubicBezTo>
                <a:cubicBezTo>
                  <a:pt x="3170" y="177"/>
                  <a:pt x="3142" y="168"/>
                  <a:pt x="3108" y="168"/>
                </a:cubicBezTo>
                <a:cubicBezTo>
                  <a:pt x="3068" y="168"/>
                  <a:pt x="3033" y="182"/>
                  <a:pt x="3004" y="210"/>
                </a:cubicBezTo>
                <a:cubicBezTo>
                  <a:pt x="2974" y="238"/>
                  <a:pt x="2959" y="275"/>
                  <a:pt x="2959" y="322"/>
                </a:cubicBezTo>
                <a:cubicBezTo>
                  <a:pt x="2959" y="368"/>
                  <a:pt x="2974" y="406"/>
                  <a:pt x="3002" y="435"/>
                </a:cubicBezTo>
                <a:cubicBezTo>
                  <a:pt x="3031" y="463"/>
                  <a:pt x="3066" y="478"/>
                  <a:pt x="3108" y="478"/>
                </a:cubicBezTo>
                <a:cubicBezTo>
                  <a:pt x="3139" y="478"/>
                  <a:pt x="3165" y="469"/>
                  <a:pt x="3186" y="452"/>
                </a:cubicBezTo>
                <a:cubicBezTo>
                  <a:pt x="3207" y="435"/>
                  <a:pt x="3221" y="413"/>
                  <a:pt x="3226" y="384"/>
                </a:cubicBezTo>
                <a:cubicBezTo>
                  <a:pt x="3213" y="384"/>
                  <a:pt x="3213" y="384"/>
                  <a:pt x="3213" y="384"/>
                </a:cubicBezTo>
                <a:cubicBezTo>
                  <a:pt x="3208" y="409"/>
                  <a:pt x="3196" y="428"/>
                  <a:pt x="3177" y="443"/>
                </a:cubicBezTo>
                <a:cubicBezTo>
                  <a:pt x="3157" y="458"/>
                  <a:pt x="3134" y="465"/>
                  <a:pt x="3107" y="465"/>
                </a:cubicBezTo>
                <a:cubicBezTo>
                  <a:pt x="3079" y="465"/>
                  <a:pt x="3059" y="455"/>
                  <a:pt x="3044" y="434"/>
                </a:cubicBezTo>
                <a:cubicBezTo>
                  <a:pt x="3030" y="413"/>
                  <a:pt x="3023" y="386"/>
                  <a:pt x="3023" y="352"/>
                </a:cubicBezTo>
                <a:cubicBezTo>
                  <a:pt x="3023" y="294"/>
                  <a:pt x="3023" y="294"/>
                  <a:pt x="3023" y="294"/>
                </a:cubicBezTo>
                <a:cubicBezTo>
                  <a:pt x="3023" y="258"/>
                  <a:pt x="3030" y="231"/>
                  <a:pt x="3045" y="211"/>
                </a:cubicBezTo>
                <a:cubicBezTo>
                  <a:pt x="3060" y="191"/>
                  <a:pt x="3081" y="181"/>
                  <a:pt x="3108" y="181"/>
                </a:cubicBezTo>
                <a:cubicBezTo>
                  <a:pt x="3127" y="181"/>
                  <a:pt x="3142" y="186"/>
                  <a:pt x="3154" y="195"/>
                </a:cubicBezTo>
                <a:cubicBezTo>
                  <a:pt x="3165" y="204"/>
                  <a:pt x="3171" y="215"/>
                  <a:pt x="3171" y="228"/>
                </a:cubicBezTo>
                <a:cubicBezTo>
                  <a:pt x="3171" y="242"/>
                  <a:pt x="3165" y="252"/>
                  <a:pt x="3155" y="259"/>
                </a:cubicBezTo>
                <a:cubicBezTo>
                  <a:pt x="3155" y="270"/>
                  <a:pt x="3159" y="278"/>
                  <a:pt x="3165" y="285"/>
                </a:cubicBezTo>
                <a:close/>
                <a:moveTo>
                  <a:pt x="2821" y="18"/>
                </a:moveTo>
                <a:cubicBezTo>
                  <a:pt x="2793" y="6"/>
                  <a:pt x="2762" y="0"/>
                  <a:pt x="2727" y="0"/>
                </a:cubicBezTo>
                <a:cubicBezTo>
                  <a:pt x="2684" y="0"/>
                  <a:pt x="2651" y="12"/>
                  <a:pt x="2628" y="37"/>
                </a:cubicBezTo>
                <a:cubicBezTo>
                  <a:pt x="2604" y="62"/>
                  <a:pt x="2592" y="94"/>
                  <a:pt x="2592" y="135"/>
                </a:cubicBezTo>
                <a:cubicBezTo>
                  <a:pt x="2592" y="164"/>
                  <a:pt x="2600" y="189"/>
                  <a:pt x="2617" y="211"/>
                </a:cubicBezTo>
                <a:cubicBezTo>
                  <a:pt x="2634" y="232"/>
                  <a:pt x="2659" y="247"/>
                  <a:pt x="2693" y="256"/>
                </a:cubicBezTo>
                <a:cubicBezTo>
                  <a:pt x="2788" y="281"/>
                  <a:pt x="2788" y="281"/>
                  <a:pt x="2788" y="281"/>
                </a:cubicBezTo>
                <a:cubicBezTo>
                  <a:pt x="2820" y="289"/>
                  <a:pt x="2843" y="300"/>
                  <a:pt x="2857" y="313"/>
                </a:cubicBezTo>
                <a:cubicBezTo>
                  <a:pt x="2872" y="327"/>
                  <a:pt x="2879" y="345"/>
                  <a:pt x="2879" y="369"/>
                </a:cubicBezTo>
                <a:cubicBezTo>
                  <a:pt x="2879" y="401"/>
                  <a:pt x="2868" y="426"/>
                  <a:pt x="2846" y="444"/>
                </a:cubicBezTo>
                <a:cubicBezTo>
                  <a:pt x="2823" y="462"/>
                  <a:pt x="2794" y="471"/>
                  <a:pt x="2756" y="471"/>
                </a:cubicBezTo>
                <a:cubicBezTo>
                  <a:pt x="2719" y="471"/>
                  <a:pt x="2684" y="459"/>
                  <a:pt x="2652" y="437"/>
                </a:cubicBezTo>
                <a:cubicBezTo>
                  <a:pt x="2603" y="330"/>
                  <a:pt x="2603" y="330"/>
                  <a:pt x="2603" y="330"/>
                </a:cubicBezTo>
                <a:cubicBezTo>
                  <a:pt x="2590" y="330"/>
                  <a:pt x="2590" y="330"/>
                  <a:pt x="2590" y="330"/>
                </a:cubicBezTo>
                <a:cubicBezTo>
                  <a:pt x="2590" y="478"/>
                  <a:pt x="2590" y="478"/>
                  <a:pt x="2590" y="478"/>
                </a:cubicBezTo>
                <a:cubicBezTo>
                  <a:pt x="2603" y="478"/>
                  <a:pt x="2603" y="478"/>
                  <a:pt x="2603" y="478"/>
                </a:cubicBezTo>
                <a:cubicBezTo>
                  <a:pt x="2652" y="453"/>
                  <a:pt x="2652" y="453"/>
                  <a:pt x="2652" y="453"/>
                </a:cubicBezTo>
                <a:cubicBezTo>
                  <a:pt x="2686" y="473"/>
                  <a:pt x="2721" y="483"/>
                  <a:pt x="2757" y="483"/>
                </a:cubicBezTo>
                <a:cubicBezTo>
                  <a:pt x="2801" y="483"/>
                  <a:pt x="2837" y="471"/>
                  <a:pt x="2863" y="447"/>
                </a:cubicBezTo>
                <a:cubicBezTo>
                  <a:pt x="2889" y="423"/>
                  <a:pt x="2902" y="390"/>
                  <a:pt x="2902" y="348"/>
                </a:cubicBezTo>
                <a:cubicBezTo>
                  <a:pt x="2902" y="305"/>
                  <a:pt x="2894" y="274"/>
                  <a:pt x="2878" y="253"/>
                </a:cubicBezTo>
                <a:cubicBezTo>
                  <a:pt x="2861" y="233"/>
                  <a:pt x="2837" y="218"/>
                  <a:pt x="2803" y="210"/>
                </a:cubicBezTo>
                <a:cubicBezTo>
                  <a:pt x="2700" y="183"/>
                  <a:pt x="2700" y="183"/>
                  <a:pt x="2700" y="183"/>
                </a:cubicBezTo>
                <a:cubicBezTo>
                  <a:pt x="2674" y="176"/>
                  <a:pt x="2654" y="166"/>
                  <a:pt x="2640" y="155"/>
                </a:cubicBezTo>
                <a:cubicBezTo>
                  <a:pt x="2626" y="143"/>
                  <a:pt x="2620" y="126"/>
                  <a:pt x="2620" y="106"/>
                </a:cubicBezTo>
                <a:cubicBezTo>
                  <a:pt x="2620" y="78"/>
                  <a:pt x="2629" y="55"/>
                  <a:pt x="2648" y="38"/>
                </a:cubicBezTo>
                <a:cubicBezTo>
                  <a:pt x="2668" y="21"/>
                  <a:pt x="2694" y="12"/>
                  <a:pt x="2727" y="12"/>
                </a:cubicBezTo>
                <a:cubicBezTo>
                  <a:pt x="2761" y="12"/>
                  <a:pt x="2792" y="19"/>
                  <a:pt x="2821" y="33"/>
                </a:cubicBezTo>
                <a:cubicBezTo>
                  <a:pt x="2863" y="117"/>
                  <a:pt x="2863" y="117"/>
                  <a:pt x="2863" y="117"/>
                </a:cubicBezTo>
                <a:cubicBezTo>
                  <a:pt x="2875" y="117"/>
                  <a:pt x="2875" y="117"/>
                  <a:pt x="2875" y="117"/>
                </a:cubicBezTo>
                <a:cubicBezTo>
                  <a:pt x="2875" y="0"/>
                  <a:pt x="2875" y="0"/>
                  <a:pt x="2875" y="0"/>
                </a:cubicBezTo>
                <a:cubicBezTo>
                  <a:pt x="2863" y="0"/>
                  <a:pt x="2863" y="0"/>
                  <a:pt x="2863" y="0"/>
                </a:cubicBezTo>
                <a:lnTo>
                  <a:pt x="2821" y="18"/>
                </a:lnTo>
                <a:close/>
                <a:moveTo>
                  <a:pt x="2304" y="353"/>
                </a:moveTo>
                <a:cubicBezTo>
                  <a:pt x="2293" y="368"/>
                  <a:pt x="2277" y="376"/>
                  <a:pt x="2256" y="376"/>
                </a:cubicBezTo>
                <a:cubicBezTo>
                  <a:pt x="2235" y="376"/>
                  <a:pt x="2219" y="368"/>
                  <a:pt x="2208" y="353"/>
                </a:cubicBezTo>
                <a:cubicBezTo>
                  <a:pt x="2198" y="338"/>
                  <a:pt x="2193" y="318"/>
                  <a:pt x="2193" y="291"/>
                </a:cubicBezTo>
                <a:cubicBezTo>
                  <a:pt x="2193" y="263"/>
                  <a:pt x="2193" y="263"/>
                  <a:pt x="2193" y="263"/>
                </a:cubicBezTo>
                <a:cubicBezTo>
                  <a:pt x="2193" y="206"/>
                  <a:pt x="2214" y="178"/>
                  <a:pt x="2256" y="178"/>
                </a:cubicBezTo>
                <a:cubicBezTo>
                  <a:pt x="2298" y="178"/>
                  <a:pt x="2319" y="206"/>
                  <a:pt x="2319" y="263"/>
                </a:cubicBezTo>
                <a:cubicBezTo>
                  <a:pt x="2319" y="291"/>
                  <a:pt x="2319" y="291"/>
                  <a:pt x="2319" y="291"/>
                </a:cubicBezTo>
                <a:cubicBezTo>
                  <a:pt x="2319" y="318"/>
                  <a:pt x="2314" y="338"/>
                  <a:pt x="2304" y="353"/>
                </a:cubicBezTo>
                <a:close/>
                <a:moveTo>
                  <a:pt x="2371" y="499"/>
                </a:moveTo>
                <a:cubicBezTo>
                  <a:pt x="2380" y="506"/>
                  <a:pt x="2384" y="518"/>
                  <a:pt x="2384" y="535"/>
                </a:cubicBezTo>
                <a:cubicBezTo>
                  <a:pt x="2384" y="559"/>
                  <a:pt x="2372" y="581"/>
                  <a:pt x="2349" y="600"/>
                </a:cubicBezTo>
                <a:cubicBezTo>
                  <a:pt x="2326" y="619"/>
                  <a:pt x="2298" y="629"/>
                  <a:pt x="2264" y="629"/>
                </a:cubicBezTo>
                <a:cubicBezTo>
                  <a:pt x="2231" y="629"/>
                  <a:pt x="2207" y="622"/>
                  <a:pt x="2194" y="607"/>
                </a:cubicBezTo>
                <a:cubicBezTo>
                  <a:pt x="2180" y="592"/>
                  <a:pt x="2173" y="575"/>
                  <a:pt x="2173" y="556"/>
                </a:cubicBezTo>
                <a:cubicBezTo>
                  <a:pt x="2173" y="537"/>
                  <a:pt x="2179" y="521"/>
                  <a:pt x="2191" y="509"/>
                </a:cubicBezTo>
                <a:cubicBezTo>
                  <a:pt x="2180" y="507"/>
                  <a:pt x="2173" y="506"/>
                  <a:pt x="2170" y="506"/>
                </a:cubicBezTo>
                <a:cubicBezTo>
                  <a:pt x="2152" y="506"/>
                  <a:pt x="2139" y="512"/>
                  <a:pt x="2129" y="522"/>
                </a:cubicBezTo>
                <a:cubicBezTo>
                  <a:pt x="2119" y="533"/>
                  <a:pt x="2114" y="545"/>
                  <a:pt x="2114" y="559"/>
                </a:cubicBezTo>
                <a:cubicBezTo>
                  <a:pt x="2114" y="584"/>
                  <a:pt x="2126" y="603"/>
                  <a:pt x="2149" y="618"/>
                </a:cubicBezTo>
                <a:cubicBezTo>
                  <a:pt x="2173" y="633"/>
                  <a:pt x="2208" y="640"/>
                  <a:pt x="2255" y="640"/>
                </a:cubicBezTo>
                <a:cubicBezTo>
                  <a:pt x="2302" y="640"/>
                  <a:pt x="2338" y="628"/>
                  <a:pt x="2363" y="603"/>
                </a:cubicBezTo>
                <a:cubicBezTo>
                  <a:pt x="2388" y="578"/>
                  <a:pt x="2401" y="547"/>
                  <a:pt x="2401" y="510"/>
                </a:cubicBezTo>
                <a:cubicBezTo>
                  <a:pt x="2401" y="482"/>
                  <a:pt x="2393" y="462"/>
                  <a:pt x="2377" y="450"/>
                </a:cubicBezTo>
                <a:cubicBezTo>
                  <a:pt x="2361" y="438"/>
                  <a:pt x="2338" y="432"/>
                  <a:pt x="2307" y="432"/>
                </a:cubicBezTo>
                <a:cubicBezTo>
                  <a:pt x="2212" y="432"/>
                  <a:pt x="2212" y="432"/>
                  <a:pt x="2212" y="432"/>
                </a:cubicBezTo>
                <a:cubicBezTo>
                  <a:pt x="2197" y="432"/>
                  <a:pt x="2185" y="430"/>
                  <a:pt x="2175" y="425"/>
                </a:cubicBezTo>
                <a:cubicBezTo>
                  <a:pt x="2165" y="420"/>
                  <a:pt x="2161" y="413"/>
                  <a:pt x="2161" y="404"/>
                </a:cubicBezTo>
                <a:cubicBezTo>
                  <a:pt x="2161" y="395"/>
                  <a:pt x="2164" y="388"/>
                  <a:pt x="2171" y="383"/>
                </a:cubicBezTo>
                <a:cubicBezTo>
                  <a:pt x="2178" y="378"/>
                  <a:pt x="2188" y="375"/>
                  <a:pt x="2199" y="375"/>
                </a:cubicBezTo>
                <a:cubicBezTo>
                  <a:pt x="2215" y="382"/>
                  <a:pt x="2234" y="386"/>
                  <a:pt x="2256" y="386"/>
                </a:cubicBezTo>
                <a:cubicBezTo>
                  <a:pt x="2290" y="386"/>
                  <a:pt x="2318" y="376"/>
                  <a:pt x="2340" y="356"/>
                </a:cubicBezTo>
                <a:cubicBezTo>
                  <a:pt x="2362" y="337"/>
                  <a:pt x="2374" y="312"/>
                  <a:pt x="2374" y="280"/>
                </a:cubicBezTo>
                <a:cubicBezTo>
                  <a:pt x="2374" y="249"/>
                  <a:pt x="2365" y="223"/>
                  <a:pt x="2347" y="204"/>
                </a:cubicBezTo>
                <a:cubicBezTo>
                  <a:pt x="2376" y="202"/>
                  <a:pt x="2398" y="195"/>
                  <a:pt x="2411" y="183"/>
                </a:cubicBezTo>
                <a:cubicBezTo>
                  <a:pt x="2425" y="172"/>
                  <a:pt x="2432" y="158"/>
                  <a:pt x="2432" y="141"/>
                </a:cubicBezTo>
                <a:cubicBezTo>
                  <a:pt x="2432" y="131"/>
                  <a:pt x="2428" y="122"/>
                  <a:pt x="2421" y="116"/>
                </a:cubicBezTo>
                <a:cubicBezTo>
                  <a:pt x="2414" y="109"/>
                  <a:pt x="2406" y="106"/>
                  <a:pt x="2396" y="106"/>
                </a:cubicBezTo>
                <a:cubicBezTo>
                  <a:pt x="2386" y="106"/>
                  <a:pt x="2378" y="110"/>
                  <a:pt x="2370" y="117"/>
                </a:cubicBezTo>
                <a:cubicBezTo>
                  <a:pt x="2363" y="123"/>
                  <a:pt x="2360" y="132"/>
                  <a:pt x="2360" y="141"/>
                </a:cubicBezTo>
                <a:cubicBezTo>
                  <a:pt x="2365" y="141"/>
                  <a:pt x="2370" y="143"/>
                  <a:pt x="2374" y="147"/>
                </a:cubicBezTo>
                <a:cubicBezTo>
                  <a:pt x="2377" y="150"/>
                  <a:pt x="2379" y="156"/>
                  <a:pt x="2379" y="163"/>
                </a:cubicBezTo>
                <a:cubicBezTo>
                  <a:pt x="2379" y="171"/>
                  <a:pt x="2376" y="177"/>
                  <a:pt x="2368" y="183"/>
                </a:cubicBezTo>
                <a:cubicBezTo>
                  <a:pt x="2361" y="189"/>
                  <a:pt x="2350" y="193"/>
                  <a:pt x="2336" y="194"/>
                </a:cubicBezTo>
                <a:cubicBezTo>
                  <a:pt x="2314" y="177"/>
                  <a:pt x="2287" y="168"/>
                  <a:pt x="2254" y="168"/>
                </a:cubicBezTo>
                <a:cubicBezTo>
                  <a:pt x="2222" y="168"/>
                  <a:pt x="2194" y="178"/>
                  <a:pt x="2172" y="197"/>
                </a:cubicBezTo>
                <a:cubicBezTo>
                  <a:pt x="2150" y="217"/>
                  <a:pt x="2139" y="243"/>
                  <a:pt x="2139" y="277"/>
                </a:cubicBezTo>
                <a:cubicBezTo>
                  <a:pt x="2139" y="317"/>
                  <a:pt x="2154" y="347"/>
                  <a:pt x="2184" y="367"/>
                </a:cubicBezTo>
                <a:cubicBezTo>
                  <a:pt x="2167" y="370"/>
                  <a:pt x="2155" y="377"/>
                  <a:pt x="2145" y="388"/>
                </a:cubicBezTo>
                <a:cubicBezTo>
                  <a:pt x="2136" y="399"/>
                  <a:pt x="2131" y="413"/>
                  <a:pt x="2131" y="430"/>
                </a:cubicBezTo>
                <a:cubicBezTo>
                  <a:pt x="2131" y="468"/>
                  <a:pt x="2158" y="487"/>
                  <a:pt x="2212" y="487"/>
                </a:cubicBezTo>
                <a:cubicBezTo>
                  <a:pt x="2325" y="487"/>
                  <a:pt x="2325" y="487"/>
                  <a:pt x="2325" y="487"/>
                </a:cubicBezTo>
                <a:cubicBezTo>
                  <a:pt x="2347" y="487"/>
                  <a:pt x="2363" y="491"/>
                  <a:pt x="2371" y="499"/>
                </a:cubicBezTo>
                <a:close/>
                <a:moveTo>
                  <a:pt x="2086" y="472"/>
                </a:moveTo>
                <a:cubicBezTo>
                  <a:pt x="2086" y="460"/>
                  <a:pt x="2086" y="460"/>
                  <a:pt x="2086" y="460"/>
                </a:cubicBezTo>
                <a:cubicBezTo>
                  <a:pt x="2046" y="455"/>
                  <a:pt x="2046" y="455"/>
                  <a:pt x="2046" y="455"/>
                </a:cubicBezTo>
                <a:cubicBezTo>
                  <a:pt x="2046" y="251"/>
                  <a:pt x="2046" y="251"/>
                  <a:pt x="2046" y="251"/>
                </a:cubicBezTo>
                <a:cubicBezTo>
                  <a:pt x="2046" y="224"/>
                  <a:pt x="2038" y="203"/>
                  <a:pt x="2022" y="189"/>
                </a:cubicBezTo>
                <a:cubicBezTo>
                  <a:pt x="2006" y="175"/>
                  <a:pt x="1984" y="168"/>
                  <a:pt x="1956" y="168"/>
                </a:cubicBezTo>
                <a:cubicBezTo>
                  <a:pt x="1913" y="168"/>
                  <a:pt x="1875" y="191"/>
                  <a:pt x="1844" y="236"/>
                </a:cubicBezTo>
                <a:cubicBezTo>
                  <a:pt x="1844" y="174"/>
                  <a:pt x="1844" y="174"/>
                  <a:pt x="1844" y="174"/>
                </a:cubicBezTo>
                <a:cubicBezTo>
                  <a:pt x="1746" y="174"/>
                  <a:pt x="1746" y="174"/>
                  <a:pt x="1746" y="174"/>
                </a:cubicBezTo>
                <a:cubicBezTo>
                  <a:pt x="1746" y="185"/>
                  <a:pt x="1746" y="185"/>
                  <a:pt x="1746" y="185"/>
                </a:cubicBezTo>
                <a:cubicBezTo>
                  <a:pt x="1786" y="191"/>
                  <a:pt x="1786" y="191"/>
                  <a:pt x="1786" y="191"/>
                </a:cubicBezTo>
                <a:cubicBezTo>
                  <a:pt x="1786" y="455"/>
                  <a:pt x="1786" y="455"/>
                  <a:pt x="1786" y="455"/>
                </a:cubicBezTo>
                <a:cubicBezTo>
                  <a:pt x="1746" y="460"/>
                  <a:pt x="1746" y="460"/>
                  <a:pt x="1746" y="460"/>
                </a:cubicBezTo>
                <a:cubicBezTo>
                  <a:pt x="1746" y="472"/>
                  <a:pt x="1746" y="472"/>
                  <a:pt x="1746" y="472"/>
                </a:cubicBezTo>
                <a:cubicBezTo>
                  <a:pt x="1879" y="472"/>
                  <a:pt x="1879" y="472"/>
                  <a:pt x="1879" y="472"/>
                </a:cubicBezTo>
                <a:cubicBezTo>
                  <a:pt x="1879" y="460"/>
                  <a:pt x="1879" y="460"/>
                  <a:pt x="1879" y="460"/>
                </a:cubicBezTo>
                <a:cubicBezTo>
                  <a:pt x="1844" y="455"/>
                  <a:pt x="1844" y="455"/>
                  <a:pt x="1844" y="455"/>
                </a:cubicBezTo>
                <a:cubicBezTo>
                  <a:pt x="1844" y="256"/>
                  <a:pt x="1844" y="256"/>
                  <a:pt x="1844" y="256"/>
                </a:cubicBezTo>
                <a:cubicBezTo>
                  <a:pt x="1857" y="237"/>
                  <a:pt x="1871" y="221"/>
                  <a:pt x="1888" y="208"/>
                </a:cubicBezTo>
                <a:cubicBezTo>
                  <a:pt x="1904" y="196"/>
                  <a:pt x="1921" y="189"/>
                  <a:pt x="1939" y="189"/>
                </a:cubicBezTo>
                <a:cubicBezTo>
                  <a:pt x="1972" y="189"/>
                  <a:pt x="1988" y="210"/>
                  <a:pt x="1988" y="252"/>
                </a:cubicBezTo>
                <a:cubicBezTo>
                  <a:pt x="1988" y="455"/>
                  <a:pt x="1988" y="455"/>
                  <a:pt x="1988" y="455"/>
                </a:cubicBezTo>
                <a:cubicBezTo>
                  <a:pt x="1953" y="460"/>
                  <a:pt x="1953" y="460"/>
                  <a:pt x="1953" y="460"/>
                </a:cubicBezTo>
                <a:cubicBezTo>
                  <a:pt x="1953" y="472"/>
                  <a:pt x="1953" y="472"/>
                  <a:pt x="1953" y="472"/>
                </a:cubicBezTo>
                <a:lnTo>
                  <a:pt x="2086" y="472"/>
                </a:lnTo>
                <a:close/>
                <a:moveTo>
                  <a:pt x="1606" y="191"/>
                </a:moveTo>
                <a:cubicBezTo>
                  <a:pt x="1606" y="455"/>
                  <a:pt x="1606" y="455"/>
                  <a:pt x="1606" y="455"/>
                </a:cubicBezTo>
                <a:cubicBezTo>
                  <a:pt x="1566" y="460"/>
                  <a:pt x="1566" y="460"/>
                  <a:pt x="1566" y="460"/>
                </a:cubicBezTo>
                <a:cubicBezTo>
                  <a:pt x="1566" y="472"/>
                  <a:pt x="1566" y="472"/>
                  <a:pt x="1566" y="472"/>
                </a:cubicBezTo>
                <a:cubicBezTo>
                  <a:pt x="1704" y="472"/>
                  <a:pt x="1704" y="472"/>
                  <a:pt x="1704" y="472"/>
                </a:cubicBezTo>
                <a:cubicBezTo>
                  <a:pt x="1704" y="460"/>
                  <a:pt x="1704" y="460"/>
                  <a:pt x="1704" y="460"/>
                </a:cubicBezTo>
                <a:cubicBezTo>
                  <a:pt x="1664" y="455"/>
                  <a:pt x="1664" y="455"/>
                  <a:pt x="1664" y="455"/>
                </a:cubicBezTo>
                <a:cubicBezTo>
                  <a:pt x="1664" y="174"/>
                  <a:pt x="1664" y="174"/>
                  <a:pt x="1664" y="174"/>
                </a:cubicBezTo>
                <a:cubicBezTo>
                  <a:pt x="1566" y="174"/>
                  <a:pt x="1566" y="174"/>
                  <a:pt x="1566" y="174"/>
                </a:cubicBezTo>
                <a:cubicBezTo>
                  <a:pt x="1566" y="186"/>
                  <a:pt x="1566" y="186"/>
                  <a:pt x="1566" y="186"/>
                </a:cubicBezTo>
                <a:lnTo>
                  <a:pt x="1606" y="191"/>
                </a:lnTo>
                <a:close/>
                <a:moveTo>
                  <a:pt x="1600" y="96"/>
                </a:moveTo>
                <a:cubicBezTo>
                  <a:pt x="1607" y="103"/>
                  <a:pt x="1616" y="107"/>
                  <a:pt x="1627" y="107"/>
                </a:cubicBezTo>
                <a:cubicBezTo>
                  <a:pt x="1637" y="107"/>
                  <a:pt x="1646" y="103"/>
                  <a:pt x="1654" y="96"/>
                </a:cubicBezTo>
                <a:cubicBezTo>
                  <a:pt x="1661" y="88"/>
                  <a:pt x="1665" y="79"/>
                  <a:pt x="1665" y="68"/>
                </a:cubicBezTo>
                <a:cubicBezTo>
                  <a:pt x="1665" y="57"/>
                  <a:pt x="1661" y="48"/>
                  <a:pt x="1654" y="41"/>
                </a:cubicBezTo>
                <a:cubicBezTo>
                  <a:pt x="1646" y="34"/>
                  <a:pt x="1637" y="30"/>
                  <a:pt x="1627" y="30"/>
                </a:cubicBezTo>
                <a:cubicBezTo>
                  <a:pt x="1616" y="30"/>
                  <a:pt x="1607" y="34"/>
                  <a:pt x="1599" y="41"/>
                </a:cubicBezTo>
                <a:cubicBezTo>
                  <a:pt x="1592" y="48"/>
                  <a:pt x="1588" y="57"/>
                  <a:pt x="1588" y="68"/>
                </a:cubicBezTo>
                <a:cubicBezTo>
                  <a:pt x="1588" y="79"/>
                  <a:pt x="1592" y="88"/>
                  <a:pt x="1600" y="96"/>
                </a:cubicBezTo>
                <a:close/>
                <a:moveTo>
                  <a:pt x="1414" y="353"/>
                </a:moveTo>
                <a:cubicBezTo>
                  <a:pt x="1403" y="368"/>
                  <a:pt x="1387" y="376"/>
                  <a:pt x="1366" y="376"/>
                </a:cubicBezTo>
                <a:cubicBezTo>
                  <a:pt x="1344" y="376"/>
                  <a:pt x="1329" y="368"/>
                  <a:pt x="1318" y="353"/>
                </a:cubicBezTo>
                <a:cubicBezTo>
                  <a:pt x="1308" y="338"/>
                  <a:pt x="1303" y="318"/>
                  <a:pt x="1303" y="291"/>
                </a:cubicBezTo>
                <a:cubicBezTo>
                  <a:pt x="1303" y="263"/>
                  <a:pt x="1303" y="263"/>
                  <a:pt x="1303" y="263"/>
                </a:cubicBezTo>
                <a:cubicBezTo>
                  <a:pt x="1303" y="206"/>
                  <a:pt x="1324" y="178"/>
                  <a:pt x="1365" y="178"/>
                </a:cubicBezTo>
                <a:cubicBezTo>
                  <a:pt x="1408" y="178"/>
                  <a:pt x="1429" y="206"/>
                  <a:pt x="1429" y="263"/>
                </a:cubicBezTo>
                <a:cubicBezTo>
                  <a:pt x="1429" y="291"/>
                  <a:pt x="1429" y="291"/>
                  <a:pt x="1429" y="291"/>
                </a:cubicBezTo>
                <a:cubicBezTo>
                  <a:pt x="1429" y="318"/>
                  <a:pt x="1424" y="338"/>
                  <a:pt x="1414" y="353"/>
                </a:cubicBezTo>
                <a:close/>
                <a:moveTo>
                  <a:pt x="1481" y="499"/>
                </a:moveTo>
                <a:cubicBezTo>
                  <a:pt x="1490" y="506"/>
                  <a:pt x="1494" y="518"/>
                  <a:pt x="1494" y="535"/>
                </a:cubicBezTo>
                <a:cubicBezTo>
                  <a:pt x="1494" y="559"/>
                  <a:pt x="1482" y="581"/>
                  <a:pt x="1459" y="600"/>
                </a:cubicBezTo>
                <a:cubicBezTo>
                  <a:pt x="1436" y="619"/>
                  <a:pt x="1407" y="629"/>
                  <a:pt x="1374" y="629"/>
                </a:cubicBezTo>
                <a:cubicBezTo>
                  <a:pt x="1341" y="629"/>
                  <a:pt x="1317" y="622"/>
                  <a:pt x="1304" y="607"/>
                </a:cubicBezTo>
                <a:cubicBezTo>
                  <a:pt x="1290" y="592"/>
                  <a:pt x="1283" y="575"/>
                  <a:pt x="1283" y="556"/>
                </a:cubicBezTo>
                <a:cubicBezTo>
                  <a:pt x="1283" y="537"/>
                  <a:pt x="1289" y="521"/>
                  <a:pt x="1301" y="509"/>
                </a:cubicBezTo>
                <a:cubicBezTo>
                  <a:pt x="1290" y="507"/>
                  <a:pt x="1283" y="506"/>
                  <a:pt x="1280" y="506"/>
                </a:cubicBezTo>
                <a:cubicBezTo>
                  <a:pt x="1262" y="506"/>
                  <a:pt x="1249" y="512"/>
                  <a:pt x="1239" y="522"/>
                </a:cubicBezTo>
                <a:cubicBezTo>
                  <a:pt x="1229" y="533"/>
                  <a:pt x="1224" y="545"/>
                  <a:pt x="1224" y="559"/>
                </a:cubicBezTo>
                <a:cubicBezTo>
                  <a:pt x="1224" y="584"/>
                  <a:pt x="1236" y="603"/>
                  <a:pt x="1259" y="618"/>
                </a:cubicBezTo>
                <a:cubicBezTo>
                  <a:pt x="1283" y="633"/>
                  <a:pt x="1318" y="640"/>
                  <a:pt x="1365" y="640"/>
                </a:cubicBezTo>
                <a:cubicBezTo>
                  <a:pt x="1412" y="640"/>
                  <a:pt x="1448" y="628"/>
                  <a:pt x="1473" y="603"/>
                </a:cubicBezTo>
                <a:cubicBezTo>
                  <a:pt x="1498" y="578"/>
                  <a:pt x="1511" y="547"/>
                  <a:pt x="1511" y="510"/>
                </a:cubicBezTo>
                <a:cubicBezTo>
                  <a:pt x="1511" y="482"/>
                  <a:pt x="1503" y="462"/>
                  <a:pt x="1487" y="450"/>
                </a:cubicBezTo>
                <a:cubicBezTo>
                  <a:pt x="1471" y="438"/>
                  <a:pt x="1448" y="432"/>
                  <a:pt x="1417" y="432"/>
                </a:cubicBezTo>
                <a:cubicBezTo>
                  <a:pt x="1322" y="432"/>
                  <a:pt x="1322" y="432"/>
                  <a:pt x="1322" y="432"/>
                </a:cubicBezTo>
                <a:cubicBezTo>
                  <a:pt x="1307" y="432"/>
                  <a:pt x="1295" y="430"/>
                  <a:pt x="1285" y="425"/>
                </a:cubicBezTo>
                <a:cubicBezTo>
                  <a:pt x="1275" y="420"/>
                  <a:pt x="1270" y="413"/>
                  <a:pt x="1270" y="404"/>
                </a:cubicBezTo>
                <a:cubicBezTo>
                  <a:pt x="1270" y="395"/>
                  <a:pt x="1274" y="388"/>
                  <a:pt x="1281" y="383"/>
                </a:cubicBezTo>
                <a:cubicBezTo>
                  <a:pt x="1288" y="378"/>
                  <a:pt x="1297" y="375"/>
                  <a:pt x="1309" y="375"/>
                </a:cubicBezTo>
                <a:cubicBezTo>
                  <a:pt x="1325" y="382"/>
                  <a:pt x="1344" y="386"/>
                  <a:pt x="1365" y="386"/>
                </a:cubicBezTo>
                <a:cubicBezTo>
                  <a:pt x="1400" y="386"/>
                  <a:pt x="1428" y="376"/>
                  <a:pt x="1450" y="356"/>
                </a:cubicBezTo>
                <a:cubicBezTo>
                  <a:pt x="1472" y="337"/>
                  <a:pt x="1483" y="312"/>
                  <a:pt x="1483" y="280"/>
                </a:cubicBezTo>
                <a:cubicBezTo>
                  <a:pt x="1483" y="249"/>
                  <a:pt x="1474" y="223"/>
                  <a:pt x="1456" y="204"/>
                </a:cubicBezTo>
                <a:cubicBezTo>
                  <a:pt x="1486" y="202"/>
                  <a:pt x="1508" y="195"/>
                  <a:pt x="1521" y="183"/>
                </a:cubicBezTo>
                <a:cubicBezTo>
                  <a:pt x="1535" y="172"/>
                  <a:pt x="1542" y="158"/>
                  <a:pt x="1542" y="141"/>
                </a:cubicBezTo>
                <a:cubicBezTo>
                  <a:pt x="1542" y="131"/>
                  <a:pt x="1538" y="122"/>
                  <a:pt x="1531" y="116"/>
                </a:cubicBezTo>
                <a:cubicBezTo>
                  <a:pt x="1524" y="109"/>
                  <a:pt x="1516" y="106"/>
                  <a:pt x="1506" y="106"/>
                </a:cubicBezTo>
                <a:cubicBezTo>
                  <a:pt x="1496" y="106"/>
                  <a:pt x="1487" y="110"/>
                  <a:pt x="1480" y="117"/>
                </a:cubicBezTo>
                <a:cubicBezTo>
                  <a:pt x="1473" y="123"/>
                  <a:pt x="1470" y="132"/>
                  <a:pt x="1470" y="141"/>
                </a:cubicBezTo>
                <a:cubicBezTo>
                  <a:pt x="1475" y="141"/>
                  <a:pt x="1480" y="143"/>
                  <a:pt x="1483" y="147"/>
                </a:cubicBezTo>
                <a:cubicBezTo>
                  <a:pt x="1487" y="150"/>
                  <a:pt x="1489" y="156"/>
                  <a:pt x="1489" y="163"/>
                </a:cubicBezTo>
                <a:cubicBezTo>
                  <a:pt x="1489" y="171"/>
                  <a:pt x="1486" y="177"/>
                  <a:pt x="1478" y="183"/>
                </a:cubicBezTo>
                <a:cubicBezTo>
                  <a:pt x="1471" y="189"/>
                  <a:pt x="1460" y="193"/>
                  <a:pt x="1445" y="194"/>
                </a:cubicBezTo>
                <a:cubicBezTo>
                  <a:pt x="1424" y="177"/>
                  <a:pt x="1397" y="168"/>
                  <a:pt x="1364" y="168"/>
                </a:cubicBezTo>
                <a:cubicBezTo>
                  <a:pt x="1332" y="168"/>
                  <a:pt x="1304" y="178"/>
                  <a:pt x="1282" y="197"/>
                </a:cubicBezTo>
                <a:cubicBezTo>
                  <a:pt x="1260" y="217"/>
                  <a:pt x="1249" y="243"/>
                  <a:pt x="1249" y="277"/>
                </a:cubicBezTo>
                <a:cubicBezTo>
                  <a:pt x="1249" y="317"/>
                  <a:pt x="1263" y="347"/>
                  <a:pt x="1293" y="367"/>
                </a:cubicBezTo>
                <a:cubicBezTo>
                  <a:pt x="1277" y="370"/>
                  <a:pt x="1265" y="377"/>
                  <a:pt x="1255" y="388"/>
                </a:cubicBezTo>
                <a:cubicBezTo>
                  <a:pt x="1246" y="399"/>
                  <a:pt x="1241" y="413"/>
                  <a:pt x="1241" y="430"/>
                </a:cubicBezTo>
                <a:cubicBezTo>
                  <a:pt x="1241" y="468"/>
                  <a:pt x="1268" y="487"/>
                  <a:pt x="1322" y="487"/>
                </a:cubicBezTo>
                <a:cubicBezTo>
                  <a:pt x="1435" y="487"/>
                  <a:pt x="1435" y="487"/>
                  <a:pt x="1435" y="487"/>
                </a:cubicBezTo>
                <a:cubicBezTo>
                  <a:pt x="1457" y="487"/>
                  <a:pt x="1473" y="491"/>
                  <a:pt x="1481" y="499"/>
                </a:cubicBezTo>
                <a:close/>
                <a:moveTo>
                  <a:pt x="1005" y="183"/>
                </a:moveTo>
                <a:cubicBezTo>
                  <a:pt x="1031" y="183"/>
                  <a:pt x="1052" y="193"/>
                  <a:pt x="1070" y="214"/>
                </a:cubicBezTo>
                <a:cubicBezTo>
                  <a:pt x="1087" y="235"/>
                  <a:pt x="1096" y="260"/>
                  <a:pt x="1097" y="290"/>
                </a:cubicBezTo>
                <a:cubicBezTo>
                  <a:pt x="1097" y="356"/>
                  <a:pt x="1097" y="356"/>
                  <a:pt x="1097" y="356"/>
                </a:cubicBezTo>
                <a:cubicBezTo>
                  <a:pt x="1096" y="386"/>
                  <a:pt x="1087" y="411"/>
                  <a:pt x="1070" y="432"/>
                </a:cubicBezTo>
                <a:cubicBezTo>
                  <a:pt x="1052" y="453"/>
                  <a:pt x="1031" y="463"/>
                  <a:pt x="1005" y="463"/>
                </a:cubicBezTo>
                <a:cubicBezTo>
                  <a:pt x="952" y="463"/>
                  <a:pt x="925" y="426"/>
                  <a:pt x="925" y="352"/>
                </a:cubicBezTo>
                <a:cubicBezTo>
                  <a:pt x="925" y="294"/>
                  <a:pt x="925" y="294"/>
                  <a:pt x="925" y="294"/>
                </a:cubicBezTo>
                <a:cubicBezTo>
                  <a:pt x="925" y="220"/>
                  <a:pt x="952" y="183"/>
                  <a:pt x="1005" y="183"/>
                </a:cubicBezTo>
                <a:close/>
                <a:moveTo>
                  <a:pt x="1195" y="472"/>
                </a:moveTo>
                <a:cubicBezTo>
                  <a:pt x="1195" y="460"/>
                  <a:pt x="1195" y="460"/>
                  <a:pt x="1195" y="460"/>
                </a:cubicBezTo>
                <a:cubicBezTo>
                  <a:pt x="1155" y="455"/>
                  <a:pt x="1155" y="455"/>
                  <a:pt x="1155" y="455"/>
                </a:cubicBezTo>
                <a:cubicBezTo>
                  <a:pt x="1155" y="11"/>
                  <a:pt x="1155" y="11"/>
                  <a:pt x="1155" y="11"/>
                </a:cubicBezTo>
                <a:cubicBezTo>
                  <a:pt x="1057" y="11"/>
                  <a:pt x="1057" y="11"/>
                  <a:pt x="1057" y="11"/>
                </a:cubicBezTo>
                <a:cubicBezTo>
                  <a:pt x="1057" y="23"/>
                  <a:pt x="1057" y="23"/>
                  <a:pt x="1057" y="23"/>
                </a:cubicBezTo>
                <a:cubicBezTo>
                  <a:pt x="1097" y="28"/>
                  <a:pt x="1097" y="28"/>
                  <a:pt x="1097" y="28"/>
                </a:cubicBezTo>
                <a:cubicBezTo>
                  <a:pt x="1097" y="234"/>
                  <a:pt x="1097" y="234"/>
                  <a:pt x="1097" y="234"/>
                </a:cubicBezTo>
                <a:cubicBezTo>
                  <a:pt x="1076" y="190"/>
                  <a:pt x="1045" y="168"/>
                  <a:pt x="1002" y="168"/>
                </a:cubicBezTo>
                <a:cubicBezTo>
                  <a:pt x="959" y="168"/>
                  <a:pt x="925" y="182"/>
                  <a:pt x="900" y="210"/>
                </a:cubicBezTo>
                <a:cubicBezTo>
                  <a:pt x="875" y="238"/>
                  <a:pt x="862" y="276"/>
                  <a:pt x="862" y="323"/>
                </a:cubicBezTo>
                <a:cubicBezTo>
                  <a:pt x="862" y="370"/>
                  <a:pt x="875" y="407"/>
                  <a:pt x="900" y="435"/>
                </a:cubicBezTo>
                <a:cubicBezTo>
                  <a:pt x="925" y="463"/>
                  <a:pt x="958" y="478"/>
                  <a:pt x="1000" y="478"/>
                </a:cubicBezTo>
                <a:cubicBezTo>
                  <a:pt x="1044" y="478"/>
                  <a:pt x="1076" y="456"/>
                  <a:pt x="1097" y="412"/>
                </a:cubicBezTo>
                <a:cubicBezTo>
                  <a:pt x="1097" y="472"/>
                  <a:pt x="1097" y="472"/>
                  <a:pt x="1097" y="472"/>
                </a:cubicBezTo>
                <a:lnTo>
                  <a:pt x="1195" y="472"/>
                </a:lnTo>
                <a:close/>
                <a:moveTo>
                  <a:pt x="728" y="191"/>
                </a:moveTo>
                <a:cubicBezTo>
                  <a:pt x="728" y="455"/>
                  <a:pt x="728" y="455"/>
                  <a:pt x="728" y="455"/>
                </a:cubicBezTo>
                <a:cubicBezTo>
                  <a:pt x="688" y="460"/>
                  <a:pt x="688" y="460"/>
                  <a:pt x="688" y="460"/>
                </a:cubicBezTo>
                <a:cubicBezTo>
                  <a:pt x="688" y="472"/>
                  <a:pt x="688" y="472"/>
                  <a:pt x="688" y="472"/>
                </a:cubicBezTo>
                <a:cubicBezTo>
                  <a:pt x="826" y="472"/>
                  <a:pt x="826" y="472"/>
                  <a:pt x="826" y="472"/>
                </a:cubicBezTo>
                <a:cubicBezTo>
                  <a:pt x="826" y="460"/>
                  <a:pt x="826" y="460"/>
                  <a:pt x="826" y="460"/>
                </a:cubicBezTo>
                <a:cubicBezTo>
                  <a:pt x="786" y="455"/>
                  <a:pt x="786" y="455"/>
                  <a:pt x="786" y="455"/>
                </a:cubicBezTo>
                <a:cubicBezTo>
                  <a:pt x="786" y="174"/>
                  <a:pt x="786" y="174"/>
                  <a:pt x="786" y="174"/>
                </a:cubicBezTo>
                <a:cubicBezTo>
                  <a:pt x="688" y="174"/>
                  <a:pt x="688" y="174"/>
                  <a:pt x="688" y="174"/>
                </a:cubicBezTo>
                <a:cubicBezTo>
                  <a:pt x="688" y="186"/>
                  <a:pt x="688" y="186"/>
                  <a:pt x="688" y="186"/>
                </a:cubicBezTo>
                <a:lnTo>
                  <a:pt x="728" y="191"/>
                </a:lnTo>
                <a:close/>
                <a:moveTo>
                  <a:pt x="722" y="96"/>
                </a:moveTo>
                <a:cubicBezTo>
                  <a:pt x="729" y="103"/>
                  <a:pt x="738" y="107"/>
                  <a:pt x="749" y="107"/>
                </a:cubicBezTo>
                <a:cubicBezTo>
                  <a:pt x="759" y="107"/>
                  <a:pt x="768" y="103"/>
                  <a:pt x="776" y="96"/>
                </a:cubicBezTo>
                <a:cubicBezTo>
                  <a:pt x="783" y="88"/>
                  <a:pt x="787" y="79"/>
                  <a:pt x="787" y="68"/>
                </a:cubicBezTo>
                <a:cubicBezTo>
                  <a:pt x="787" y="57"/>
                  <a:pt x="783" y="48"/>
                  <a:pt x="776" y="41"/>
                </a:cubicBezTo>
                <a:cubicBezTo>
                  <a:pt x="768" y="34"/>
                  <a:pt x="759" y="30"/>
                  <a:pt x="749" y="30"/>
                </a:cubicBezTo>
                <a:cubicBezTo>
                  <a:pt x="738" y="30"/>
                  <a:pt x="729" y="34"/>
                  <a:pt x="721" y="41"/>
                </a:cubicBezTo>
                <a:cubicBezTo>
                  <a:pt x="714" y="48"/>
                  <a:pt x="710" y="57"/>
                  <a:pt x="710" y="68"/>
                </a:cubicBezTo>
                <a:cubicBezTo>
                  <a:pt x="710" y="79"/>
                  <a:pt x="714" y="88"/>
                  <a:pt x="722" y="96"/>
                </a:cubicBezTo>
                <a:close/>
                <a:moveTo>
                  <a:pt x="560" y="472"/>
                </a:moveTo>
                <a:cubicBezTo>
                  <a:pt x="560" y="460"/>
                  <a:pt x="560" y="460"/>
                  <a:pt x="560" y="460"/>
                </a:cubicBezTo>
                <a:cubicBezTo>
                  <a:pt x="514" y="455"/>
                  <a:pt x="514" y="455"/>
                  <a:pt x="514" y="455"/>
                </a:cubicBezTo>
                <a:cubicBezTo>
                  <a:pt x="514" y="239"/>
                  <a:pt x="514" y="239"/>
                  <a:pt x="514" y="239"/>
                </a:cubicBezTo>
                <a:cubicBezTo>
                  <a:pt x="535" y="209"/>
                  <a:pt x="553" y="193"/>
                  <a:pt x="568" y="193"/>
                </a:cubicBezTo>
                <a:cubicBezTo>
                  <a:pt x="575" y="193"/>
                  <a:pt x="581" y="195"/>
                  <a:pt x="585" y="199"/>
                </a:cubicBezTo>
                <a:cubicBezTo>
                  <a:pt x="590" y="203"/>
                  <a:pt x="592" y="208"/>
                  <a:pt x="592" y="215"/>
                </a:cubicBezTo>
                <a:cubicBezTo>
                  <a:pt x="592" y="221"/>
                  <a:pt x="590" y="227"/>
                  <a:pt x="586" y="232"/>
                </a:cubicBezTo>
                <a:cubicBezTo>
                  <a:pt x="593" y="242"/>
                  <a:pt x="603" y="247"/>
                  <a:pt x="614" y="247"/>
                </a:cubicBezTo>
                <a:cubicBezTo>
                  <a:pt x="626" y="247"/>
                  <a:pt x="635" y="243"/>
                  <a:pt x="642" y="237"/>
                </a:cubicBezTo>
                <a:cubicBezTo>
                  <a:pt x="648" y="230"/>
                  <a:pt x="651" y="221"/>
                  <a:pt x="651" y="209"/>
                </a:cubicBezTo>
                <a:cubicBezTo>
                  <a:pt x="651" y="197"/>
                  <a:pt x="646" y="187"/>
                  <a:pt x="635" y="180"/>
                </a:cubicBezTo>
                <a:cubicBezTo>
                  <a:pt x="623" y="172"/>
                  <a:pt x="611" y="168"/>
                  <a:pt x="596" y="168"/>
                </a:cubicBezTo>
                <a:cubicBezTo>
                  <a:pt x="566" y="168"/>
                  <a:pt x="538" y="185"/>
                  <a:pt x="514" y="218"/>
                </a:cubicBezTo>
                <a:cubicBezTo>
                  <a:pt x="514" y="174"/>
                  <a:pt x="514" y="174"/>
                  <a:pt x="514" y="174"/>
                </a:cubicBezTo>
                <a:cubicBezTo>
                  <a:pt x="416" y="174"/>
                  <a:pt x="416" y="174"/>
                  <a:pt x="416" y="174"/>
                </a:cubicBezTo>
                <a:cubicBezTo>
                  <a:pt x="416" y="185"/>
                  <a:pt x="416" y="185"/>
                  <a:pt x="416" y="185"/>
                </a:cubicBezTo>
                <a:cubicBezTo>
                  <a:pt x="457" y="191"/>
                  <a:pt x="457" y="191"/>
                  <a:pt x="457" y="191"/>
                </a:cubicBezTo>
                <a:cubicBezTo>
                  <a:pt x="457" y="455"/>
                  <a:pt x="457" y="455"/>
                  <a:pt x="457" y="455"/>
                </a:cubicBezTo>
                <a:cubicBezTo>
                  <a:pt x="416" y="460"/>
                  <a:pt x="416" y="460"/>
                  <a:pt x="416" y="460"/>
                </a:cubicBezTo>
                <a:cubicBezTo>
                  <a:pt x="416" y="472"/>
                  <a:pt x="416" y="472"/>
                  <a:pt x="416" y="472"/>
                </a:cubicBezTo>
                <a:lnTo>
                  <a:pt x="560" y="472"/>
                </a:lnTo>
                <a:close/>
                <a:moveTo>
                  <a:pt x="275" y="120"/>
                </a:moveTo>
                <a:cubicBezTo>
                  <a:pt x="275" y="123"/>
                  <a:pt x="275" y="123"/>
                  <a:pt x="275" y="123"/>
                </a:cubicBezTo>
                <a:cubicBezTo>
                  <a:pt x="275" y="155"/>
                  <a:pt x="267" y="180"/>
                  <a:pt x="251" y="197"/>
                </a:cubicBezTo>
                <a:cubicBezTo>
                  <a:pt x="234" y="214"/>
                  <a:pt x="211" y="223"/>
                  <a:pt x="180" y="223"/>
                </a:cubicBezTo>
                <a:cubicBezTo>
                  <a:pt x="116" y="223"/>
                  <a:pt x="116" y="223"/>
                  <a:pt x="116" y="223"/>
                </a:cubicBezTo>
                <a:cubicBezTo>
                  <a:pt x="116" y="26"/>
                  <a:pt x="116" y="26"/>
                  <a:pt x="116" y="26"/>
                </a:cubicBezTo>
                <a:cubicBezTo>
                  <a:pt x="175" y="26"/>
                  <a:pt x="175" y="26"/>
                  <a:pt x="175" y="26"/>
                </a:cubicBezTo>
                <a:cubicBezTo>
                  <a:pt x="242" y="26"/>
                  <a:pt x="275" y="57"/>
                  <a:pt x="275" y="120"/>
                </a:cubicBezTo>
                <a:close/>
                <a:moveTo>
                  <a:pt x="279" y="263"/>
                </a:moveTo>
                <a:cubicBezTo>
                  <a:pt x="297" y="281"/>
                  <a:pt x="306" y="307"/>
                  <a:pt x="306" y="342"/>
                </a:cubicBezTo>
                <a:cubicBezTo>
                  <a:pt x="306" y="348"/>
                  <a:pt x="306" y="348"/>
                  <a:pt x="306" y="348"/>
                </a:cubicBezTo>
                <a:cubicBezTo>
                  <a:pt x="306" y="383"/>
                  <a:pt x="297" y="411"/>
                  <a:pt x="279" y="430"/>
                </a:cubicBezTo>
                <a:cubicBezTo>
                  <a:pt x="261" y="449"/>
                  <a:pt x="236" y="458"/>
                  <a:pt x="203" y="458"/>
                </a:cubicBezTo>
                <a:cubicBezTo>
                  <a:pt x="116" y="458"/>
                  <a:pt x="116" y="458"/>
                  <a:pt x="116" y="458"/>
                </a:cubicBezTo>
                <a:cubicBezTo>
                  <a:pt x="116" y="238"/>
                  <a:pt x="116" y="238"/>
                  <a:pt x="116" y="238"/>
                </a:cubicBezTo>
                <a:cubicBezTo>
                  <a:pt x="203" y="238"/>
                  <a:pt x="203" y="238"/>
                  <a:pt x="203" y="238"/>
                </a:cubicBezTo>
                <a:cubicBezTo>
                  <a:pt x="236" y="238"/>
                  <a:pt x="261" y="246"/>
                  <a:pt x="279" y="263"/>
                </a:cubicBezTo>
                <a:close/>
                <a:moveTo>
                  <a:pt x="240" y="228"/>
                </a:moveTo>
                <a:cubicBezTo>
                  <a:pt x="240" y="225"/>
                  <a:pt x="240" y="225"/>
                  <a:pt x="240" y="225"/>
                </a:cubicBezTo>
                <a:cubicBezTo>
                  <a:pt x="310" y="209"/>
                  <a:pt x="345" y="174"/>
                  <a:pt x="345" y="119"/>
                </a:cubicBezTo>
                <a:cubicBezTo>
                  <a:pt x="345" y="81"/>
                  <a:pt x="332" y="54"/>
                  <a:pt x="306" y="37"/>
                </a:cubicBezTo>
                <a:cubicBezTo>
                  <a:pt x="280" y="20"/>
                  <a:pt x="236" y="11"/>
                  <a:pt x="175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24"/>
                  <a:pt x="0" y="24"/>
                  <a:pt x="0" y="24"/>
                </a:cubicBezTo>
                <a:cubicBezTo>
                  <a:pt x="53" y="32"/>
                  <a:pt x="53" y="32"/>
                  <a:pt x="53" y="32"/>
                </a:cubicBezTo>
                <a:cubicBezTo>
                  <a:pt x="53" y="451"/>
                  <a:pt x="53" y="451"/>
                  <a:pt x="53" y="451"/>
                </a:cubicBezTo>
                <a:cubicBezTo>
                  <a:pt x="0" y="460"/>
                  <a:pt x="0" y="460"/>
                  <a:pt x="0" y="460"/>
                </a:cubicBezTo>
                <a:cubicBezTo>
                  <a:pt x="0" y="472"/>
                  <a:pt x="0" y="472"/>
                  <a:pt x="0" y="472"/>
                </a:cubicBezTo>
                <a:cubicBezTo>
                  <a:pt x="203" y="472"/>
                  <a:pt x="203" y="472"/>
                  <a:pt x="203" y="472"/>
                </a:cubicBezTo>
                <a:cubicBezTo>
                  <a:pt x="256" y="472"/>
                  <a:pt x="297" y="462"/>
                  <a:pt x="328" y="441"/>
                </a:cubicBezTo>
                <a:cubicBezTo>
                  <a:pt x="359" y="421"/>
                  <a:pt x="375" y="390"/>
                  <a:pt x="375" y="348"/>
                </a:cubicBezTo>
                <a:cubicBezTo>
                  <a:pt x="375" y="280"/>
                  <a:pt x="330" y="240"/>
                  <a:pt x="240" y="228"/>
                </a:cubicBezTo>
                <a:close/>
              </a:path>
            </a:pathLst>
          </a:custGeom>
          <a:solidFill>
            <a:srgbClr val="0031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C4442678-9679-47B3-AB4E-F462A362E945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521182" y="5779104"/>
            <a:ext cx="2092677" cy="546608"/>
          </a:xfrm>
          <a:custGeom>
            <a:avLst/>
            <a:gdLst>
              <a:gd name="T0" fmla="*/ 4785 w 6587"/>
              <a:gd name="T1" fmla="*/ 0 h 1724"/>
              <a:gd name="T2" fmla="*/ 3855 w 6587"/>
              <a:gd name="T3" fmla="*/ 1724 h 1724"/>
              <a:gd name="T4" fmla="*/ 3393 w 6587"/>
              <a:gd name="T5" fmla="*/ 825 h 1724"/>
              <a:gd name="T6" fmla="*/ 2809 w 6587"/>
              <a:gd name="T7" fmla="*/ 1724 h 1724"/>
              <a:gd name="T8" fmla="*/ 2187 w 6587"/>
              <a:gd name="T9" fmla="*/ 242 h 1724"/>
              <a:gd name="T10" fmla="*/ 1935 w 6587"/>
              <a:gd name="T11" fmla="*/ 223 h 1724"/>
              <a:gd name="T12" fmla="*/ 1966 w 6587"/>
              <a:gd name="T13" fmla="*/ 0 h 1724"/>
              <a:gd name="T14" fmla="*/ 2843 w 6587"/>
              <a:gd name="T15" fmla="*/ 1428 h 1724"/>
              <a:gd name="T16" fmla="*/ 3233 w 6587"/>
              <a:gd name="T17" fmla="*/ 242 h 1724"/>
              <a:gd name="T18" fmla="*/ 2981 w 6587"/>
              <a:gd name="T19" fmla="*/ 223 h 1724"/>
              <a:gd name="T20" fmla="*/ 3012 w 6587"/>
              <a:gd name="T21" fmla="*/ 0 h 1724"/>
              <a:gd name="T22" fmla="*/ 3748 w 6587"/>
              <a:gd name="T23" fmla="*/ 19 h 1724"/>
              <a:gd name="T24" fmla="*/ 3717 w 6587"/>
              <a:gd name="T25" fmla="*/ 242 h 1724"/>
              <a:gd name="T26" fmla="*/ 3889 w 6587"/>
              <a:gd name="T27" fmla="*/ 1424 h 1724"/>
              <a:gd name="T28" fmla="*/ 4117 w 6587"/>
              <a:gd name="T29" fmla="*/ 242 h 1724"/>
              <a:gd name="T30" fmla="*/ 4109 w 6587"/>
              <a:gd name="T31" fmla="*/ 19 h 1724"/>
              <a:gd name="T32" fmla="*/ 5899 w 6587"/>
              <a:gd name="T33" fmla="*/ 0 h 1724"/>
              <a:gd name="T34" fmla="*/ 5000 w 6587"/>
              <a:gd name="T35" fmla="*/ 19 h 1724"/>
              <a:gd name="T36" fmla="*/ 5008 w 6587"/>
              <a:gd name="T37" fmla="*/ 242 h 1724"/>
              <a:gd name="T38" fmla="*/ 5197 w 6587"/>
              <a:gd name="T39" fmla="*/ 1482 h 1724"/>
              <a:gd name="T40" fmla="*/ 4916 w 6587"/>
              <a:gd name="T41" fmla="*/ 1501 h 1724"/>
              <a:gd name="T42" fmla="*/ 4923 w 6587"/>
              <a:gd name="T43" fmla="*/ 1724 h 1724"/>
              <a:gd name="T44" fmla="*/ 5724 w 6587"/>
              <a:gd name="T45" fmla="*/ 1704 h 1724"/>
              <a:gd name="T46" fmla="*/ 5717 w 6587"/>
              <a:gd name="T47" fmla="*/ 1482 h 1724"/>
              <a:gd name="T48" fmla="*/ 5586 w 6587"/>
              <a:gd name="T49" fmla="*/ 242 h 1724"/>
              <a:gd name="T50" fmla="*/ 6238 w 6587"/>
              <a:gd name="T51" fmla="*/ 455 h 1724"/>
              <a:gd name="T52" fmla="*/ 5695 w 6587"/>
              <a:gd name="T53" fmla="*/ 978 h 1724"/>
              <a:gd name="T54" fmla="*/ 6587 w 6587"/>
              <a:gd name="T55" fmla="*/ 436 h 1724"/>
              <a:gd name="T56" fmla="*/ 813 w 6587"/>
              <a:gd name="T57" fmla="*/ 1482 h 1724"/>
              <a:gd name="T58" fmla="*/ 697 w 6587"/>
              <a:gd name="T59" fmla="*/ 0 h 1724"/>
              <a:gd name="T60" fmla="*/ 97 w 6587"/>
              <a:gd name="T61" fmla="*/ 19 h 1724"/>
              <a:gd name="T62" fmla="*/ 104 w 6587"/>
              <a:gd name="T63" fmla="*/ 242 h 1724"/>
              <a:gd name="T64" fmla="*/ 293 w 6587"/>
              <a:gd name="T65" fmla="*/ 1482 h 1724"/>
              <a:gd name="T66" fmla="*/ 12 w 6587"/>
              <a:gd name="T67" fmla="*/ 1501 h 1724"/>
              <a:gd name="T68" fmla="*/ 19 w 6587"/>
              <a:gd name="T69" fmla="*/ 1724 h 1724"/>
              <a:gd name="T70" fmla="*/ 821 w 6587"/>
              <a:gd name="T71" fmla="*/ 1704 h 1724"/>
              <a:gd name="T72" fmla="*/ 813 w 6587"/>
              <a:gd name="T73" fmla="*/ 1482 h 1724"/>
              <a:gd name="T74" fmla="*/ 1116 w 6587"/>
              <a:gd name="T75" fmla="*/ 0 h 1724"/>
              <a:gd name="T76" fmla="*/ 1085 w 6587"/>
              <a:gd name="T77" fmla="*/ 223 h 1724"/>
              <a:gd name="T78" fmla="*/ 1249 w 6587"/>
              <a:gd name="T79" fmla="*/ 242 h 1724"/>
              <a:gd name="T80" fmla="*/ 949 w 6587"/>
              <a:gd name="T81" fmla="*/ 900 h 1724"/>
              <a:gd name="T82" fmla="*/ 1598 w 6587"/>
              <a:gd name="T83" fmla="*/ 242 h 1724"/>
              <a:gd name="T84" fmla="*/ 1751 w 6587"/>
              <a:gd name="T85" fmla="*/ 223 h 1724"/>
              <a:gd name="T86" fmla="*/ 1743 w 6587"/>
              <a:gd name="T87" fmla="*/ 0 h 17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587" h="1724">
                <a:moveTo>
                  <a:pt x="4129" y="0"/>
                </a:moveTo>
                <a:cubicBezTo>
                  <a:pt x="4785" y="0"/>
                  <a:pt x="4785" y="0"/>
                  <a:pt x="4785" y="0"/>
                </a:cubicBezTo>
                <a:cubicBezTo>
                  <a:pt x="4175" y="1482"/>
                  <a:pt x="4175" y="1482"/>
                  <a:pt x="4175" y="1482"/>
                </a:cubicBezTo>
                <a:cubicBezTo>
                  <a:pt x="4119" y="1617"/>
                  <a:pt x="4020" y="1724"/>
                  <a:pt x="3855" y="1724"/>
                </a:cubicBezTo>
                <a:cubicBezTo>
                  <a:pt x="3642" y="1724"/>
                  <a:pt x="3642" y="1724"/>
                  <a:pt x="3642" y="1724"/>
                </a:cubicBezTo>
                <a:cubicBezTo>
                  <a:pt x="3393" y="825"/>
                  <a:pt x="3393" y="825"/>
                  <a:pt x="3393" y="825"/>
                </a:cubicBezTo>
                <a:cubicBezTo>
                  <a:pt x="3128" y="1482"/>
                  <a:pt x="3128" y="1482"/>
                  <a:pt x="3128" y="1482"/>
                </a:cubicBezTo>
                <a:cubicBezTo>
                  <a:pt x="3073" y="1617"/>
                  <a:pt x="2974" y="1724"/>
                  <a:pt x="2809" y="1724"/>
                </a:cubicBezTo>
                <a:cubicBezTo>
                  <a:pt x="2596" y="1724"/>
                  <a:pt x="2596" y="1724"/>
                  <a:pt x="2596" y="1724"/>
                </a:cubicBezTo>
                <a:cubicBezTo>
                  <a:pt x="2187" y="242"/>
                  <a:pt x="2187" y="242"/>
                  <a:pt x="2187" y="242"/>
                </a:cubicBezTo>
                <a:cubicBezTo>
                  <a:pt x="1954" y="242"/>
                  <a:pt x="1954" y="242"/>
                  <a:pt x="1954" y="242"/>
                </a:cubicBezTo>
                <a:cubicBezTo>
                  <a:pt x="1944" y="242"/>
                  <a:pt x="1935" y="232"/>
                  <a:pt x="1935" y="223"/>
                </a:cubicBezTo>
                <a:cubicBezTo>
                  <a:pt x="1947" y="19"/>
                  <a:pt x="1947" y="19"/>
                  <a:pt x="1947" y="19"/>
                </a:cubicBezTo>
                <a:cubicBezTo>
                  <a:pt x="1947" y="9"/>
                  <a:pt x="1956" y="0"/>
                  <a:pt x="1966" y="0"/>
                </a:cubicBezTo>
                <a:cubicBezTo>
                  <a:pt x="2451" y="0"/>
                  <a:pt x="2451" y="0"/>
                  <a:pt x="2451" y="0"/>
                </a:cubicBezTo>
                <a:cubicBezTo>
                  <a:pt x="2843" y="1428"/>
                  <a:pt x="2843" y="1428"/>
                  <a:pt x="2843" y="1428"/>
                </a:cubicBezTo>
                <a:cubicBezTo>
                  <a:pt x="3271" y="385"/>
                  <a:pt x="3271" y="385"/>
                  <a:pt x="3271" y="385"/>
                </a:cubicBezTo>
                <a:cubicBezTo>
                  <a:pt x="3233" y="242"/>
                  <a:pt x="3233" y="242"/>
                  <a:pt x="3233" y="242"/>
                </a:cubicBezTo>
                <a:cubicBezTo>
                  <a:pt x="3000" y="242"/>
                  <a:pt x="3000" y="242"/>
                  <a:pt x="3000" y="242"/>
                </a:cubicBezTo>
                <a:cubicBezTo>
                  <a:pt x="2990" y="242"/>
                  <a:pt x="2981" y="232"/>
                  <a:pt x="2981" y="223"/>
                </a:cubicBezTo>
                <a:cubicBezTo>
                  <a:pt x="2993" y="19"/>
                  <a:pt x="2993" y="19"/>
                  <a:pt x="2993" y="19"/>
                </a:cubicBezTo>
                <a:cubicBezTo>
                  <a:pt x="2993" y="9"/>
                  <a:pt x="3003" y="0"/>
                  <a:pt x="3012" y="0"/>
                </a:cubicBezTo>
                <a:cubicBezTo>
                  <a:pt x="3729" y="0"/>
                  <a:pt x="3729" y="0"/>
                  <a:pt x="3729" y="0"/>
                </a:cubicBezTo>
                <a:cubicBezTo>
                  <a:pt x="3739" y="0"/>
                  <a:pt x="3748" y="9"/>
                  <a:pt x="3748" y="19"/>
                </a:cubicBezTo>
                <a:cubicBezTo>
                  <a:pt x="3736" y="223"/>
                  <a:pt x="3736" y="223"/>
                  <a:pt x="3736" y="223"/>
                </a:cubicBezTo>
                <a:cubicBezTo>
                  <a:pt x="3736" y="232"/>
                  <a:pt x="3727" y="242"/>
                  <a:pt x="3717" y="242"/>
                </a:cubicBezTo>
                <a:cubicBezTo>
                  <a:pt x="3562" y="242"/>
                  <a:pt x="3562" y="242"/>
                  <a:pt x="3562" y="242"/>
                </a:cubicBezTo>
                <a:cubicBezTo>
                  <a:pt x="3889" y="1424"/>
                  <a:pt x="3889" y="1424"/>
                  <a:pt x="3889" y="1424"/>
                </a:cubicBezTo>
                <a:cubicBezTo>
                  <a:pt x="4366" y="242"/>
                  <a:pt x="4366" y="242"/>
                  <a:pt x="4366" y="242"/>
                </a:cubicBezTo>
                <a:cubicBezTo>
                  <a:pt x="4117" y="242"/>
                  <a:pt x="4117" y="242"/>
                  <a:pt x="4117" y="242"/>
                </a:cubicBezTo>
                <a:cubicBezTo>
                  <a:pt x="4107" y="242"/>
                  <a:pt x="4097" y="232"/>
                  <a:pt x="4097" y="223"/>
                </a:cubicBezTo>
                <a:cubicBezTo>
                  <a:pt x="4109" y="19"/>
                  <a:pt x="4109" y="19"/>
                  <a:pt x="4109" y="19"/>
                </a:cubicBezTo>
                <a:cubicBezTo>
                  <a:pt x="4109" y="9"/>
                  <a:pt x="4119" y="0"/>
                  <a:pt x="4129" y="0"/>
                </a:cubicBezTo>
                <a:close/>
                <a:moveTo>
                  <a:pt x="5899" y="0"/>
                </a:moveTo>
                <a:cubicBezTo>
                  <a:pt x="5020" y="0"/>
                  <a:pt x="5020" y="0"/>
                  <a:pt x="5020" y="0"/>
                </a:cubicBezTo>
                <a:cubicBezTo>
                  <a:pt x="5010" y="0"/>
                  <a:pt x="5000" y="9"/>
                  <a:pt x="5000" y="19"/>
                </a:cubicBezTo>
                <a:cubicBezTo>
                  <a:pt x="4988" y="223"/>
                  <a:pt x="4988" y="223"/>
                  <a:pt x="4988" y="223"/>
                </a:cubicBezTo>
                <a:cubicBezTo>
                  <a:pt x="4988" y="232"/>
                  <a:pt x="4998" y="242"/>
                  <a:pt x="5008" y="242"/>
                </a:cubicBezTo>
                <a:cubicBezTo>
                  <a:pt x="5267" y="242"/>
                  <a:pt x="5267" y="242"/>
                  <a:pt x="5267" y="242"/>
                </a:cubicBezTo>
                <a:cubicBezTo>
                  <a:pt x="5197" y="1482"/>
                  <a:pt x="5197" y="1482"/>
                  <a:pt x="5197" y="1482"/>
                </a:cubicBezTo>
                <a:cubicBezTo>
                  <a:pt x="4935" y="1482"/>
                  <a:pt x="4935" y="1482"/>
                  <a:pt x="4935" y="1482"/>
                </a:cubicBezTo>
                <a:cubicBezTo>
                  <a:pt x="4925" y="1482"/>
                  <a:pt x="4916" y="1491"/>
                  <a:pt x="4916" y="1501"/>
                </a:cubicBezTo>
                <a:cubicBezTo>
                  <a:pt x="4904" y="1704"/>
                  <a:pt x="4904" y="1704"/>
                  <a:pt x="4904" y="1704"/>
                </a:cubicBezTo>
                <a:cubicBezTo>
                  <a:pt x="4904" y="1714"/>
                  <a:pt x="4913" y="1724"/>
                  <a:pt x="4923" y="1724"/>
                </a:cubicBezTo>
                <a:cubicBezTo>
                  <a:pt x="5705" y="1724"/>
                  <a:pt x="5705" y="1724"/>
                  <a:pt x="5705" y="1724"/>
                </a:cubicBezTo>
                <a:cubicBezTo>
                  <a:pt x="5715" y="1724"/>
                  <a:pt x="5724" y="1714"/>
                  <a:pt x="5724" y="1704"/>
                </a:cubicBezTo>
                <a:cubicBezTo>
                  <a:pt x="5737" y="1501"/>
                  <a:pt x="5737" y="1501"/>
                  <a:pt x="5737" y="1501"/>
                </a:cubicBezTo>
                <a:cubicBezTo>
                  <a:pt x="5737" y="1491"/>
                  <a:pt x="5727" y="1482"/>
                  <a:pt x="5717" y="1482"/>
                </a:cubicBezTo>
                <a:cubicBezTo>
                  <a:pt x="5516" y="1482"/>
                  <a:pt x="5516" y="1482"/>
                  <a:pt x="5516" y="1482"/>
                </a:cubicBezTo>
                <a:cubicBezTo>
                  <a:pt x="5586" y="242"/>
                  <a:pt x="5586" y="242"/>
                  <a:pt x="5586" y="242"/>
                </a:cubicBezTo>
                <a:cubicBezTo>
                  <a:pt x="5831" y="242"/>
                  <a:pt x="5831" y="242"/>
                  <a:pt x="5831" y="242"/>
                </a:cubicBezTo>
                <a:cubicBezTo>
                  <a:pt x="6034" y="242"/>
                  <a:pt x="6238" y="251"/>
                  <a:pt x="6238" y="455"/>
                </a:cubicBezTo>
                <a:cubicBezTo>
                  <a:pt x="6238" y="697"/>
                  <a:pt x="6083" y="721"/>
                  <a:pt x="5894" y="753"/>
                </a:cubicBezTo>
                <a:cubicBezTo>
                  <a:pt x="5780" y="772"/>
                  <a:pt x="5705" y="842"/>
                  <a:pt x="5695" y="978"/>
                </a:cubicBezTo>
                <a:cubicBezTo>
                  <a:pt x="5879" y="978"/>
                  <a:pt x="5879" y="978"/>
                  <a:pt x="5879" y="978"/>
                </a:cubicBezTo>
                <a:cubicBezTo>
                  <a:pt x="6306" y="978"/>
                  <a:pt x="6587" y="833"/>
                  <a:pt x="6587" y="436"/>
                </a:cubicBezTo>
                <a:cubicBezTo>
                  <a:pt x="6587" y="77"/>
                  <a:pt x="6257" y="0"/>
                  <a:pt x="5899" y="0"/>
                </a:cubicBezTo>
                <a:close/>
                <a:moveTo>
                  <a:pt x="813" y="1482"/>
                </a:moveTo>
                <a:cubicBezTo>
                  <a:pt x="613" y="1482"/>
                  <a:pt x="613" y="1482"/>
                  <a:pt x="613" y="1482"/>
                </a:cubicBezTo>
                <a:cubicBezTo>
                  <a:pt x="697" y="0"/>
                  <a:pt x="697" y="0"/>
                  <a:pt x="697" y="0"/>
                </a:cubicBezTo>
                <a:cubicBezTo>
                  <a:pt x="116" y="0"/>
                  <a:pt x="116" y="0"/>
                  <a:pt x="116" y="0"/>
                </a:cubicBezTo>
                <a:cubicBezTo>
                  <a:pt x="106" y="0"/>
                  <a:pt x="97" y="9"/>
                  <a:pt x="97" y="19"/>
                </a:cubicBezTo>
                <a:cubicBezTo>
                  <a:pt x="85" y="223"/>
                  <a:pt x="85" y="223"/>
                  <a:pt x="85" y="223"/>
                </a:cubicBezTo>
                <a:cubicBezTo>
                  <a:pt x="85" y="232"/>
                  <a:pt x="94" y="242"/>
                  <a:pt x="104" y="242"/>
                </a:cubicBezTo>
                <a:cubicBezTo>
                  <a:pt x="363" y="242"/>
                  <a:pt x="363" y="242"/>
                  <a:pt x="363" y="242"/>
                </a:cubicBezTo>
                <a:cubicBezTo>
                  <a:pt x="293" y="1482"/>
                  <a:pt x="293" y="1482"/>
                  <a:pt x="293" y="1482"/>
                </a:cubicBezTo>
                <a:cubicBezTo>
                  <a:pt x="31" y="1482"/>
                  <a:pt x="31" y="1482"/>
                  <a:pt x="31" y="1482"/>
                </a:cubicBezTo>
                <a:cubicBezTo>
                  <a:pt x="22" y="1482"/>
                  <a:pt x="12" y="1491"/>
                  <a:pt x="12" y="1501"/>
                </a:cubicBezTo>
                <a:cubicBezTo>
                  <a:pt x="0" y="1704"/>
                  <a:pt x="0" y="1704"/>
                  <a:pt x="0" y="1704"/>
                </a:cubicBezTo>
                <a:cubicBezTo>
                  <a:pt x="0" y="1714"/>
                  <a:pt x="10" y="1724"/>
                  <a:pt x="19" y="1724"/>
                </a:cubicBezTo>
                <a:cubicBezTo>
                  <a:pt x="801" y="1724"/>
                  <a:pt x="801" y="1724"/>
                  <a:pt x="801" y="1724"/>
                </a:cubicBezTo>
                <a:cubicBezTo>
                  <a:pt x="811" y="1724"/>
                  <a:pt x="821" y="1714"/>
                  <a:pt x="821" y="1704"/>
                </a:cubicBezTo>
                <a:cubicBezTo>
                  <a:pt x="833" y="1501"/>
                  <a:pt x="833" y="1501"/>
                  <a:pt x="833" y="1501"/>
                </a:cubicBezTo>
                <a:cubicBezTo>
                  <a:pt x="833" y="1491"/>
                  <a:pt x="823" y="1482"/>
                  <a:pt x="813" y="1482"/>
                </a:cubicBezTo>
                <a:close/>
                <a:moveTo>
                  <a:pt x="1743" y="0"/>
                </a:moveTo>
                <a:cubicBezTo>
                  <a:pt x="1116" y="0"/>
                  <a:pt x="1116" y="0"/>
                  <a:pt x="1116" y="0"/>
                </a:cubicBezTo>
                <a:cubicBezTo>
                  <a:pt x="1107" y="0"/>
                  <a:pt x="1097" y="9"/>
                  <a:pt x="1097" y="19"/>
                </a:cubicBezTo>
                <a:cubicBezTo>
                  <a:pt x="1085" y="223"/>
                  <a:pt x="1085" y="223"/>
                  <a:pt x="1085" y="223"/>
                </a:cubicBezTo>
                <a:cubicBezTo>
                  <a:pt x="1085" y="232"/>
                  <a:pt x="1094" y="242"/>
                  <a:pt x="1104" y="242"/>
                </a:cubicBezTo>
                <a:cubicBezTo>
                  <a:pt x="1249" y="242"/>
                  <a:pt x="1249" y="242"/>
                  <a:pt x="1249" y="242"/>
                </a:cubicBezTo>
                <a:cubicBezTo>
                  <a:pt x="784" y="900"/>
                  <a:pt x="784" y="900"/>
                  <a:pt x="784" y="900"/>
                </a:cubicBezTo>
                <a:cubicBezTo>
                  <a:pt x="949" y="900"/>
                  <a:pt x="949" y="900"/>
                  <a:pt x="949" y="900"/>
                </a:cubicBezTo>
                <a:cubicBezTo>
                  <a:pt x="1114" y="900"/>
                  <a:pt x="1181" y="801"/>
                  <a:pt x="1230" y="736"/>
                </a:cubicBezTo>
                <a:cubicBezTo>
                  <a:pt x="1598" y="242"/>
                  <a:pt x="1598" y="242"/>
                  <a:pt x="1598" y="242"/>
                </a:cubicBezTo>
                <a:cubicBezTo>
                  <a:pt x="1731" y="242"/>
                  <a:pt x="1731" y="242"/>
                  <a:pt x="1731" y="242"/>
                </a:cubicBezTo>
                <a:cubicBezTo>
                  <a:pt x="1741" y="242"/>
                  <a:pt x="1751" y="232"/>
                  <a:pt x="1751" y="223"/>
                </a:cubicBezTo>
                <a:cubicBezTo>
                  <a:pt x="1763" y="19"/>
                  <a:pt x="1763" y="19"/>
                  <a:pt x="1763" y="19"/>
                </a:cubicBezTo>
                <a:cubicBezTo>
                  <a:pt x="1763" y="9"/>
                  <a:pt x="1753" y="0"/>
                  <a:pt x="1743" y="0"/>
                </a:cubicBezTo>
                <a:close/>
              </a:path>
            </a:pathLst>
          </a:custGeom>
          <a:solidFill>
            <a:srgbClr val="0031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B51CEA01-2714-4C28-95A3-FE274719D09B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769062" y="6098488"/>
            <a:ext cx="1897233" cy="273304"/>
          </a:xfrm>
          <a:custGeom>
            <a:avLst/>
            <a:gdLst>
              <a:gd name="T0" fmla="*/ 1076 w 5967"/>
              <a:gd name="T1" fmla="*/ 601 h 862"/>
              <a:gd name="T2" fmla="*/ 1061 w 5967"/>
              <a:gd name="T3" fmla="*/ 843 h 862"/>
              <a:gd name="T4" fmla="*/ 1042 w 5967"/>
              <a:gd name="T5" fmla="*/ 862 h 862"/>
              <a:gd name="T6" fmla="*/ 901 w 5967"/>
              <a:gd name="T7" fmla="*/ 862 h 862"/>
              <a:gd name="T8" fmla="*/ 465 w 5967"/>
              <a:gd name="T9" fmla="*/ 620 h 862"/>
              <a:gd name="T10" fmla="*/ 204 w 5967"/>
              <a:gd name="T11" fmla="*/ 242 h 862"/>
              <a:gd name="T12" fmla="*/ 0 w 5967"/>
              <a:gd name="T13" fmla="*/ 0 h 862"/>
              <a:gd name="T14" fmla="*/ 165 w 5967"/>
              <a:gd name="T15" fmla="*/ 0 h 862"/>
              <a:gd name="T16" fmla="*/ 553 w 5967"/>
              <a:gd name="T17" fmla="*/ 204 h 862"/>
              <a:gd name="T18" fmla="*/ 708 w 5967"/>
              <a:gd name="T19" fmla="*/ 407 h 862"/>
              <a:gd name="T20" fmla="*/ 998 w 5967"/>
              <a:gd name="T21" fmla="*/ 581 h 862"/>
              <a:gd name="T22" fmla="*/ 1056 w 5967"/>
              <a:gd name="T23" fmla="*/ 581 h 862"/>
              <a:gd name="T24" fmla="*/ 1076 w 5967"/>
              <a:gd name="T25" fmla="*/ 601 h 862"/>
              <a:gd name="T26" fmla="*/ 5948 w 5967"/>
              <a:gd name="T27" fmla="*/ 581 h 862"/>
              <a:gd name="T28" fmla="*/ 5880 w 5967"/>
              <a:gd name="T29" fmla="*/ 581 h 862"/>
              <a:gd name="T30" fmla="*/ 5589 w 5967"/>
              <a:gd name="T31" fmla="*/ 407 h 862"/>
              <a:gd name="T32" fmla="*/ 5497 w 5967"/>
              <a:gd name="T33" fmla="*/ 291 h 862"/>
              <a:gd name="T34" fmla="*/ 5110 w 5967"/>
              <a:gd name="T35" fmla="*/ 87 h 862"/>
              <a:gd name="T36" fmla="*/ 4945 w 5967"/>
              <a:gd name="T37" fmla="*/ 87 h 862"/>
              <a:gd name="T38" fmla="*/ 5149 w 5967"/>
              <a:gd name="T39" fmla="*/ 329 h 862"/>
              <a:gd name="T40" fmla="*/ 5347 w 5967"/>
              <a:gd name="T41" fmla="*/ 620 h 862"/>
              <a:gd name="T42" fmla="*/ 5783 w 5967"/>
              <a:gd name="T43" fmla="*/ 862 h 862"/>
              <a:gd name="T44" fmla="*/ 5933 w 5967"/>
              <a:gd name="T45" fmla="*/ 862 h 862"/>
              <a:gd name="T46" fmla="*/ 5953 w 5967"/>
              <a:gd name="T47" fmla="*/ 843 h 862"/>
              <a:gd name="T48" fmla="*/ 5967 w 5967"/>
              <a:gd name="T49" fmla="*/ 601 h 862"/>
              <a:gd name="T50" fmla="*/ 5948 w 5967"/>
              <a:gd name="T51" fmla="*/ 581 h 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967" h="862">
                <a:moveTo>
                  <a:pt x="1076" y="601"/>
                </a:moveTo>
                <a:cubicBezTo>
                  <a:pt x="1061" y="843"/>
                  <a:pt x="1061" y="843"/>
                  <a:pt x="1061" y="843"/>
                </a:cubicBezTo>
                <a:cubicBezTo>
                  <a:pt x="1061" y="853"/>
                  <a:pt x="1051" y="862"/>
                  <a:pt x="1042" y="862"/>
                </a:cubicBezTo>
                <a:cubicBezTo>
                  <a:pt x="901" y="862"/>
                  <a:pt x="901" y="862"/>
                  <a:pt x="901" y="862"/>
                </a:cubicBezTo>
                <a:cubicBezTo>
                  <a:pt x="669" y="862"/>
                  <a:pt x="553" y="746"/>
                  <a:pt x="465" y="620"/>
                </a:cubicBezTo>
                <a:cubicBezTo>
                  <a:pt x="204" y="242"/>
                  <a:pt x="204" y="242"/>
                  <a:pt x="204" y="242"/>
                </a:cubicBezTo>
                <a:cubicBezTo>
                  <a:pt x="165" y="184"/>
                  <a:pt x="78" y="68"/>
                  <a:pt x="0" y="0"/>
                </a:cubicBezTo>
                <a:cubicBezTo>
                  <a:pt x="165" y="0"/>
                  <a:pt x="165" y="0"/>
                  <a:pt x="165" y="0"/>
                </a:cubicBezTo>
                <a:cubicBezTo>
                  <a:pt x="407" y="0"/>
                  <a:pt x="465" y="90"/>
                  <a:pt x="553" y="204"/>
                </a:cubicBezTo>
                <a:cubicBezTo>
                  <a:pt x="708" y="407"/>
                  <a:pt x="708" y="407"/>
                  <a:pt x="708" y="407"/>
                </a:cubicBezTo>
                <a:cubicBezTo>
                  <a:pt x="795" y="521"/>
                  <a:pt x="843" y="581"/>
                  <a:pt x="998" y="581"/>
                </a:cubicBezTo>
                <a:cubicBezTo>
                  <a:pt x="1056" y="581"/>
                  <a:pt x="1056" y="581"/>
                  <a:pt x="1056" y="581"/>
                </a:cubicBezTo>
                <a:cubicBezTo>
                  <a:pt x="1066" y="581"/>
                  <a:pt x="1076" y="591"/>
                  <a:pt x="1076" y="601"/>
                </a:cubicBezTo>
                <a:close/>
                <a:moveTo>
                  <a:pt x="5948" y="581"/>
                </a:moveTo>
                <a:cubicBezTo>
                  <a:pt x="5880" y="581"/>
                  <a:pt x="5880" y="581"/>
                  <a:pt x="5880" y="581"/>
                </a:cubicBezTo>
                <a:cubicBezTo>
                  <a:pt x="5725" y="581"/>
                  <a:pt x="5679" y="521"/>
                  <a:pt x="5589" y="407"/>
                </a:cubicBezTo>
                <a:cubicBezTo>
                  <a:pt x="5497" y="291"/>
                  <a:pt x="5497" y="291"/>
                  <a:pt x="5497" y="291"/>
                </a:cubicBezTo>
                <a:cubicBezTo>
                  <a:pt x="5413" y="184"/>
                  <a:pt x="5352" y="87"/>
                  <a:pt x="5110" y="87"/>
                </a:cubicBezTo>
                <a:cubicBezTo>
                  <a:pt x="4945" y="87"/>
                  <a:pt x="4945" y="87"/>
                  <a:pt x="4945" y="87"/>
                </a:cubicBezTo>
                <a:cubicBezTo>
                  <a:pt x="5023" y="155"/>
                  <a:pt x="5110" y="271"/>
                  <a:pt x="5149" y="329"/>
                </a:cubicBezTo>
                <a:cubicBezTo>
                  <a:pt x="5347" y="620"/>
                  <a:pt x="5347" y="620"/>
                  <a:pt x="5347" y="620"/>
                </a:cubicBezTo>
                <a:cubicBezTo>
                  <a:pt x="5434" y="746"/>
                  <a:pt x="5551" y="862"/>
                  <a:pt x="5783" y="862"/>
                </a:cubicBezTo>
                <a:cubicBezTo>
                  <a:pt x="5933" y="862"/>
                  <a:pt x="5933" y="862"/>
                  <a:pt x="5933" y="862"/>
                </a:cubicBezTo>
                <a:cubicBezTo>
                  <a:pt x="5943" y="862"/>
                  <a:pt x="5953" y="853"/>
                  <a:pt x="5953" y="843"/>
                </a:cubicBezTo>
                <a:cubicBezTo>
                  <a:pt x="5967" y="601"/>
                  <a:pt x="5967" y="601"/>
                  <a:pt x="5967" y="601"/>
                </a:cubicBezTo>
                <a:cubicBezTo>
                  <a:pt x="5967" y="591"/>
                  <a:pt x="5957" y="581"/>
                  <a:pt x="5948" y="581"/>
                </a:cubicBezTo>
                <a:close/>
              </a:path>
            </a:pathLst>
          </a:custGeom>
          <a:solidFill>
            <a:srgbClr val="00B9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0" name="Datum"/>
          <p:cNvSpPr>
            <a:spLocks noGrp="1" noSelect="1"/>
          </p:cNvSpPr>
          <p:nvPr>
            <p:ph type="body" sz="quarter" idx="15" hasCustomPrompt="1"/>
          </p:nvPr>
        </p:nvSpPr>
        <p:spPr>
          <a:xfrm>
            <a:off x="6163200" y="784800"/>
            <a:ext cx="5155200" cy="70920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buNone/>
              <a:defRPr sz="19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None/>
              <a:defRPr sz="19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[Datum]</a:t>
            </a:r>
          </a:p>
        </p:txBody>
      </p:sp>
      <p:sp>
        <p:nvSpPr>
          <p:cNvPr id="15" name="Tekstvak titel en subtitel"/>
          <p:cNvSpPr>
            <a:spLocks noGrp="1" noSelect="1"/>
          </p:cNvSpPr>
          <p:nvPr>
            <p:ph type="body" sz="quarter" idx="16" hasCustomPrompt="1"/>
          </p:nvPr>
        </p:nvSpPr>
        <p:spPr>
          <a:xfrm>
            <a:off x="6159499" y="1492494"/>
            <a:ext cx="5155200" cy="1790678"/>
          </a:xfrm>
          <a:noFill/>
        </p:spPr>
        <p:txBody>
          <a:bodyPr bIns="36000">
            <a:spAutoFit/>
          </a:bodyPr>
          <a:lstStyle>
            <a:lvl1pPr marL="0" indent="0">
              <a:lnSpc>
                <a:spcPct val="95000"/>
              </a:lnSpc>
              <a:spcAft>
                <a:spcPts val="2400"/>
              </a:spcAft>
              <a:buFontTx/>
              <a:buNone/>
              <a:defRPr sz="4000" baseline="0">
                <a:solidFill>
                  <a:schemeClr val="bg1"/>
                </a:solidFill>
                <a:latin typeface="+mj-lt"/>
              </a:defRPr>
            </a:lvl1pPr>
            <a:lvl2pPr marL="0" indent="0">
              <a:buFontTx/>
              <a:buNone/>
              <a:defRPr sz="1900" b="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900" b="0">
                <a:solidFill>
                  <a:schemeClr val="bg1"/>
                </a:solidFill>
              </a:defRPr>
            </a:lvl3pPr>
            <a:lvl4pPr marL="0">
              <a:buFontTx/>
              <a:buNone/>
              <a:defRPr sz="1900" b="0">
                <a:solidFill>
                  <a:schemeClr val="bg1"/>
                </a:solidFill>
              </a:defRPr>
            </a:lvl4pPr>
            <a:lvl5pPr marL="0">
              <a:buFontTx/>
              <a:buNone/>
              <a:defRPr sz="1900" b="0">
                <a:solidFill>
                  <a:schemeClr val="bg1"/>
                </a:solidFill>
              </a:defRPr>
            </a:lvl5pPr>
            <a:lvl6pPr marL="0">
              <a:buFontTx/>
              <a:buNone/>
              <a:defRPr sz="1900" b="0">
                <a:solidFill>
                  <a:schemeClr val="bg1"/>
                </a:solidFill>
              </a:defRPr>
            </a:lvl6pPr>
            <a:lvl7pPr marL="0">
              <a:buFontTx/>
              <a:buNone/>
              <a:defRPr sz="1900" b="0">
                <a:solidFill>
                  <a:schemeClr val="bg1"/>
                </a:solidFill>
              </a:defRPr>
            </a:lvl7pPr>
            <a:lvl8pPr marL="0">
              <a:buFontTx/>
              <a:buNone/>
              <a:defRPr sz="1900" b="0">
                <a:solidFill>
                  <a:schemeClr val="bg1"/>
                </a:solidFill>
              </a:defRPr>
            </a:lvl8pPr>
            <a:lvl9pPr marL="0">
              <a:buFontTx/>
              <a:buNone/>
              <a:defRPr sz="19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[Titel 1e niveau, </a:t>
            </a:r>
            <a:r>
              <a:rPr lang="nl-NL" dirty="0" err="1"/>
              <a:t>subtitle</a:t>
            </a:r>
            <a:r>
              <a:rPr lang="nl-NL" dirty="0"/>
              <a:t> (namen) 2e niveau]</a:t>
            </a:r>
          </a:p>
        </p:txBody>
      </p:sp>
      <p:sp>
        <p:nvSpPr>
          <p:cNvPr id="11" name="Text Placeholder 17 (PHJU)">
            <a:extLst>
              <a:ext uri="{FF2B5EF4-FFF2-40B4-BE49-F238E27FC236}">
                <a16:creationId xmlns:a16="http://schemas.microsoft.com/office/drawing/2014/main" id="{ED64E279-BBD9-4A49-97B4-38A81FEFF79F}"/>
              </a:ext>
            </a:extLst>
          </p:cNvPr>
          <p:cNvSpPr>
            <a:spLocks noGrp="1" noSelect="1"/>
          </p:cNvSpPr>
          <p:nvPr>
            <p:ph type="body" sz="quarter" idx="1003" hasCustomPrompt="1"/>
            <p:custDataLst>
              <p:custData r:id="rId1"/>
            </p:custDataLst>
          </p:nvPr>
        </p:nvSpPr>
        <p:spPr bwMode="gray">
          <a:xfrm>
            <a:off x="0" y="5225918"/>
            <a:ext cx="12193200" cy="576406"/>
          </a:xfrm>
          <a:custGeom>
            <a:avLst/>
            <a:gdLst>
              <a:gd name="connsiteX0" fmla="*/ 0 w 12193200"/>
              <a:gd name="connsiteY0" fmla="*/ 0 h 576406"/>
              <a:gd name="connsiteX1" fmla="*/ 5206 w 12193200"/>
              <a:gd name="connsiteY1" fmla="*/ 0 h 576406"/>
              <a:gd name="connsiteX2" fmla="*/ 2666076 w 12193200"/>
              <a:gd name="connsiteY2" fmla="*/ 0 h 576406"/>
              <a:gd name="connsiteX3" fmla="*/ 2786857 w 12193200"/>
              <a:gd name="connsiteY3" fmla="*/ 0 h 576406"/>
              <a:gd name="connsiteX4" fmla="*/ 3152060 w 12193200"/>
              <a:gd name="connsiteY4" fmla="*/ 191686 h 576406"/>
              <a:gd name="connsiteX5" fmla="*/ 3297951 w 12193200"/>
              <a:gd name="connsiteY5" fmla="*/ 382737 h 576406"/>
              <a:gd name="connsiteX6" fmla="*/ 3571932 w 12193200"/>
              <a:gd name="connsiteY6" fmla="*/ 547130 h 576406"/>
              <a:gd name="connsiteX7" fmla="*/ 11088311 w 12193200"/>
              <a:gd name="connsiteY7" fmla="*/ 547130 h 576406"/>
              <a:gd name="connsiteX8" fmla="*/ 12009660 w 12193200"/>
              <a:gd name="connsiteY8" fmla="*/ 547130 h 576406"/>
              <a:gd name="connsiteX9" fmla="*/ 12193200 w 12193200"/>
              <a:gd name="connsiteY9" fmla="*/ 547130 h 576406"/>
              <a:gd name="connsiteX10" fmla="*/ 12193200 w 12193200"/>
              <a:gd name="connsiteY10" fmla="*/ 576406 h 576406"/>
              <a:gd name="connsiteX11" fmla="*/ 12009660 w 12193200"/>
              <a:gd name="connsiteY11" fmla="*/ 576406 h 576406"/>
              <a:gd name="connsiteX12" fmla="*/ 11088311 w 12193200"/>
              <a:gd name="connsiteY12" fmla="*/ 576406 h 576406"/>
              <a:gd name="connsiteX13" fmla="*/ 3571932 w 12193200"/>
              <a:gd name="connsiteY13" fmla="*/ 576406 h 576406"/>
              <a:gd name="connsiteX14" fmla="*/ 3297951 w 12193200"/>
              <a:gd name="connsiteY14" fmla="*/ 412013 h 576406"/>
              <a:gd name="connsiteX15" fmla="*/ 3152060 w 12193200"/>
              <a:gd name="connsiteY15" fmla="*/ 220962 h 576406"/>
              <a:gd name="connsiteX16" fmla="*/ 2786857 w 12193200"/>
              <a:gd name="connsiteY16" fmla="*/ 29276 h 576406"/>
              <a:gd name="connsiteX17" fmla="*/ 2666076 w 12193200"/>
              <a:gd name="connsiteY17" fmla="*/ 29276 h 576406"/>
              <a:gd name="connsiteX18" fmla="*/ 5206 w 12193200"/>
              <a:gd name="connsiteY18" fmla="*/ 29276 h 576406"/>
              <a:gd name="connsiteX19" fmla="*/ 0 w 12193200"/>
              <a:gd name="connsiteY19" fmla="*/ 29276 h 57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3200" h="576406">
                <a:moveTo>
                  <a:pt x="0" y="0"/>
                </a:moveTo>
                <a:lnTo>
                  <a:pt x="5206" y="0"/>
                </a:lnTo>
                <a:cubicBezTo>
                  <a:pt x="41657" y="0"/>
                  <a:pt x="333259" y="0"/>
                  <a:pt x="2666076" y="0"/>
                </a:cubicBezTo>
                <a:cubicBezTo>
                  <a:pt x="2666076" y="0"/>
                  <a:pt x="2666076" y="0"/>
                  <a:pt x="2786857" y="0"/>
                </a:cubicBezTo>
                <a:cubicBezTo>
                  <a:pt x="3015069" y="0"/>
                  <a:pt x="3069738" y="84418"/>
                  <a:pt x="3152060" y="191686"/>
                </a:cubicBezTo>
                <a:cubicBezTo>
                  <a:pt x="3152060" y="191686"/>
                  <a:pt x="3152060" y="191686"/>
                  <a:pt x="3297951" y="382737"/>
                </a:cubicBezTo>
                <a:cubicBezTo>
                  <a:pt x="3380272" y="490005"/>
                  <a:pt x="3426042" y="547130"/>
                  <a:pt x="3571932" y="547130"/>
                </a:cubicBezTo>
                <a:cubicBezTo>
                  <a:pt x="3571932" y="547130"/>
                  <a:pt x="3571932" y="547130"/>
                  <a:pt x="11088311" y="547130"/>
                </a:cubicBezTo>
                <a:cubicBezTo>
                  <a:pt x="11088311" y="547130"/>
                  <a:pt x="11088311" y="547130"/>
                  <a:pt x="12009660" y="547130"/>
                </a:cubicBezTo>
                <a:lnTo>
                  <a:pt x="12193200" y="547130"/>
                </a:lnTo>
                <a:lnTo>
                  <a:pt x="12193200" y="576406"/>
                </a:lnTo>
                <a:lnTo>
                  <a:pt x="12009660" y="576406"/>
                </a:lnTo>
                <a:cubicBezTo>
                  <a:pt x="11088311" y="576406"/>
                  <a:pt x="11088311" y="576406"/>
                  <a:pt x="11088311" y="576406"/>
                </a:cubicBezTo>
                <a:cubicBezTo>
                  <a:pt x="3571932" y="576406"/>
                  <a:pt x="3571932" y="576406"/>
                  <a:pt x="3571932" y="576406"/>
                </a:cubicBezTo>
                <a:cubicBezTo>
                  <a:pt x="3426042" y="576406"/>
                  <a:pt x="3380272" y="519281"/>
                  <a:pt x="3297951" y="412013"/>
                </a:cubicBezTo>
                <a:cubicBezTo>
                  <a:pt x="3152060" y="220962"/>
                  <a:pt x="3152060" y="220962"/>
                  <a:pt x="3152060" y="220962"/>
                </a:cubicBezTo>
                <a:cubicBezTo>
                  <a:pt x="3069738" y="113694"/>
                  <a:pt x="3015069" y="29276"/>
                  <a:pt x="2786857" y="29276"/>
                </a:cubicBezTo>
                <a:cubicBezTo>
                  <a:pt x="2666076" y="29276"/>
                  <a:pt x="2666076" y="29276"/>
                  <a:pt x="2666076" y="29276"/>
                </a:cubicBezTo>
                <a:cubicBezTo>
                  <a:pt x="333259" y="29276"/>
                  <a:pt x="41657" y="29276"/>
                  <a:pt x="5206" y="29276"/>
                </a:cubicBezTo>
                <a:lnTo>
                  <a:pt x="0" y="292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>
            <a:noAutofit/>
          </a:bodyPr>
          <a:lstStyle>
            <a:lvl1pPr marL="270108" indent="-270108" algn="l" defTabSz="1088937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/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22" name="Freeform 5 (PHJU)">
            <a:extLst>
              <a:ext uri="{FF2B5EF4-FFF2-40B4-BE49-F238E27FC236}">
                <a16:creationId xmlns:a16="http://schemas.microsoft.com/office/drawing/2014/main" id="{7940B435-74D5-44F3-B80F-2FF48D33C42D}"/>
              </a:ext>
            </a:extLst>
          </p:cNvPr>
          <p:cNvSpPr>
            <a:spLocks noGrp="1" noSelect="1"/>
          </p:cNvSpPr>
          <p:nvPr userDrawn="1">
            <p:ph type="body" idx="1000" hasCustomPrompt="1"/>
            <p:custDataLst>
              <p:custData r:id="rId2"/>
            </p:custDataLst>
          </p:nvPr>
        </p:nvSpPr>
        <p:spPr bwMode="ltGray">
          <a:xfrm>
            <a:off x="6159505" y="1266825"/>
            <a:ext cx="633413" cy="190500"/>
          </a:xfrm>
          <a:custGeom>
            <a:avLst/>
            <a:gdLst>
              <a:gd name="T0" fmla="*/ 23 w 1994"/>
              <a:gd name="T1" fmla="*/ 257 h 601"/>
              <a:gd name="T2" fmla="*/ 268 w 1994"/>
              <a:gd name="T3" fmla="*/ 67 h 601"/>
              <a:gd name="T4" fmla="*/ 533 w 1994"/>
              <a:gd name="T5" fmla="*/ 0 h 601"/>
              <a:gd name="T6" fmla="*/ 808 w 1994"/>
              <a:gd name="T7" fmla="*/ 70 h 601"/>
              <a:gd name="T8" fmla="*/ 1068 w 1994"/>
              <a:gd name="T9" fmla="*/ 274 h 601"/>
              <a:gd name="T10" fmla="*/ 1265 w 1994"/>
              <a:gd name="T11" fmla="*/ 429 h 601"/>
              <a:gd name="T12" fmla="*/ 1465 w 1994"/>
              <a:gd name="T13" fmla="*/ 480 h 601"/>
              <a:gd name="T14" fmla="*/ 1667 w 1994"/>
              <a:gd name="T15" fmla="*/ 428 h 601"/>
              <a:gd name="T16" fmla="*/ 1884 w 1994"/>
              <a:gd name="T17" fmla="*/ 257 h 601"/>
              <a:gd name="T18" fmla="*/ 1969 w 1994"/>
              <a:gd name="T19" fmla="*/ 255 h 601"/>
              <a:gd name="T20" fmla="*/ 1972 w 1994"/>
              <a:gd name="T21" fmla="*/ 340 h 601"/>
              <a:gd name="T22" fmla="*/ 1722 w 1994"/>
              <a:gd name="T23" fmla="*/ 535 h 601"/>
              <a:gd name="T24" fmla="*/ 1465 w 1994"/>
              <a:gd name="T25" fmla="*/ 600 h 601"/>
              <a:gd name="T26" fmla="*/ 1210 w 1994"/>
              <a:gd name="T27" fmla="*/ 536 h 601"/>
              <a:gd name="T28" fmla="*/ 981 w 1994"/>
              <a:gd name="T29" fmla="*/ 356 h 601"/>
              <a:gd name="T30" fmla="*/ 753 w 1994"/>
              <a:gd name="T31" fmla="*/ 177 h 601"/>
              <a:gd name="T32" fmla="*/ 533 w 1994"/>
              <a:gd name="T33" fmla="*/ 120 h 601"/>
              <a:gd name="T34" fmla="*/ 322 w 1994"/>
              <a:gd name="T35" fmla="*/ 174 h 601"/>
              <a:gd name="T36" fmla="*/ 110 w 1994"/>
              <a:gd name="T37" fmla="*/ 340 h 601"/>
              <a:gd name="T38" fmla="*/ 25 w 1994"/>
              <a:gd name="T39" fmla="*/ 342 h 601"/>
              <a:gd name="T40" fmla="*/ 23 w 1994"/>
              <a:gd name="T41" fmla="*/ 257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94" h="601">
                <a:moveTo>
                  <a:pt x="23" y="257"/>
                </a:moveTo>
                <a:cubicBezTo>
                  <a:pt x="100" y="175"/>
                  <a:pt x="182" y="111"/>
                  <a:pt x="268" y="67"/>
                </a:cubicBezTo>
                <a:cubicBezTo>
                  <a:pt x="353" y="23"/>
                  <a:pt x="443" y="0"/>
                  <a:pt x="533" y="0"/>
                </a:cubicBezTo>
                <a:cubicBezTo>
                  <a:pt x="626" y="0"/>
                  <a:pt x="718" y="24"/>
                  <a:pt x="808" y="70"/>
                </a:cubicBezTo>
                <a:cubicBezTo>
                  <a:pt x="897" y="116"/>
                  <a:pt x="984" y="185"/>
                  <a:pt x="1068" y="274"/>
                </a:cubicBezTo>
                <a:cubicBezTo>
                  <a:pt x="1133" y="343"/>
                  <a:pt x="1199" y="395"/>
                  <a:pt x="1265" y="429"/>
                </a:cubicBezTo>
                <a:cubicBezTo>
                  <a:pt x="1332" y="463"/>
                  <a:pt x="1398" y="480"/>
                  <a:pt x="1465" y="480"/>
                </a:cubicBezTo>
                <a:cubicBezTo>
                  <a:pt x="1530" y="480"/>
                  <a:pt x="1597" y="464"/>
                  <a:pt x="1667" y="428"/>
                </a:cubicBezTo>
                <a:cubicBezTo>
                  <a:pt x="1737" y="392"/>
                  <a:pt x="1810" y="336"/>
                  <a:pt x="1884" y="257"/>
                </a:cubicBezTo>
                <a:cubicBezTo>
                  <a:pt x="1907" y="233"/>
                  <a:pt x="1945" y="232"/>
                  <a:pt x="1969" y="255"/>
                </a:cubicBezTo>
                <a:cubicBezTo>
                  <a:pt x="1993" y="278"/>
                  <a:pt x="1994" y="316"/>
                  <a:pt x="1972" y="340"/>
                </a:cubicBezTo>
                <a:cubicBezTo>
                  <a:pt x="1890" y="427"/>
                  <a:pt x="1807" y="492"/>
                  <a:pt x="1722" y="535"/>
                </a:cubicBezTo>
                <a:cubicBezTo>
                  <a:pt x="1637" y="579"/>
                  <a:pt x="1550" y="601"/>
                  <a:pt x="1465" y="600"/>
                </a:cubicBezTo>
                <a:cubicBezTo>
                  <a:pt x="1377" y="601"/>
                  <a:pt x="1291" y="578"/>
                  <a:pt x="1210" y="536"/>
                </a:cubicBezTo>
                <a:cubicBezTo>
                  <a:pt x="1129" y="494"/>
                  <a:pt x="1053" y="433"/>
                  <a:pt x="981" y="356"/>
                </a:cubicBezTo>
                <a:cubicBezTo>
                  <a:pt x="904" y="275"/>
                  <a:pt x="827" y="215"/>
                  <a:pt x="753" y="177"/>
                </a:cubicBezTo>
                <a:cubicBezTo>
                  <a:pt x="678" y="138"/>
                  <a:pt x="605" y="120"/>
                  <a:pt x="533" y="120"/>
                </a:cubicBezTo>
                <a:cubicBezTo>
                  <a:pt x="463" y="120"/>
                  <a:pt x="393" y="138"/>
                  <a:pt x="322" y="174"/>
                </a:cubicBezTo>
                <a:cubicBezTo>
                  <a:pt x="252" y="210"/>
                  <a:pt x="180" y="265"/>
                  <a:pt x="110" y="340"/>
                </a:cubicBezTo>
                <a:cubicBezTo>
                  <a:pt x="87" y="364"/>
                  <a:pt x="49" y="365"/>
                  <a:pt x="25" y="342"/>
                </a:cubicBezTo>
                <a:cubicBezTo>
                  <a:pt x="1" y="320"/>
                  <a:pt x="0" y="282"/>
                  <a:pt x="23" y="257"/>
                </a:cubicBezTo>
                <a:close/>
              </a:path>
            </a:pathLst>
          </a:custGeom>
          <a:solidFill>
            <a:srgbClr val="00B9EA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1088937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/>
            </a:lvl1pPr>
          </a:lstStyle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001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 noSelect="1"/>
          </p:cNvSpPr>
          <p:nvPr>
            <p:ph type="sldNum" sz="quarter" idx="12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‹#›</a:t>
            </a:fld>
            <a:endParaRPr lang="nl-NL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 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 noSelect="1"/>
          </p:cNvSpPr>
          <p:nvPr>
            <p:ph type="sldNum" sz="quarter" idx="17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‹#›</a:t>
            </a:fld>
            <a:endParaRPr lang="nl-NL" noProof="1"/>
          </a:p>
        </p:txBody>
      </p:sp>
      <p:sp>
        <p:nvSpPr>
          <p:cNvPr id="7" name="Tijdelijke aanduiding voor inhoud R"/>
          <p:cNvSpPr>
            <a:spLocks noGrp="1" noSelect="1"/>
          </p:cNvSpPr>
          <p:nvPr>
            <p:ph sz="quarter" idx="14" hasCustomPrompt="1"/>
          </p:nvPr>
        </p:nvSpPr>
        <p:spPr bwMode="gray">
          <a:xfrm>
            <a:off x="6559200" y="2030400"/>
            <a:ext cx="4752000" cy="3883320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 b="1">
                <a:latin typeface="Calibri" panose="020F0502020204030204" pitchFamily="34" charset="0"/>
              </a:defRPr>
            </a:lvl2pPr>
            <a:lvl3pPr marL="270000" indent="-270000">
              <a:buFont typeface="Arial" panose="020B0604020202020204" pitchFamily="34" charset="0"/>
              <a:buChar char="•"/>
              <a:defRPr/>
            </a:lvl3pPr>
            <a:lvl4pPr marL="540000" indent="-270000">
              <a:buClr>
                <a:schemeClr val="tx1"/>
              </a:buClr>
              <a:buFont typeface="Tahoma" panose="020B0604030504040204" pitchFamily="34" charset="0"/>
              <a:buChar char="-"/>
              <a:defRPr b="0">
                <a:latin typeface="Calibri Light" panose="020F0302020204030204" pitchFamily="34" charset="0"/>
              </a:defRPr>
            </a:lvl4pPr>
            <a:lvl5pPr marL="270000" indent="-270000">
              <a:buClr>
                <a:schemeClr val="accent1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9" name="Tijdelijke aanduiding voor inhoud L"/>
          <p:cNvSpPr>
            <a:spLocks noGrp="1" noSelect="1"/>
          </p:cNvSpPr>
          <p:nvPr>
            <p:ph sz="quarter" idx="13" hasCustomPrompt="1"/>
          </p:nvPr>
        </p:nvSpPr>
        <p:spPr bwMode="gray">
          <a:xfrm>
            <a:off x="912961" y="2029680"/>
            <a:ext cx="4752000" cy="3883320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 b="1">
                <a:latin typeface="Calibri" panose="020F0502020204030204" pitchFamily="34" charset="0"/>
              </a:defRPr>
            </a:lvl2pPr>
            <a:lvl3pPr marL="270000" indent="-270000">
              <a:buFont typeface="Arial" panose="020B0604020202020204" pitchFamily="34" charset="0"/>
              <a:buChar char="•"/>
              <a:defRPr/>
            </a:lvl3pPr>
            <a:lvl4pPr marL="540000" indent="-270000">
              <a:buClr>
                <a:schemeClr val="tx1"/>
              </a:buClr>
              <a:buFont typeface="Tahoma" panose="020B0604030504040204" pitchFamily="34" charset="0"/>
              <a:buChar char="-"/>
              <a:defRPr b="0">
                <a:latin typeface="Calibri Light" panose="020F0302020204030204" pitchFamily="34" charset="0"/>
              </a:defRPr>
            </a:lvl4pPr>
            <a:lvl5pPr marL="270000" indent="-270000">
              <a:buClr>
                <a:schemeClr val="accent1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>
          <a:xfrm>
            <a:off x="893922" y="898752"/>
            <a:ext cx="9468000" cy="982076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[Titel]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, kader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2">
            <a:extLst>
              <a:ext uri="{FF2B5EF4-FFF2-40B4-BE49-F238E27FC236}">
                <a16:creationId xmlns:a16="http://schemas.microsoft.com/office/drawing/2014/main" id="{3F24B7E8-BE54-49EC-BD98-BABB69CAA315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889000" y="611189"/>
            <a:ext cx="10412413" cy="222250"/>
            <a:chOff x="560" y="385"/>
            <a:chExt cx="6559" cy="14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4AD0B402-F049-4362-A24F-BC573716973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614" y="385"/>
              <a:ext cx="493" cy="129"/>
            </a:xfrm>
            <a:custGeom>
              <a:avLst/>
              <a:gdLst>
                <a:gd name="T0" fmla="*/ 1787 w 2460"/>
                <a:gd name="T1" fmla="*/ 0 h 644"/>
                <a:gd name="T2" fmla="*/ 1440 w 2460"/>
                <a:gd name="T3" fmla="*/ 644 h 644"/>
                <a:gd name="T4" fmla="*/ 1267 w 2460"/>
                <a:gd name="T5" fmla="*/ 308 h 644"/>
                <a:gd name="T6" fmla="*/ 1049 w 2460"/>
                <a:gd name="T7" fmla="*/ 644 h 644"/>
                <a:gd name="T8" fmla="*/ 817 w 2460"/>
                <a:gd name="T9" fmla="*/ 91 h 644"/>
                <a:gd name="T10" fmla="*/ 723 w 2460"/>
                <a:gd name="T11" fmla="*/ 83 h 644"/>
                <a:gd name="T12" fmla="*/ 735 w 2460"/>
                <a:gd name="T13" fmla="*/ 0 h 644"/>
                <a:gd name="T14" fmla="*/ 1062 w 2460"/>
                <a:gd name="T15" fmla="*/ 534 h 644"/>
                <a:gd name="T16" fmla="*/ 1207 w 2460"/>
                <a:gd name="T17" fmla="*/ 91 h 644"/>
                <a:gd name="T18" fmla="*/ 1113 w 2460"/>
                <a:gd name="T19" fmla="*/ 83 h 644"/>
                <a:gd name="T20" fmla="*/ 1125 w 2460"/>
                <a:gd name="T21" fmla="*/ 0 h 644"/>
                <a:gd name="T22" fmla="*/ 1400 w 2460"/>
                <a:gd name="T23" fmla="*/ 7 h 644"/>
                <a:gd name="T24" fmla="*/ 1388 w 2460"/>
                <a:gd name="T25" fmla="*/ 91 h 644"/>
                <a:gd name="T26" fmla="*/ 1452 w 2460"/>
                <a:gd name="T27" fmla="*/ 532 h 644"/>
                <a:gd name="T28" fmla="*/ 1537 w 2460"/>
                <a:gd name="T29" fmla="*/ 91 h 644"/>
                <a:gd name="T30" fmla="*/ 1535 w 2460"/>
                <a:gd name="T31" fmla="*/ 7 h 644"/>
                <a:gd name="T32" fmla="*/ 2203 w 2460"/>
                <a:gd name="T33" fmla="*/ 0 h 644"/>
                <a:gd name="T34" fmla="*/ 1867 w 2460"/>
                <a:gd name="T35" fmla="*/ 7 h 644"/>
                <a:gd name="T36" fmla="*/ 1870 w 2460"/>
                <a:gd name="T37" fmla="*/ 91 h 644"/>
                <a:gd name="T38" fmla="*/ 1941 w 2460"/>
                <a:gd name="T39" fmla="*/ 553 h 644"/>
                <a:gd name="T40" fmla="*/ 1836 w 2460"/>
                <a:gd name="T41" fmla="*/ 561 h 644"/>
                <a:gd name="T42" fmla="*/ 1839 w 2460"/>
                <a:gd name="T43" fmla="*/ 644 h 644"/>
                <a:gd name="T44" fmla="*/ 2138 w 2460"/>
                <a:gd name="T45" fmla="*/ 637 h 644"/>
                <a:gd name="T46" fmla="*/ 2135 w 2460"/>
                <a:gd name="T47" fmla="*/ 553 h 644"/>
                <a:gd name="T48" fmla="*/ 2086 w 2460"/>
                <a:gd name="T49" fmla="*/ 91 h 644"/>
                <a:gd name="T50" fmla="*/ 2330 w 2460"/>
                <a:gd name="T51" fmla="*/ 170 h 644"/>
                <a:gd name="T52" fmla="*/ 2127 w 2460"/>
                <a:gd name="T53" fmla="*/ 365 h 644"/>
                <a:gd name="T54" fmla="*/ 2460 w 2460"/>
                <a:gd name="T55" fmla="*/ 163 h 644"/>
                <a:gd name="T56" fmla="*/ 229 w 2460"/>
                <a:gd name="T57" fmla="*/ 553 h 644"/>
                <a:gd name="T58" fmla="*/ 44 w 2460"/>
                <a:gd name="T59" fmla="*/ 0 h 644"/>
                <a:gd name="T60" fmla="*/ 32 w 2460"/>
                <a:gd name="T61" fmla="*/ 83 h 644"/>
                <a:gd name="T62" fmla="*/ 136 w 2460"/>
                <a:gd name="T63" fmla="*/ 91 h 644"/>
                <a:gd name="T64" fmla="*/ 12 w 2460"/>
                <a:gd name="T65" fmla="*/ 553 h 644"/>
                <a:gd name="T66" fmla="*/ 0 w 2460"/>
                <a:gd name="T67" fmla="*/ 637 h 644"/>
                <a:gd name="T68" fmla="*/ 300 w 2460"/>
                <a:gd name="T69" fmla="*/ 644 h 644"/>
                <a:gd name="T70" fmla="*/ 311 w 2460"/>
                <a:gd name="T71" fmla="*/ 561 h 644"/>
                <a:gd name="T72" fmla="*/ 229 w 2460"/>
                <a:gd name="T73" fmla="*/ 553 h 644"/>
                <a:gd name="T74" fmla="*/ 417 w 2460"/>
                <a:gd name="T75" fmla="*/ 0 h 644"/>
                <a:gd name="T76" fmla="*/ 405 w 2460"/>
                <a:gd name="T77" fmla="*/ 83 h 644"/>
                <a:gd name="T78" fmla="*/ 467 w 2460"/>
                <a:gd name="T79" fmla="*/ 91 h 644"/>
                <a:gd name="T80" fmla="*/ 355 w 2460"/>
                <a:gd name="T81" fmla="*/ 336 h 644"/>
                <a:gd name="T82" fmla="*/ 597 w 2460"/>
                <a:gd name="T83" fmla="*/ 91 h 644"/>
                <a:gd name="T84" fmla="*/ 654 w 2460"/>
                <a:gd name="T85" fmla="*/ 83 h 644"/>
                <a:gd name="T86" fmla="*/ 651 w 2460"/>
                <a:gd name="T87" fmla="*/ 0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60" h="644">
                  <a:moveTo>
                    <a:pt x="1542" y="0"/>
                  </a:moveTo>
                  <a:cubicBezTo>
                    <a:pt x="1787" y="0"/>
                    <a:pt x="1787" y="0"/>
                    <a:pt x="1787" y="0"/>
                  </a:cubicBezTo>
                  <a:cubicBezTo>
                    <a:pt x="1559" y="553"/>
                    <a:pt x="1559" y="553"/>
                    <a:pt x="1559" y="553"/>
                  </a:cubicBezTo>
                  <a:cubicBezTo>
                    <a:pt x="1538" y="604"/>
                    <a:pt x="1501" y="644"/>
                    <a:pt x="1440" y="644"/>
                  </a:cubicBezTo>
                  <a:cubicBezTo>
                    <a:pt x="1360" y="644"/>
                    <a:pt x="1360" y="644"/>
                    <a:pt x="1360" y="644"/>
                  </a:cubicBezTo>
                  <a:cubicBezTo>
                    <a:pt x="1267" y="308"/>
                    <a:pt x="1267" y="308"/>
                    <a:pt x="1267" y="308"/>
                  </a:cubicBezTo>
                  <a:cubicBezTo>
                    <a:pt x="1169" y="553"/>
                    <a:pt x="1169" y="553"/>
                    <a:pt x="1169" y="553"/>
                  </a:cubicBezTo>
                  <a:cubicBezTo>
                    <a:pt x="1148" y="604"/>
                    <a:pt x="1111" y="644"/>
                    <a:pt x="1049" y="644"/>
                  </a:cubicBezTo>
                  <a:cubicBezTo>
                    <a:pt x="970" y="644"/>
                    <a:pt x="970" y="644"/>
                    <a:pt x="970" y="644"/>
                  </a:cubicBezTo>
                  <a:cubicBezTo>
                    <a:pt x="817" y="91"/>
                    <a:pt x="817" y="91"/>
                    <a:pt x="817" y="91"/>
                  </a:cubicBezTo>
                  <a:cubicBezTo>
                    <a:pt x="730" y="91"/>
                    <a:pt x="730" y="91"/>
                    <a:pt x="730" y="91"/>
                  </a:cubicBezTo>
                  <a:cubicBezTo>
                    <a:pt x="723" y="83"/>
                    <a:pt x="723" y="83"/>
                    <a:pt x="723" y="83"/>
                  </a:cubicBezTo>
                  <a:cubicBezTo>
                    <a:pt x="727" y="7"/>
                    <a:pt x="727" y="7"/>
                    <a:pt x="727" y="7"/>
                  </a:cubicBezTo>
                  <a:cubicBezTo>
                    <a:pt x="727" y="4"/>
                    <a:pt x="731" y="0"/>
                    <a:pt x="735" y="0"/>
                  </a:cubicBezTo>
                  <a:cubicBezTo>
                    <a:pt x="915" y="0"/>
                    <a:pt x="915" y="0"/>
                    <a:pt x="915" y="0"/>
                  </a:cubicBezTo>
                  <a:cubicBezTo>
                    <a:pt x="1062" y="534"/>
                    <a:pt x="1062" y="534"/>
                    <a:pt x="1062" y="534"/>
                  </a:cubicBezTo>
                  <a:cubicBezTo>
                    <a:pt x="1222" y="144"/>
                    <a:pt x="1222" y="144"/>
                    <a:pt x="1222" y="144"/>
                  </a:cubicBezTo>
                  <a:cubicBezTo>
                    <a:pt x="1207" y="91"/>
                    <a:pt x="1207" y="91"/>
                    <a:pt x="1207" y="91"/>
                  </a:cubicBezTo>
                  <a:cubicBezTo>
                    <a:pt x="1121" y="91"/>
                    <a:pt x="1121" y="91"/>
                    <a:pt x="1121" y="91"/>
                  </a:cubicBezTo>
                  <a:cubicBezTo>
                    <a:pt x="1113" y="83"/>
                    <a:pt x="1113" y="83"/>
                    <a:pt x="1113" y="83"/>
                  </a:cubicBezTo>
                  <a:cubicBezTo>
                    <a:pt x="1118" y="7"/>
                    <a:pt x="1118" y="7"/>
                    <a:pt x="1118" y="7"/>
                  </a:cubicBezTo>
                  <a:cubicBezTo>
                    <a:pt x="1118" y="4"/>
                    <a:pt x="1122" y="0"/>
                    <a:pt x="1125" y="0"/>
                  </a:cubicBezTo>
                  <a:cubicBezTo>
                    <a:pt x="1393" y="0"/>
                    <a:pt x="1393" y="0"/>
                    <a:pt x="1393" y="0"/>
                  </a:cubicBezTo>
                  <a:cubicBezTo>
                    <a:pt x="1396" y="0"/>
                    <a:pt x="1400" y="4"/>
                    <a:pt x="1400" y="7"/>
                  </a:cubicBezTo>
                  <a:cubicBezTo>
                    <a:pt x="1395" y="83"/>
                    <a:pt x="1395" y="83"/>
                    <a:pt x="1395" y="83"/>
                  </a:cubicBezTo>
                  <a:cubicBezTo>
                    <a:pt x="1395" y="87"/>
                    <a:pt x="1392" y="91"/>
                    <a:pt x="1388" y="91"/>
                  </a:cubicBezTo>
                  <a:cubicBezTo>
                    <a:pt x="1330" y="91"/>
                    <a:pt x="1330" y="91"/>
                    <a:pt x="1330" y="91"/>
                  </a:cubicBezTo>
                  <a:cubicBezTo>
                    <a:pt x="1452" y="532"/>
                    <a:pt x="1452" y="532"/>
                    <a:pt x="1452" y="532"/>
                  </a:cubicBezTo>
                  <a:cubicBezTo>
                    <a:pt x="1631" y="91"/>
                    <a:pt x="1631" y="91"/>
                    <a:pt x="1631" y="91"/>
                  </a:cubicBezTo>
                  <a:cubicBezTo>
                    <a:pt x="1537" y="91"/>
                    <a:pt x="1537" y="91"/>
                    <a:pt x="1537" y="91"/>
                  </a:cubicBezTo>
                  <a:cubicBezTo>
                    <a:pt x="1534" y="91"/>
                    <a:pt x="1530" y="87"/>
                    <a:pt x="1530" y="83"/>
                  </a:cubicBezTo>
                  <a:cubicBezTo>
                    <a:pt x="1535" y="7"/>
                    <a:pt x="1535" y="7"/>
                    <a:pt x="1535" y="7"/>
                  </a:cubicBezTo>
                  <a:cubicBezTo>
                    <a:pt x="1535" y="4"/>
                    <a:pt x="1538" y="0"/>
                    <a:pt x="1542" y="0"/>
                  </a:cubicBezTo>
                  <a:close/>
                  <a:moveTo>
                    <a:pt x="2203" y="0"/>
                  </a:moveTo>
                  <a:cubicBezTo>
                    <a:pt x="1875" y="0"/>
                    <a:pt x="1875" y="0"/>
                    <a:pt x="1875" y="0"/>
                  </a:cubicBezTo>
                  <a:cubicBezTo>
                    <a:pt x="1871" y="0"/>
                    <a:pt x="1867" y="4"/>
                    <a:pt x="1867" y="7"/>
                  </a:cubicBezTo>
                  <a:cubicBezTo>
                    <a:pt x="1863" y="83"/>
                    <a:pt x="1863" y="83"/>
                    <a:pt x="1863" y="83"/>
                  </a:cubicBezTo>
                  <a:cubicBezTo>
                    <a:pt x="1863" y="87"/>
                    <a:pt x="1867" y="91"/>
                    <a:pt x="1870" y="91"/>
                  </a:cubicBezTo>
                  <a:cubicBezTo>
                    <a:pt x="1967" y="91"/>
                    <a:pt x="1967" y="91"/>
                    <a:pt x="1967" y="91"/>
                  </a:cubicBezTo>
                  <a:cubicBezTo>
                    <a:pt x="1941" y="553"/>
                    <a:pt x="1941" y="553"/>
                    <a:pt x="1941" y="553"/>
                  </a:cubicBezTo>
                  <a:cubicBezTo>
                    <a:pt x="1843" y="553"/>
                    <a:pt x="1843" y="553"/>
                    <a:pt x="1843" y="553"/>
                  </a:cubicBezTo>
                  <a:cubicBezTo>
                    <a:pt x="1839" y="553"/>
                    <a:pt x="1836" y="557"/>
                    <a:pt x="1836" y="561"/>
                  </a:cubicBezTo>
                  <a:cubicBezTo>
                    <a:pt x="1831" y="637"/>
                    <a:pt x="1831" y="637"/>
                    <a:pt x="1831" y="637"/>
                  </a:cubicBezTo>
                  <a:cubicBezTo>
                    <a:pt x="1831" y="640"/>
                    <a:pt x="1835" y="644"/>
                    <a:pt x="1839" y="644"/>
                  </a:cubicBezTo>
                  <a:cubicBezTo>
                    <a:pt x="2131" y="644"/>
                    <a:pt x="2131" y="644"/>
                    <a:pt x="2131" y="644"/>
                  </a:cubicBezTo>
                  <a:cubicBezTo>
                    <a:pt x="2134" y="644"/>
                    <a:pt x="2138" y="640"/>
                    <a:pt x="2138" y="637"/>
                  </a:cubicBezTo>
                  <a:cubicBezTo>
                    <a:pt x="2142" y="561"/>
                    <a:pt x="2142" y="561"/>
                    <a:pt x="2142" y="561"/>
                  </a:cubicBezTo>
                  <a:cubicBezTo>
                    <a:pt x="2135" y="553"/>
                    <a:pt x="2135" y="553"/>
                    <a:pt x="2135" y="553"/>
                  </a:cubicBezTo>
                  <a:cubicBezTo>
                    <a:pt x="2060" y="553"/>
                    <a:pt x="2060" y="553"/>
                    <a:pt x="2060" y="553"/>
                  </a:cubicBezTo>
                  <a:cubicBezTo>
                    <a:pt x="2086" y="91"/>
                    <a:pt x="2086" y="91"/>
                    <a:pt x="2086" y="91"/>
                  </a:cubicBezTo>
                  <a:cubicBezTo>
                    <a:pt x="2178" y="91"/>
                    <a:pt x="2178" y="91"/>
                    <a:pt x="2178" y="91"/>
                  </a:cubicBezTo>
                  <a:cubicBezTo>
                    <a:pt x="2254" y="91"/>
                    <a:pt x="2330" y="94"/>
                    <a:pt x="2330" y="170"/>
                  </a:cubicBezTo>
                  <a:cubicBezTo>
                    <a:pt x="2330" y="261"/>
                    <a:pt x="2272" y="270"/>
                    <a:pt x="2201" y="281"/>
                  </a:cubicBezTo>
                  <a:cubicBezTo>
                    <a:pt x="2159" y="289"/>
                    <a:pt x="2131" y="315"/>
                    <a:pt x="2127" y="365"/>
                  </a:cubicBezTo>
                  <a:cubicBezTo>
                    <a:pt x="2196" y="365"/>
                    <a:pt x="2196" y="365"/>
                    <a:pt x="2196" y="365"/>
                  </a:cubicBezTo>
                  <a:cubicBezTo>
                    <a:pt x="2355" y="365"/>
                    <a:pt x="2460" y="311"/>
                    <a:pt x="2460" y="163"/>
                  </a:cubicBezTo>
                  <a:cubicBezTo>
                    <a:pt x="2460" y="29"/>
                    <a:pt x="2337" y="0"/>
                    <a:pt x="2203" y="0"/>
                  </a:cubicBezTo>
                  <a:close/>
                  <a:moveTo>
                    <a:pt x="229" y="553"/>
                  </a:moveTo>
                  <a:cubicBezTo>
                    <a:pt x="261" y="0"/>
                    <a:pt x="261" y="0"/>
                    <a:pt x="261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0" y="0"/>
                    <a:pt x="37" y="4"/>
                    <a:pt x="37" y="7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2" y="87"/>
                    <a:pt x="36" y="91"/>
                    <a:pt x="39" y="91"/>
                  </a:cubicBezTo>
                  <a:cubicBezTo>
                    <a:pt x="136" y="91"/>
                    <a:pt x="136" y="91"/>
                    <a:pt x="136" y="91"/>
                  </a:cubicBezTo>
                  <a:cubicBezTo>
                    <a:pt x="110" y="553"/>
                    <a:pt x="110" y="553"/>
                    <a:pt x="110" y="553"/>
                  </a:cubicBezTo>
                  <a:cubicBezTo>
                    <a:pt x="12" y="553"/>
                    <a:pt x="12" y="553"/>
                    <a:pt x="12" y="553"/>
                  </a:cubicBezTo>
                  <a:cubicBezTo>
                    <a:pt x="5" y="561"/>
                    <a:pt x="5" y="561"/>
                    <a:pt x="5" y="561"/>
                  </a:cubicBezTo>
                  <a:cubicBezTo>
                    <a:pt x="0" y="637"/>
                    <a:pt x="0" y="637"/>
                    <a:pt x="0" y="637"/>
                  </a:cubicBezTo>
                  <a:cubicBezTo>
                    <a:pt x="0" y="640"/>
                    <a:pt x="4" y="644"/>
                    <a:pt x="8" y="644"/>
                  </a:cubicBezTo>
                  <a:cubicBezTo>
                    <a:pt x="300" y="644"/>
                    <a:pt x="300" y="644"/>
                    <a:pt x="300" y="644"/>
                  </a:cubicBezTo>
                  <a:cubicBezTo>
                    <a:pt x="303" y="644"/>
                    <a:pt x="307" y="640"/>
                    <a:pt x="307" y="637"/>
                  </a:cubicBezTo>
                  <a:cubicBezTo>
                    <a:pt x="311" y="561"/>
                    <a:pt x="311" y="561"/>
                    <a:pt x="311" y="561"/>
                  </a:cubicBezTo>
                  <a:cubicBezTo>
                    <a:pt x="304" y="553"/>
                    <a:pt x="304" y="553"/>
                    <a:pt x="304" y="553"/>
                  </a:cubicBezTo>
                  <a:lnTo>
                    <a:pt x="229" y="553"/>
                  </a:lnTo>
                  <a:close/>
                  <a:moveTo>
                    <a:pt x="651" y="0"/>
                  </a:moveTo>
                  <a:cubicBezTo>
                    <a:pt x="417" y="0"/>
                    <a:pt x="417" y="0"/>
                    <a:pt x="417" y="0"/>
                  </a:cubicBezTo>
                  <a:cubicBezTo>
                    <a:pt x="414" y="0"/>
                    <a:pt x="410" y="4"/>
                    <a:pt x="410" y="7"/>
                  </a:cubicBezTo>
                  <a:cubicBezTo>
                    <a:pt x="405" y="83"/>
                    <a:pt x="405" y="83"/>
                    <a:pt x="405" y="83"/>
                  </a:cubicBezTo>
                  <a:cubicBezTo>
                    <a:pt x="405" y="87"/>
                    <a:pt x="409" y="91"/>
                    <a:pt x="413" y="91"/>
                  </a:cubicBezTo>
                  <a:cubicBezTo>
                    <a:pt x="467" y="91"/>
                    <a:pt x="467" y="91"/>
                    <a:pt x="467" y="91"/>
                  </a:cubicBezTo>
                  <a:cubicBezTo>
                    <a:pt x="293" y="336"/>
                    <a:pt x="293" y="336"/>
                    <a:pt x="293" y="336"/>
                  </a:cubicBezTo>
                  <a:cubicBezTo>
                    <a:pt x="355" y="336"/>
                    <a:pt x="355" y="336"/>
                    <a:pt x="355" y="336"/>
                  </a:cubicBezTo>
                  <a:cubicBezTo>
                    <a:pt x="416" y="336"/>
                    <a:pt x="442" y="299"/>
                    <a:pt x="460" y="275"/>
                  </a:cubicBezTo>
                  <a:cubicBezTo>
                    <a:pt x="597" y="91"/>
                    <a:pt x="597" y="91"/>
                    <a:pt x="597" y="91"/>
                  </a:cubicBezTo>
                  <a:cubicBezTo>
                    <a:pt x="647" y="91"/>
                    <a:pt x="647" y="91"/>
                    <a:pt x="647" y="91"/>
                  </a:cubicBezTo>
                  <a:cubicBezTo>
                    <a:pt x="654" y="83"/>
                    <a:pt x="654" y="83"/>
                    <a:pt x="654" y="83"/>
                  </a:cubicBezTo>
                  <a:cubicBezTo>
                    <a:pt x="659" y="7"/>
                    <a:pt x="659" y="7"/>
                    <a:pt x="659" y="7"/>
                  </a:cubicBezTo>
                  <a:cubicBezTo>
                    <a:pt x="659" y="4"/>
                    <a:pt x="655" y="0"/>
                    <a:pt x="651" y="0"/>
                  </a:cubicBezTo>
                  <a:close/>
                </a:path>
              </a:pathLst>
            </a:custGeom>
            <a:solidFill>
              <a:srgbClr val="003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255D66E6-FB4A-41F6-8442-C918043F662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673" y="461"/>
              <a:ext cx="446" cy="64"/>
            </a:xfrm>
            <a:custGeom>
              <a:avLst/>
              <a:gdLst>
                <a:gd name="T0" fmla="*/ 402 w 2228"/>
                <a:gd name="T1" fmla="*/ 224 h 322"/>
                <a:gd name="T2" fmla="*/ 396 w 2228"/>
                <a:gd name="T3" fmla="*/ 315 h 322"/>
                <a:gd name="T4" fmla="*/ 389 w 2228"/>
                <a:gd name="T5" fmla="*/ 322 h 322"/>
                <a:gd name="T6" fmla="*/ 337 w 2228"/>
                <a:gd name="T7" fmla="*/ 322 h 322"/>
                <a:gd name="T8" fmla="*/ 174 w 2228"/>
                <a:gd name="T9" fmla="*/ 232 h 322"/>
                <a:gd name="T10" fmla="*/ 76 w 2228"/>
                <a:gd name="T11" fmla="*/ 91 h 322"/>
                <a:gd name="T12" fmla="*/ 0 w 2228"/>
                <a:gd name="T13" fmla="*/ 0 h 322"/>
                <a:gd name="T14" fmla="*/ 62 w 2228"/>
                <a:gd name="T15" fmla="*/ 0 h 322"/>
                <a:gd name="T16" fmla="*/ 206 w 2228"/>
                <a:gd name="T17" fmla="*/ 76 h 322"/>
                <a:gd name="T18" fmla="*/ 264 w 2228"/>
                <a:gd name="T19" fmla="*/ 152 h 322"/>
                <a:gd name="T20" fmla="*/ 373 w 2228"/>
                <a:gd name="T21" fmla="*/ 217 h 322"/>
                <a:gd name="T22" fmla="*/ 395 w 2228"/>
                <a:gd name="T23" fmla="*/ 217 h 322"/>
                <a:gd name="T24" fmla="*/ 402 w 2228"/>
                <a:gd name="T25" fmla="*/ 224 h 322"/>
                <a:gd name="T26" fmla="*/ 2221 w 2228"/>
                <a:gd name="T27" fmla="*/ 217 h 322"/>
                <a:gd name="T28" fmla="*/ 2196 w 2228"/>
                <a:gd name="T29" fmla="*/ 217 h 322"/>
                <a:gd name="T30" fmla="*/ 2087 w 2228"/>
                <a:gd name="T31" fmla="*/ 152 h 322"/>
                <a:gd name="T32" fmla="*/ 2053 w 2228"/>
                <a:gd name="T33" fmla="*/ 109 h 322"/>
                <a:gd name="T34" fmla="*/ 1908 w 2228"/>
                <a:gd name="T35" fmla="*/ 33 h 322"/>
                <a:gd name="T36" fmla="*/ 1847 w 2228"/>
                <a:gd name="T37" fmla="*/ 33 h 322"/>
                <a:gd name="T38" fmla="*/ 1923 w 2228"/>
                <a:gd name="T39" fmla="*/ 123 h 322"/>
                <a:gd name="T40" fmla="*/ 1997 w 2228"/>
                <a:gd name="T41" fmla="*/ 232 h 322"/>
                <a:gd name="T42" fmla="*/ 2159 w 2228"/>
                <a:gd name="T43" fmla="*/ 322 h 322"/>
                <a:gd name="T44" fmla="*/ 2216 w 2228"/>
                <a:gd name="T45" fmla="*/ 322 h 322"/>
                <a:gd name="T46" fmla="*/ 2223 w 2228"/>
                <a:gd name="T47" fmla="*/ 315 h 322"/>
                <a:gd name="T48" fmla="*/ 2228 w 2228"/>
                <a:gd name="T49" fmla="*/ 224 h 322"/>
                <a:gd name="T50" fmla="*/ 2221 w 2228"/>
                <a:gd name="T51" fmla="*/ 217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28" h="322">
                  <a:moveTo>
                    <a:pt x="402" y="224"/>
                  </a:moveTo>
                  <a:cubicBezTo>
                    <a:pt x="396" y="315"/>
                    <a:pt x="396" y="315"/>
                    <a:pt x="396" y="315"/>
                  </a:cubicBezTo>
                  <a:cubicBezTo>
                    <a:pt x="396" y="319"/>
                    <a:pt x="393" y="322"/>
                    <a:pt x="389" y="322"/>
                  </a:cubicBezTo>
                  <a:cubicBezTo>
                    <a:pt x="337" y="322"/>
                    <a:pt x="337" y="322"/>
                    <a:pt x="337" y="322"/>
                  </a:cubicBezTo>
                  <a:cubicBezTo>
                    <a:pt x="250" y="322"/>
                    <a:pt x="206" y="279"/>
                    <a:pt x="174" y="232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62" y="69"/>
                    <a:pt x="29" y="26"/>
                    <a:pt x="0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152" y="0"/>
                    <a:pt x="174" y="34"/>
                    <a:pt x="206" y="76"/>
                  </a:cubicBezTo>
                  <a:cubicBezTo>
                    <a:pt x="264" y="152"/>
                    <a:pt x="264" y="152"/>
                    <a:pt x="264" y="152"/>
                  </a:cubicBezTo>
                  <a:cubicBezTo>
                    <a:pt x="297" y="195"/>
                    <a:pt x="315" y="217"/>
                    <a:pt x="373" y="217"/>
                  </a:cubicBezTo>
                  <a:cubicBezTo>
                    <a:pt x="395" y="217"/>
                    <a:pt x="395" y="217"/>
                    <a:pt x="395" y="217"/>
                  </a:cubicBezTo>
                  <a:cubicBezTo>
                    <a:pt x="398" y="217"/>
                    <a:pt x="402" y="221"/>
                    <a:pt x="402" y="224"/>
                  </a:cubicBezTo>
                  <a:close/>
                  <a:moveTo>
                    <a:pt x="2221" y="217"/>
                  </a:moveTo>
                  <a:cubicBezTo>
                    <a:pt x="2196" y="217"/>
                    <a:pt x="2196" y="217"/>
                    <a:pt x="2196" y="217"/>
                  </a:cubicBezTo>
                  <a:cubicBezTo>
                    <a:pt x="2138" y="217"/>
                    <a:pt x="2121" y="195"/>
                    <a:pt x="2087" y="152"/>
                  </a:cubicBezTo>
                  <a:cubicBezTo>
                    <a:pt x="2053" y="109"/>
                    <a:pt x="2053" y="109"/>
                    <a:pt x="2053" y="109"/>
                  </a:cubicBezTo>
                  <a:cubicBezTo>
                    <a:pt x="2021" y="69"/>
                    <a:pt x="1999" y="33"/>
                    <a:pt x="1908" y="33"/>
                  </a:cubicBezTo>
                  <a:cubicBezTo>
                    <a:pt x="1847" y="33"/>
                    <a:pt x="1847" y="33"/>
                    <a:pt x="1847" y="33"/>
                  </a:cubicBezTo>
                  <a:cubicBezTo>
                    <a:pt x="1876" y="58"/>
                    <a:pt x="1908" y="102"/>
                    <a:pt x="1923" y="123"/>
                  </a:cubicBezTo>
                  <a:cubicBezTo>
                    <a:pt x="1997" y="232"/>
                    <a:pt x="1997" y="232"/>
                    <a:pt x="1997" y="232"/>
                  </a:cubicBezTo>
                  <a:cubicBezTo>
                    <a:pt x="2029" y="279"/>
                    <a:pt x="2073" y="322"/>
                    <a:pt x="2159" y="322"/>
                  </a:cubicBezTo>
                  <a:cubicBezTo>
                    <a:pt x="2216" y="322"/>
                    <a:pt x="2216" y="322"/>
                    <a:pt x="2216" y="322"/>
                  </a:cubicBezTo>
                  <a:cubicBezTo>
                    <a:pt x="2219" y="322"/>
                    <a:pt x="2223" y="319"/>
                    <a:pt x="2223" y="315"/>
                  </a:cubicBezTo>
                  <a:cubicBezTo>
                    <a:pt x="2228" y="224"/>
                    <a:pt x="2228" y="224"/>
                    <a:pt x="2228" y="224"/>
                  </a:cubicBezTo>
                  <a:cubicBezTo>
                    <a:pt x="2228" y="221"/>
                    <a:pt x="2225" y="217"/>
                    <a:pt x="2221" y="217"/>
                  </a:cubicBezTo>
                  <a:close/>
                </a:path>
              </a:pathLst>
            </a:custGeom>
            <a:solidFill>
              <a:srgbClr val="00B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1514B9EB-749C-4BCC-AB23-F1460B7A15C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60" y="452"/>
              <a:ext cx="237" cy="63"/>
            </a:xfrm>
            <a:custGeom>
              <a:avLst/>
              <a:gdLst>
                <a:gd name="T0" fmla="*/ 13 w 1187"/>
                <a:gd name="T1" fmla="*/ 135 h 316"/>
                <a:gd name="T2" fmla="*/ 315 w 1187"/>
                <a:gd name="T3" fmla="*/ 0 h 316"/>
                <a:gd name="T4" fmla="*/ 631 w 1187"/>
                <a:gd name="T5" fmla="*/ 144 h 316"/>
                <a:gd name="T6" fmla="*/ 875 w 1187"/>
                <a:gd name="T7" fmla="*/ 256 h 316"/>
                <a:gd name="T8" fmla="*/ 1133 w 1187"/>
                <a:gd name="T9" fmla="*/ 135 h 316"/>
                <a:gd name="T10" fmla="*/ 1176 w 1187"/>
                <a:gd name="T11" fmla="*/ 137 h 316"/>
                <a:gd name="T12" fmla="*/ 1174 w 1187"/>
                <a:gd name="T13" fmla="*/ 179 h 316"/>
                <a:gd name="T14" fmla="*/ 875 w 1187"/>
                <a:gd name="T15" fmla="*/ 316 h 316"/>
                <a:gd name="T16" fmla="*/ 590 w 1187"/>
                <a:gd name="T17" fmla="*/ 188 h 316"/>
                <a:gd name="T18" fmla="*/ 315 w 1187"/>
                <a:gd name="T19" fmla="*/ 60 h 316"/>
                <a:gd name="T20" fmla="*/ 54 w 1187"/>
                <a:gd name="T21" fmla="*/ 179 h 316"/>
                <a:gd name="T22" fmla="*/ 12 w 1187"/>
                <a:gd name="T23" fmla="*/ 178 h 316"/>
                <a:gd name="T24" fmla="*/ 13 w 1187"/>
                <a:gd name="T25" fmla="*/ 135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7" h="316">
                  <a:moveTo>
                    <a:pt x="13" y="135"/>
                  </a:moveTo>
                  <a:cubicBezTo>
                    <a:pt x="106" y="48"/>
                    <a:pt x="209" y="0"/>
                    <a:pt x="315" y="0"/>
                  </a:cubicBezTo>
                  <a:cubicBezTo>
                    <a:pt x="423" y="0"/>
                    <a:pt x="530" y="49"/>
                    <a:pt x="631" y="144"/>
                  </a:cubicBezTo>
                  <a:cubicBezTo>
                    <a:pt x="709" y="218"/>
                    <a:pt x="791" y="256"/>
                    <a:pt x="875" y="256"/>
                  </a:cubicBezTo>
                  <a:cubicBezTo>
                    <a:pt x="956" y="256"/>
                    <a:pt x="1043" y="220"/>
                    <a:pt x="1133" y="135"/>
                  </a:cubicBezTo>
                  <a:cubicBezTo>
                    <a:pt x="1145" y="124"/>
                    <a:pt x="1164" y="124"/>
                    <a:pt x="1176" y="137"/>
                  </a:cubicBezTo>
                  <a:cubicBezTo>
                    <a:pt x="1187" y="149"/>
                    <a:pt x="1186" y="168"/>
                    <a:pt x="1174" y="179"/>
                  </a:cubicBezTo>
                  <a:cubicBezTo>
                    <a:pt x="1077" y="271"/>
                    <a:pt x="975" y="316"/>
                    <a:pt x="875" y="316"/>
                  </a:cubicBezTo>
                  <a:cubicBezTo>
                    <a:pt x="772" y="316"/>
                    <a:pt x="675" y="269"/>
                    <a:pt x="590" y="188"/>
                  </a:cubicBezTo>
                  <a:cubicBezTo>
                    <a:pt x="497" y="100"/>
                    <a:pt x="404" y="60"/>
                    <a:pt x="315" y="60"/>
                  </a:cubicBezTo>
                  <a:cubicBezTo>
                    <a:pt x="227" y="60"/>
                    <a:pt x="139" y="99"/>
                    <a:pt x="54" y="179"/>
                  </a:cubicBezTo>
                  <a:cubicBezTo>
                    <a:pt x="42" y="190"/>
                    <a:pt x="23" y="190"/>
                    <a:pt x="12" y="178"/>
                  </a:cubicBezTo>
                  <a:cubicBezTo>
                    <a:pt x="0" y="166"/>
                    <a:pt x="1" y="147"/>
                    <a:pt x="13" y="135"/>
                  </a:cubicBezTo>
                  <a:close/>
                </a:path>
              </a:pathLst>
            </a:custGeom>
            <a:solidFill>
              <a:srgbClr val="00B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7" name="Tijdelijke aanduiding voor dianummer 6"/>
          <p:cNvSpPr>
            <a:spLocks noGrp="1" noSelect="1"/>
          </p:cNvSpPr>
          <p:nvPr>
            <p:ph type="sldNum" sz="quarter" idx="1003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‹#›</a:t>
            </a:fld>
            <a:endParaRPr lang="nl-NL" noProof="1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5E29099C-89DD-4EDC-8612-720F92AEBF36}"/>
              </a:ext>
            </a:extLst>
          </p:cNvPr>
          <p:cNvSpPr>
            <a:spLocks noGrp="1" noSelect="1"/>
          </p:cNvSpPr>
          <p:nvPr>
            <p:ph type="pic" sz="quarter" idx="14" hasCustomPrompt="1"/>
          </p:nvPr>
        </p:nvSpPr>
        <p:spPr>
          <a:xfrm>
            <a:off x="6159545" y="0"/>
            <a:ext cx="6035630" cy="6858000"/>
          </a:xfrm>
          <a:prstGeom prst="rect">
            <a:avLst/>
          </a:prstGeom>
        </p:spPr>
        <p:txBody>
          <a:bodyPr/>
          <a:lstStyle>
            <a:lvl1pPr marL="270108" indent="-270108" algn="l" defTabSz="1088937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2" name="Groene vlak (PHJU)">
            <a:extLst>
              <a:ext uri="{FF2B5EF4-FFF2-40B4-BE49-F238E27FC236}">
                <a16:creationId xmlns:a16="http://schemas.microsoft.com/office/drawing/2014/main" id="{1DB941F6-916B-4B89-9EFF-0349A161A5E3}"/>
              </a:ext>
            </a:extLst>
          </p:cNvPr>
          <p:cNvSpPr>
            <a:spLocks noGrp="1" noSelect="1"/>
          </p:cNvSpPr>
          <p:nvPr userDrawn="1">
            <p:ph type="body" idx="1000" hasCustomPrompt="1"/>
            <p:custDataLst>
              <p:custData r:id="rId1"/>
            </p:custDataLst>
          </p:nvPr>
        </p:nvSpPr>
        <p:spPr>
          <a:xfrm>
            <a:off x="6159600" y="6237360"/>
            <a:ext cx="6035760" cy="62064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1088937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/>
            </a:lvl1pPr>
          </a:lstStyle>
          <a:p>
            <a:pPr algn="ctr"/>
            <a:r>
              <a:rPr lang="nl-NL" dirty="0"/>
              <a:t> </a:t>
            </a:r>
          </a:p>
        </p:txBody>
      </p:sp>
      <p:sp>
        <p:nvSpPr>
          <p:cNvPr id="12" name="Freeform 5 (PHJU)">
            <a:extLst>
              <a:ext uri="{FF2B5EF4-FFF2-40B4-BE49-F238E27FC236}">
                <a16:creationId xmlns:a16="http://schemas.microsoft.com/office/drawing/2014/main" id="{B31351DE-DD97-4829-8E72-8D67FED23386}"/>
              </a:ext>
            </a:extLst>
          </p:cNvPr>
          <p:cNvSpPr>
            <a:spLocks noGrp="1" noSelect="1"/>
          </p:cNvSpPr>
          <p:nvPr userDrawn="1">
            <p:ph type="body" idx="1001" hasCustomPrompt="1"/>
            <p:custDataLst>
              <p:custData r:id="rId2"/>
            </p:custDataLst>
          </p:nvPr>
        </p:nvSpPr>
        <p:spPr bwMode="auto">
          <a:xfrm>
            <a:off x="6357474" y="6715114"/>
            <a:ext cx="5594768" cy="6356"/>
          </a:xfrm>
          <a:custGeom>
            <a:avLst/>
            <a:gdLst>
              <a:gd name="T0" fmla="*/ 3472 w 3521"/>
              <a:gd name="T1" fmla="*/ 4 h 4"/>
              <a:gd name="T2" fmla="*/ 3424 w 3521"/>
              <a:gd name="T3" fmla="*/ 4 h 4"/>
              <a:gd name="T4" fmla="*/ 3360 w 3521"/>
              <a:gd name="T5" fmla="*/ 0 h 4"/>
              <a:gd name="T6" fmla="*/ 3279 w 3521"/>
              <a:gd name="T7" fmla="*/ 0 h 4"/>
              <a:gd name="T8" fmla="*/ 3247 w 3521"/>
              <a:gd name="T9" fmla="*/ 0 h 4"/>
              <a:gd name="T10" fmla="*/ 3183 w 3521"/>
              <a:gd name="T11" fmla="*/ 4 h 4"/>
              <a:gd name="T12" fmla="*/ 3135 w 3521"/>
              <a:gd name="T13" fmla="*/ 4 h 4"/>
              <a:gd name="T14" fmla="*/ 3071 w 3521"/>
              <a:gd name="T15" fmla="*/ 0 h 4"/>
              <a:gd name="T16" fmla="*/ 2990 w 3521"/>
              <a:gd name="T17" fmla="*/ 0 h 4"/>
              <a:gd name="T18" fmla="*/ 2958 w 3521"/>
              <a:gd name="T19" fmla="*/ 0 h 4"/>
              <a:gd name="T20" fmla="*/ 2894 w 3521"/>
              <a:gd name="T21" fmla="*/ 4 h 4"/>
              <a:gd name="T22" fmla="*/ 2845 w 3521"/>
              <a:gd name="T23" fmla="*/ 4 h 4"/>
              <a:gd name="T24" fmla="*/ 2781 w 3521"/>
              <a:gd name="T25" fmla="*/ 0 h 4"/>
              <a:gd name="T26" fmla="*/ 2701 w 3521"/>
              <a:gd name="T27" fmla="*/ 0 h 4"/>
              <a:gd name="T28" fmla="*/ 2668 w 3521"/>
              <a:gd name="T29" fmla="*/ 0 h 4"/>
              <a:gd name="T30" fmla="*/ 2604 w 3521"/>
              <a:gd name="T31" fmla="*/ 4 h 4"/>
              <a:gd name="T32" fmla="*/ 2556 w 3521"/>
              <a:gd name="T33" fmla="*/ 4 h 4"/>
              <a:gd name="T34" fmla="*/ 2492 w 3521"/>
              <a:gd name="T35" fmla="*/ 0 h 4"/>
              <a:gd name="T36" fmla="*/ 2411 w 3521"/>
              <a:gd name="T37" fmla="*/ 0 h 4"/>
              <a:gd name="T38" fmla="*/ 2379 w 3521"/>
              <a:gd name="T39" fmla="*/ 0 h 4"/>
              <a:gd name="T40" fmla="*/ 2315 w 3521"/>
              <a:gd name="T41" fmla="*/ 4 h 4"/>
              <a:gd name="T42" fmla="*/ 2267 w 3521"/>
              <a:gd name="T43" fmla="*/ 4 h 4"/>
              <a:gd name="T44" fmla="*/ 2202 w 3521"/>
              <a:gd name="T45" fmla="*/ 0 h 4"/>
              <a:gd name="T46" fmla="*/ 2122 w 3521"/>
              <a:gd name="T47" fmla="*/ 0 h 4"/>
              <a:gd name="T48" fmla="*/ 2090 w 3521"/>
              <a:gd name="T49" fmla="*/ 0 h 4"/>
              <a:gd name="T50" fmla="*/ 2026 w 3521"/>
              <a:gd name="T51" fmla="*/ 4 h 4"/>
              <a:gd name="T52" fmla="*/ 1977 w 3521"/>
              <a:gd name="T53" fmla="*/ 4 h 4"/>
              <a:gd name="T54" fmla="*/ 1913 w 3521"/>
              <a:gd name="T55" fmla="*/ 0 h 4"/>
              <a:gd name="T56" fmla="*/ 1833 w 3521"/>
              <a:gd name="T57" fmla="*/ 0 h 4"/>
              <a:gd name="T58" fmla="*/ 1800 w 3521"/>
              <a:gd name="T59" fmla="*/ 0 h 4"/>
              <a:gd name="T60" fmla="*/ 1736 w 3521"/>
              <a:gd name="T61" fmla="*/ 4 h 4"/>
              <a:gd name="T62" fmla="*/ 1688 w 3521"/>
              <a:gd name="T63" fmla="*/ 4 h 4"/>
              <a:gd name="T64" fmla="*/ 1624 w 3521"/>
              <a:gd name="T65" fmla="*/ 0 h 4"/>
              <a:gd name="T66" fmla="*/ 1543 w 3521"/>
              <a:gd name="T67" fmla="*/ 0 h 4"/>
              <a:gd name="T68" fmla="*/ 1511 w 3521"/>
              <a:gd name="T69" fmla="*/ 0 h 4"/>
              <a:gd name="T70" fmla="*/ 1447 w 3521"/>
              <a:gd name="T71" fmla="*/ 4 h 4"/>
              <a:gd name="T72" fmla="*/ 1399 w 3521"/>
              <a:gd name="T73" fmla="*/ 4 h 4"/>
              <a:gd name="T74" fmla="*/ 1334 w 3521"/>
              <a:gd name="T75" fmla="*/ 0 h 4"/>
              <a:gd name="T76" fmla="*/ 1254 w 3521"/>
              <a:gd name="T77" fmla="*/ 0 h 4"/>
              <a:gd name="T78" fmla="*/ 1222 w 3521"/>
              <a:gd name="T79" fmla="*/ 0 h 4"/>
              <a:gd name="T80" fmla="*/ 1158 w 3521"/>
              <a:gd name="T81" fmla="*/ 4 h 4"/>
              <a:gd name="T82" fmla="*/ 1109 w 3521"/>
              <a:gd name="T83" fmla="*/ 4 h 4"/>
              <a:gd name="T84" fmla="*/ 1045 w 3521"/>
              <a:gd name="T85" fmla="*/ 0 h 4"/>
              <a:gd name="T86" fmla="*/ 964 w 3521"/>
              <a:gd name="T87" fmla="*/ 0 h 4"/>
              <a:gd name="T88" fmla="*/ 932 w 3521"/>
              <a:gd name="T89" fmla="*/ 0 h 4"/>
              <a:gd name="T90" fmla="*/ 868 w 3521"/>
              <a:gd name="T91" fmla="*/ 4 h 4"/>
              <a:gd name="T92" fmla="*/ 820 w 3521"/>
              <a:gd name="T93" fmla="*/ 4 h 4"/>
              <a:gd name="T94" fmla="*/ 756 w 3521"/>
              <a:gd name="T95" fmla="*/ 0 h 4"/>
              <a:gd name="T96" fmla="*/ 675 w 3521"/>
              <a:gd name="T97" fmla="*/ 0 h 4"/>
              <a:gd name="T98" fmla="*/ 643 w 3521"/>
              <a:gd name="T99" fmla="*/ 0 h 4"/>
              <a:gd name="T100" fmla="*/ 579 w 3521"/>
              <a:gd name="T101" fmla="*/ 4 h 4"/>
              <a:gd name="T102" fmla="*/ 530 w 3521"/>
              <a:gd name="T103" fmla="*/ 4 h 4"/>
              <a:gd name="T104" fmla="*/ 466 w 3521"/>
              <a:gd name="T105" fmla="*/ 0 h 4"/>
              <a:gd name="T106" fmla="*/ 386 w 3521"/>
              <a:gd name="T107" fmla="*/ 0 h 4"/>
              <a:gd name="T108" fmla="*/ 354 w 3521"/>
              <a:gd name="T109" fmla="*/ 0 h 4"/>
              <a:gd name="T110" fmla="*/ 289 w 3521"/>
              <a:gd name="T111" fmla="*/ 4 h 4"/>
              <a:gd name="T112" fmla="*/ 241 w 3521"/>
              <a:gd name="T113" fmla="*/ 4 h 4"/>
              <a:gd name="T114" fmla="*/ 177 w 3521"/>
              <a:gd name="T115" fmla="*/ 0 h 4"/>
              <a:gd name="T116" fmla="*/ 96 w 3521"/>
              <a:gd name="T117" fmla="*/ 0 h 4"/>
              <a:gd name="T118" fmla="*/ 64 w 3521"/>
              <a:gd name="T119" fmla="*/ 0 h 4"/>
              <a:gd name="T120" fmla="*/ 0 w 3521"/>
              <a:gd name="T121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521" h="4">
                <a:moveTo>
                  <a:pt x="3504" y="0"/>
                </a:moveTo>
                <a:lnTo>
                  <a:pt x="3521" y="0"/>
                </a:lnTo>
                <a:lnTo>
                  <a:pt x="3521" y="4"/>
                </a:lnTo>
                <a:lnTo>
                  <a:pt x="3504" y="4"/>
                </a:lnTo>
                <a:lnTo>
                  <a:pt x="3504" y="0"/>
                </a:lnTo>
                <a:close/>
                <a:moveTo>
                  <a:pt x="3472" y="0"/>
                </a:moveTo>
                <a:lnTo>
                  <a:pt x="3488" y="0"/>
                </a:lnTo>
                <a:lnTo>
                  <a:pt x="3488" y="4"/>
                </a:lnTo>
                <a:lnTo>
                  <a:pt x="3472" y="4"/>
                </a:lnTo>
                <a:lnTo>
                  <a:pt x="3472" y="0"/>
                </a:lnTo>
                <a:close/>
                <a:moveTo>
                  <a:pt x="3440" y="0"/>
                </a:moveTo>
                <a:lnTo>
                  <a:pt x="3456" y="0"/>
                </a:lnTo>
                <a:lnTo>
                  <a:pt x="3456" y="4"/>
                </a:lnTo>
                <a:lnTo>
                  <a:pt x="3440" y="4"/>
                </a:lnTo>
                <a:lnTo>
                  <a:pt x="3440" y="0"/>
                </a:lnTo>
                <a:close/>
                <a:moveTo>
                  <a:pt x="3408" y="0"/>
                </a:moveTo>
                <a:lnTo>
                  <a:pt x="3424" y="0"/>
                </a:lnTo>
                <a:lnTo>
                  <a:pt x="3424" y="4"/>
                </a:lnTo>
                <a:lnTo>
                  <a:pt x="3408" y="4"/>
                </a:lnTo>
                <a:lnTo>
                  <a:pt x="3408" y="0"/>
                </a:lnTo>
                <a:close/>
                <a:moveTo>
                  <a:pt x="3376" y="0"/>
                </a:moveTo>
                <a:lnTo>
                  <a:pt x="3392" y="0"/>
                </a:lnTo>
                <a:lnTo>
                  <a:pt x="3392" y="4"/>
                </a:lnTo>
                <a:lnTo>
                  <a:pt x="3376" y="4"/>
                </a:lnTo>
                <a:lnTo>
                  <a:pt x="3376" y="0"/>
                </a:lnTo>
                <a:close/>
                <a:moveTo>
                  <a:pt x="3344" y="0"/>
                </a:moveTo>
                <a:lnTo>
                  <a:pt x="3360" y="0"/>
                </a:lnTo>
                <a:lnTo>
                  <a:pt x="3360" y="4"/>
                </a:lnTo>
                <a:lnTo>
                  <a:pt x="3344" y="4"/>
                </a:lnTo>
                <a:lnTo>
                  <a:pt x="3344" y="0"/>
                </a:lnTo>
                <a:close/>
                <a:moveTo>
                  <a:pt x="3312" y="0"/>
                </a:moveTo>
                <a:lnTo>
                  <a:pt x="3328" y="0"/>
                </a:lnTo>
                <a:lnTo>
                  <a:pt x="3328" y="4"/>
                </a:lnTo>
                <a:lnTo>
                  <a:pt x="3312" y="4"/>
                </a:lnTo>
                <a:lnTo>
                  <a:pt x="3312" y="0"/>
                </a:lnTo>
                <a:close/>
                <a:moveTo>
                  <a:pt x="3279" y="0"/>
                </a:moveTo>
                <a:lnTo>
                  <a:pt x="3296" y="0"/>
                </a:lnTo>
                <a:lnTo>
                  <a:pt x="3296" y="4"/>
                </a:lnTo>
                <a:lnTo>
                  <a:pt x="3279" y="4"/>
                </a:lnTo>
                <a:lnTo>
                  <a:pt x="3279" y="0"/>
                </a:lnTo>
                <a:close/>
                <a:moveTo>
                  <a:pt x="3247" y="0"/>
                </a:moveTo>
                <a:lnTo>
                  <a:pt x="3263" y="0"/>
                </a:lnTo>
                <a:lnTo>
                  <a:pt x="3263" y="4"/>
                </a:lnTo>
                <a:lnTo>
                  <a:pt x="3247" y="4"/>
                </a:lnTo>
                <a:lnTo>
                  <a:pt x="3247" y="0"/>
                </a:lnTo>
                <a:close/>
                <a:moveTo>
                  <a:pt x="3215" y="0"/>
                </a:moveTo>
                <a:lnTo>
                  <a:pt x="3231" y="0"/>
                </a:lnTo>
                <a:lnTo>
                  <a:pt x="3231" y="4"/>
                </a:lnTo>
                <a:lnTo>
                  <a:pt x="3215" y="4"/>
                </a:lnTo>
                <a:lnTo>
                  <a:pt x="3215" y="0"/>
                </a:lnTo>
                <a:close/>
                <a:moveTo>
                  <a:pt x="3183" y="0"/>
                </a:moveTo>
                <a:lnTo>
                  <a:pt x="3199" y="0"/>
                </a:lnTo>
                <a:lnTo>
                  <a:pt x="3199" y="4"/>
                </a:lnTo>
                <a:lnTo>
                  <a:pt x="3183" y="4"/>
                </a:lnTo>
                <a:lnTo>
                  <a:pt x="3183" y="0"/>
                </a:lnTo>
                <a:close/>
                <a:moveTo>
                  <a:pt x="3151" y="0"/>
                </a:moveTo>
                <a:lnTo>
                  <a:pt x="3167" y="0"/>
                </a:lnTo>
                <a:lnTo>
                  <a:pt x="3167" y="4"/>
                </a:lnTo>
                <a:lnTo>
                  <a:pt x="3151" y="4"/>
                </a:lnTo>
                <a:lnTo>
                  <a:pt x="3151" y="0"/>
                </a:lnTo>
                <a:close/>
                <a:moveTo>
                  <a:pt x="3119" y="0"/>
                </a:moveTo>
                <a:lnTo>
                  <a:pt x="3135" y="0"/>
                </a:lnTo>
                <a:lnTo>
                  <a:pt x="3135" y="4"/>
                </a:lnTo>
                <a:lnTo>
                  <a:pt x="3119" y="4"/>
                </a:lnTo>
                <a:lnTo>
                  <a:pt x="3119" y="0"/>
                </a:lnTo>
                <a:close/>
                <a:moveTo>
                  <a:pt x="3087" y="0"/>
                </a:moveTo>
                <a:lnTo>
                  <a:pt x="3103" y="0"/>
                </a:lnTo>
                <a:lnTo>
                  <a:pt x="3103" y="4"/>
                </a:lnTo>
                <a:lnTo>
                  <a:pt x="3087" y="4"/>
                </a:lnTo>
                <a:lnTo>
                  <a:pt x="3087" y="0"/>
                </a:lnTo>
                <a:close/>
                <a:moveTo>
                  <a:pt x="3054" y="0"/>
                </a:moveTo>
                <a:lnTo>
                  <a:pt x="3071" y="0"/>
                </a:lnTo>
                <a:lnTo>
                  <a:pt x="3071" y="4"/>
                </a:lnTo>
                <a:lnTo>
                  <a:pt x="3054" y="4"/>
                </a:lnTo>
                <a:lnTo>
                  <a:pt x="3054" y="0"/>
                </a:lnTo>
                <a:close/>
                <a:moveTo>
                  <a:pt x="3022" y="0"/>
                </a:moveTo>
                <a:lnTo>
                  <a:pt x="3038" y="0"/>
                </a:lnTo>
                <a:lnTo>
                  <a:pt x="3038" y="4"/>
                </a:lnTo>
                <a:lnTo>
                  <a:pt x="3022" y="4"/>
                </a:lnTo>
                <a:lnTo>
                  <a:pt x="3022" y="0"/>
                </a:lnTo>
                <a:close/>
                <a:moveTo>
                  <a:pt x="2990" y="0"/>
                </a:moveTo>
                <a:lnTo>
                  <a:pt x="3006" y="0"/>
                </a:lnTo>
                <a:lnTo>
                  <a:pt x="3006" y="4"/>
                </a:lnTo>
                <a:lnTo>
                  <a:pt x="2990" y="4"/>
                </a:lnTo>
                <a:lnTo>
                  <a:pt x="2990" y="0"/>
                </a:lnTo>
                <a:close/>
                <a:moveTo>
                  <a:pt x="2958" y="0"/>
                </a:moveTo>
                <a:lnTo>
                  <a:pt x="2974" y="0"/>
                </a:lnTo>
                <a:lnTo>
                  <a:pt x="2974" y="4"/>
                </a:lnTo>
                <a:lnTo>
                  <a:pt x="2958" y="4"/>
                </a:lnTo>
                <a:lnTo>
                  <a:pt x="2958" y="0"/>
                </a:lnTo>
                <a:close/>
                <a:moveTo>
                  <a:pt x="2926" y="0"/>
                </a:moveTo>
                <a:lnTo>
                  <a:pt x="2942" y="0"/>
                </a:lnTo>
                <a:lnTo>
                  <a:pt x="2942" y="4"/>
                </a:lnTo>
                <a:lnTo>
                  <a:pt x="2926" y="4"/>
                </a:lnTo>
                <a:lnTo>
                  <a:pt x="2926" y="0"/>
                </a:lnTo>
                <a:close/>
                <a:moveTo>
                  <a:pt x="2894" y="0"/>
                </a:moveTo>
                <a:lnTo>
                  <a:pt x="2910" y="0"/>
                </a:lnTo>
                <a:lnTo>
                  <a:pt x="2910" y="4"/>
                </a:lnTo>
                <a:lnTo>
                  <a:pt x="2894" y="4"/>
                </a:lnTo>
                <a:lnTo>
                  <a:pt x="2894" y="0"/>
                </a:lnTo>
                <a:close/>
                <a:moveTo>
                  <a:pt x="2861" y="0"/>
                </a:moveTo>
                <a:lnTo>
                  <a:pt x="2877" y="0"/>
                </a:lnTo>
                <a:lnTo>
                  <a:pt x="2877" y="4"/>
                </a:lnTo>
                <a:lnTo>
                  <a:pt x="2861" y="4"/>
                </a:lnTo>
                <a:lnTo>
                  <a:pt x="2861" y="0"/>
                </a:lnTo>
                <a:close/>
                <a:moveTo>
                  <a:pt x="2829" y="0"/>
                </a:moveTo>
                <a:lnTo>
                  <a:pt x="2845" y="0"/>
                </a:lnTo>
                <a:lnTo>
                  <a:pt x="2845" y="4"/>
                </a:lnTo>
                <a:lnTo>
                  <a:pt x="2829" y="4"/>
                </a:lnTo>
                <a:lnTo>
                  <a:pt x="2829" y="0"/>
                </a:lnTo>
                <a:close/>
                <a:moveTo>
                  <a:pt x="2797" y="0"/>
                </a:moveTo>
                <a:lnTo>
                  <a:pt x="2813" y="0"/>
                </a:lnTo>
                <a:lnTo>
                  <a:pt x="2813" y="4"/>
                </a:lnTo>
                <a:lnTo>
                  <a:pt x="2797" y="4"/>
                </a:lnTo>
                <a:lnTo>
                  <a:pt x="2797" y="0"/>
                </a:lnTo>
                <a:close/>
                <a:moveTo>
                  <a:pt x="2765" y="0"/>
                </a:moveTo>
                <a:lnTo>
                  <a:pt x="2781" y="0"/>
                </a:lnTo>
                <a:lnTo>
                  <a:pt x="2781" y="4"/>
                </a:lnTo>
                <a:lnTo>
                  <a:pt x="2765" y="4"/>
                </a:lnTo>
                <a:lnTo>
                  <a:pt x="2765" y="0"/>
                </a:lnTo>
                <a:close/>
                <a:moveTo>
                  <a:pt x="2733" y="0"/>
                </a:moveTo>
                <a:lnTo>
                  <a:pt x="2749" y="0"/>
                </a:lnTo>
                <a:lnTo>
                  <a:pt x="2749" y="4"/>
                </a:lnTo>
                <a:lnTo>
                  <a:pt x="2733" y="4"/>
                </a:lnTo>
                <a:lnTo>
                  <a:pt x="2733" y="0"/>
                </a:lnTo>
                <a:close/>
                <a:moveTo>
                  <a:pt x="2701" y="0"/>
                </a:moveTo>
                <a:lnTo>
                  <a:pt x="2717" y="0"/>
                </a:lnTo>
                <a:lnTo>
                  <a:pt x="2717" y="4"/>
                </a:lnTo>
                <a:lnTo>
                  <a:pt x="2701" y="4"/>
                </a:lnTo>
                <a:lnTo>
                  <a:pt x="2701" y="0"/>
                </a:lnTo>
                <a:close/>
                <a:moveTo>
                  <a:pt x="2668" y="0"/>
                </a:moveTo>
                <a:lnTo>
                  <a:pt x="2685" y="0"/>
                </a:lnTo>
                <a:lnTo>
                  <a:pt x="2685" y="4"/>
                </a:lnTo>
                <a:lnTo>
                  <a:pt x="2668" y="4"/>
                </a:lnTo>
                <a:lnTo>
                  <a:pt x="2668" y="0"/>
                </a:lnTo>
                <a:close/>
                <a:moveTo>
                  <a:pt x="2636" y="0"/>
                </a:moveTo>
                <a:lnTo>
                  <a:pt x="2652" y="0"/>
                </a:lnTo>
                <a:lnTo>
                  <a:pt x="2652" y="4"/>
                </a:lnTo>
                <a:lnTo>
                  <a:pt x="2636" y="4"/>
                </a:lnTo>
                <a:lnTo>
                  <a:pt x="2636" y="0"/>
                </a:lnTo>
                <a:close/>
                <a:moveTo>
                  <a:pt x="2604" y="0"/>
                </a:moveTo>
                <a:lnTo>
                  <a:pt x="2620" y="0"/>
                </a:lnTo>
                <a:lnTo>
                  <a:pt x="2620" y="4"/>
                </a:lnTo>
                <a:lnTo>
                  <a:pt x="2604" y="4"/>
                </a:lnTo>
                <a:lnTo>
                  <a:pt x="2604" y="0"/>
                </a:lnTo>
                <a:close/>
                <a:moveTo>
                  <a:pt x="2572" y="0"/>
                </a:moveTo>
                <a:lnTo>
                  <a:pt x="2588" y="0"/>
                </a:lnTo>
                <a:lnTo>
                  <a:pt x="2588" y="4"/>
                </a:lnTo>
                <a:lnTo>
                  <a:pt x="2572" y="4"/>
                </a:lnTo>
                <a:lnTo>
                  <a:pt x="2572" y="0"/>
                </a:lnTo>
                <a:close/>
                <a:moveTo>
                  <a:pt x="2540" y="0"/>
                </a:moveTo>
                <a:lnTo>
                  <a:pt x="2556" y="0"/>
                </a:lnTo>
                <a:lnTo>
                  <a:pt x="2556" y="4"/>
                </a:lnTo>
                <a:lnTo>
                  <a:pt x="2540" y="4"/>
                </a:lnTo>
                <a:lnTo>
                  <a:pt x="2540" y="0"/>
                </a:lnTo>
                <a:close/>
                <a:moveTo>
                  <a:pt x="2508" y="0"/>
                </a:moveTo>
                <a:lnTo>
                  <a:pt x="2524" y="0"/>
                </a:lnTo>
                <a:lnTo>
                  <a:pt x="2524" y="4"/>
                </a:lnTo>
                <a:lnTo>
                  <a:pt x="2508" y="4"/>
                </a:lnTo>
                <a:lnTo>
                  <a:pt x="2508" y="0"/>
                </a:lnTo>
                <a:close/>
                <a:moveTo>
                  <a:pt x="2476" y="0"/>
                </a:moveTo>
                <a:lnTo>
                  <a:pt x="2492" y="0"/>
                </a:lnTo>
                <a:lnTo>
                  <a:pt x="2492" y="4"/>
                </a:lnTo>
                <a:lnTo>
                  <a:pt x="2476" y="4"/>
                </a:lnTo>
                <a:lnTo>
                  <a:pt x="2476" y="0"/>
                </a:lnTo>
                <a:close/>
                <a:moveTo>
                  <a:pt x="2443" y="0"/>
                </a:moveTo>
                <a:lnTo>
                  <a:pt x="2460" y="0"/>
                </a:lnTo>
                <a:lnTo>
                  <a:pt x="2460" y="4"/>
                </a:lnTo>
                <a:lnTo>
                  <a:pt x="2443" y="4"/>
                </a:lnTo>
                <a:lnTo>
                  <a:pt x="2443" y="0"/>
                </a:lnTo>
                <a:close/>
                <a:moveTo>
                  <a:pt x="2411" y="0"/>
                </a:moveTo>
                <a:lnTo>
                  <a:pt x="2427" y="0"/>
                </a:lnTo>
                <a:lnTo>
                  <a:pt x="2427" y="4"/>
                </a:lnTo>
                <a:lnTo>
                  <a:pt x="2411" y="4"/>
                </a:lnTo>
                <a:lnTo>
                  <a:pt x="2411" y="0"/>
                </a:lnTo>
                <a:close/>
                <a:moveTo>
                  <a:pt x="2379" y="0"/>
                </a:moveTo>
                <a:lnTo>
                  <a:pt x="2395" y="0"/>
                </a:lnTo>
                <a:lnTo>
                  <a:pt x="2395" y="4"/>
                </a:lnTo>
                <a:lnTo>
                  <a:pt x="2379" y="4"/>
                </a:lnTo>
                <a:lnTo>
                  <a:pt x="2379" y="0"/>
                </a:lnTo>
                <a:close/>
                <a:moveTo>
                  <a:pt x="2347" y="0"/>
                </a:moveTo>
                <a:lnTo>
                  <a:pt x="2363" y="0"/>
                </a:lnTo>
                <a:lnTo>
                  <a:pt x="2363" y="4"/>
                </a:lnTo>
                <a:lnTo>
                  <a:pt x="2347" y="4"/>
                </a:lnTo>
                <a:lnTo>
                  <a:pt x="2347" y="0"/>
                </a:lnTo>
                <a:close/>
                <a:moveTo>
                  <a:pt x="2315" y="0"/>
                </a:moveTo>
                <a:lnTo>
                  <a:pt x="2331" y="0"/>
                </a:lnTo>
                <a:lnTo>
                  <a:pt x="2331" y="4"/>
                </a:lnTo>
                <a:lnTo>
                  <a:pt x="2315" y="4"/>
                </a:lnTo>
                <a:lnTo>
                  <a:pt x="2315" y="0"/>
                </a:lnTo>
                <a:close/>
                <a:moveTo>
                  <a:pt x="2283" y="0"/>
                </a:moveTo>
                <a:lnTo>
                  <a:pt x="2299" y="0"/>
                </a:lnTo>
                <a:lnTo>
                  <a:pt x="2299" y="4"/>
                </a:lnTo>
                <a:lnTo>
                  <a:pt x="2283" y="4"/>
                </a:lnTo>
                <a:lnTo>
                  <a:pt x="2283" y="0"/>
                </a:lnTo>
                <a:close/>
                <a:moveTo>
                  <a:pt x="2251" y="0"/>
                </a:moveTo>
                <a:lnTo>
                  <a:pt x="2267" y="0"/>
                </a:lnTo>
                <a:lnTo>
                  <a:pt x="2267" y="4"/>
                </a:lnTo>
                <a:lnTo>
                  <a:pt x="2251" y="4"/>
                </a:lnTo>
                <a:lnTo>
                  <a:pt x="2251" y="0"/>
                </a:lnTo>
                <a:close/>
                <a:moveTo>
                  <a:pt x="2218" y="0"/>
                </a:moveTo>
                <a:lnTo>
                  <a:pt x="2234" y="0"/>
                </a:lnTo>
                <a:lnTo>
                  <a:pt x="2234" y="4"/>
                </a:lnTo>
                <a:lnTo>
                  <a:pt x="2218" y="4"/>
                </a:lnTo>
                <a:lnTo>
                  <a:pt x="2218" y="0"/>
                </a:lnTo>
                <a:close/>
                <a:moveTo>
                  <a:pt x="2186" y="0"/>
                </a:moveTo>
                <a:lnTo>
                  <a:pt x="2202" y="0"/>
                </a:lnTo>
                <a:lnTo>
                  <a:pt x="2202" y="4"/>
                </a:lnTo>
                <a:lnTo>
                  <a:pt x="2186" y="4"/>
                </a:lnTo>
                <a:lnTo>
                  <a:pt x="2186" y="0"/>
                </a:lnTo>
                <a:close/>
                <a:moveTo>
                  <a:pt x="2154" y="0"/>
                </a:moveTo>
                <a:lnTo>
                  <a:pt x="2170" y="0"/>
                </a:lnTo>
                <a:lnTo>
                  <a:pt x="2170" y="4"/>
                </a:lnTo>
                <a:lnTo>
                  <a:pt x="2154" y="4"/>
                </a:lnTo>
                <a:lnTo>
                  <a:pt x="2154" y="0"/>
                </a:lnTo>
                <a:close/>
                <a:moveTo>
                  <a:pt x="2122" y="0"/>
                </a:moveTo>
                <a:lnTo>
                  <a:pt x="2138" y="0"/>
                </a:lnTo>
                <a:lnTo>
                  <a:pt x="2138" y="4"/>
                </a:lnTo>
                <a:lnTo>
                  <a:pt x="2122" y="4"/>
                </a:lnTo>
                <a:lnTo>
                  <a:pt x="2122" y="0"/>
                </a:lnTo>
                <a:close/>
                <a:moveTo>
                  <a:pt x="2090" y="0"/>
                </a:moveTo>
                <a:lnTo>
                  <a:pt x="2106" y="0"/>
                </a:lnTo>
                <a:lnTo>
                  <a:pt x="2106" y="4"/>
                </a:lnTo>
                <a:lnTo>
                  <a:pt x="2090" y="4"/>
                </a:lnTo>
                <a:lnTo>
                  <a:pt x="2090" y="0"/>
                </a:lnTo>
                <a:close/>
                <a:moveTo>
                  <a:pt x="2058" y="0"/>
                </a:moveTo>
                <a:lnTo>
                  <a:pt x="2074" y="0"/>
                </a:lnTo>
                <a:lnTo>
                  <a:pt x="2074" y="4"/>
                </a:lnTo>
                <a:lnTo>
                  <a:pt x="2058" y="4"/>
                </a:lnTo>
                <a:lnTo>
                  <a:pt x="2058" y="0"/>
                </a:lnTo>
                <a:close/>
                <a:moveTo>
                  <a:pt x="2026" y="0"/>
                </a:moveTo>
                <a:lnTo>
                  <a:pt x="2042" y="0"/>
                </a:lnTo>
                <a:lnTo>
                  <a:pt x="2042" y="4"/>
                </a:lnTo>
                <a:lnTo>
                  <a:pt x="2026" y="4"/>
                </a:lnTo>
                <a:lnTo>
                  <a:pt x="2026" y="0"/>
                </a:lnTo>
                <a:close/>
                <a:moveTo>
                  <a:pt x="1993" y="0"/>
                </a:moveTo>
                <a:lnTo>
                  <a:pt x="2009" y="0"/>
                </a:lnTo>
                <a:lnTo>
                  <a:pt x="2009" y="4"/>
                </a:lnTo>
                <a:lnTo>
                  <a:pt x="1993" y="4"/>
                </a:lnTo>
                <a:lnTo>
                  <a:pt x="1993" y="0"/>
                </a:lnTo>
                <a:close/>
                <a:moveTo>
                  <a:pt x="1961" y="0"/>
                </a:moveTo>
                <a:lnTo>
                  <a:pt x="1977" y="0"/>
                </a:lnTo>
                <a:lnTo>
                  <a:pt x="1977" y="4"/>
                </a:lnTo>
                <a:lnTo>
                  <a:pt x="1961" y="4"/>
                </a:lnTo>
                <a:lnTo>
                  <a:pt x="1961" y="0"/>
                </a:lnTo>
                <a:close/>
                <a:moveTo>
                  <a:pt x="1929" y="0"/>
                </a:moveTo>
                <a:lnTo>
                  <a:pt x="1945" y="0"/>
                </a:lnTo>
                <a:lnTo>
                  <a:pt x="1945" y="4"/>
                </a:lnTo>
                <a:lnTo>
                  <a:pt x="1929" y="4"/>
                </a:lnTo>
                <a:lnTo>
                  <a:pt x="1929" y="0"/>
                </a:lnTo>
                <a:close/>
                <a:moveTo>
                  <a:pt x="1897" y="0"/>
                </a:moveTo>
                <a:lnTo>
                  <a:pt x="1913" y="0"/>
                </a:lnTo>
                <a:lnTo>
                  <a:pt x="1913" y="4"/>
                </a:lnTo>
                <a:lnTo>
                  <a:pt x="1897" y="4"/>
                </a:lnTo>
                <a:lnTo>
                  <a:pt x="1897" y="0"/>
                </a:lnTo>
                <a:close/>
                <a:moveTo>
                  <a:pt x="1865" y="0"/>
                </a:moveTo>
                <a:lnTo>
                  <a:pt x="1881" y="0"/>
                </a:lnTo>
                <a:lnTo>
                  <a:pt x="1881" y="4"/>
                </a:lnTo>
                <a:lnTo>
                  <a:pt x="1865" y="4"/>
                </a:lnTo>
                <a:lnTo>
                  <a:pt x="1865" y="0"/>
                </a:lnTo>
                <a:close/>
                <a:moveTo>
                  <a:pt x="1833" y="0"/>
                </a:moveTo>
                <a:lnTo>
                  <a:pt x="1849" y="0"/>
                </a:lnTo>
                <a:lnTo>
                  <a:pt x="1849" y="4"/>
                </a:lnTo>
                <a:lnTo>
                  <a:pt x="1833" y="4"/>
                </a:lnTo>
                <a:lnTo>
                  <a:pt x="1833" y="0"/>
                </a:lnTo>
                <a:close/>
                <a:moveTo>
                  <a:pt x="1800" y="0"/>
                </a:moveTo>
                <a:lnTo>
                  <a:pt x="1817" y="0"/>
                </a:lnTo>
                <a:lnTo>
                  <a:pt x="1817" y="4"/>
                </a:lnTo>
                <a:lnTo>
                  <a:pt x="1800" y="4"/>
                </a:lnTo>
                <a:lnTo>
                  <a:pt x="1800" y="0"/>
                </a:lnTo>
                <a:close/>
                <a:moveTo>
                  <a:pt x="1768" y="0"/>
                </a:moveTo>
                <a:lnTo>
                  <a:pt x="1784" y="0"/>
                </a:lnTo>
                <a:lnTo>
                  <a:pt x="1784" y="4"/>
                </a:lnTo>
                <a:lnTo>
                  <a:pt x="1768" y="4"/>
                </a:lnTo>
                <a:lnTo>
                  <a:pt x="1768" y="0"/>
                </a:lnTo>
                <a:close/>
                <a:moveTo>
                  <a:pt x="1736" y="0"/>
                </a:moveTo>
                <a:lnTo>
                  <a:pt x="1752" y="0"/>
                </a:lnTo>
                <a:lnTo>
                  <a:pt x="1752" y="4"/>
                </a:lnTo>
                <a:lnTo>
                  <a:pt x="1736" y="4"/>
                </a:lnTo>
                <a:lnTo>
                  <a:pt x="1736" y="0"/>
                </a:lnTo>
                <a:close/>
                <a:moveTo>
                  <a:pt x="1704" y="0"/>
                </a:moveTo>
                <a:lnTo>
                  <a:pt x="1720" y="0"/>
                </a:lnTo>
                <a:lnTo>
                  <a:pt x="1720" y="4"/>
                </a:lnTo>
                <a:lnTo>
                  <a:pt x="1704" y="4"/>
                </a:lnTo>
                <a:lnTo>
                  <a:pt x="1704" y="0"/>
                </a:lnTo>
                <a:close/>
                <a:moveTo>
                  <a:pt x="1672" y="0"/>
                </a:moveTo>
                <a:lnTo>
                  <a:pt x="1688" y="0"/>
                </a:lnTo>
                <a:lnTo>
                  <a:pt x="1688" y="4"/>
                </a:lnTo>
                <a:lnTo>
                  <a:pt x="1672" y="4"/>
                </a:lnTo>
                <a:lnTo>
                  <a:pt x="1672" y="0"/>
                </a:lnTo>
                <a:close/>
                <a:moveTo>
                  <a:pt x="1640" y="0"/>
                </a:moveTo>
                <a:lnTo>
                  <a:pt x="1656" y="0"/>
                </a:lnTo>
                <a:lnTo>
                  <a:pt x="1656" y="4"/>
                </a:lnTo>
                <a:lnTo>
                  <a:pt x="1640" y="4"/>
                </a:lnTo>
                <a:lnTo>
                  <a:pt x="1640" y="0"/>
                </a:lnTo>
                <a:close/>
                <a:moveTo>
                  <a:pt x="1608" y="0"/>
                </a:moveTo>
                <a:lnTo>
                  <a:pt x="1624" y="0"/>
                </a:lnTo>
                <a:lnTo>
                  <a:pt x="1624" y="4"/>
                </a:lnTo>
                <a:lnTo>
                  <a:pt x="1608" y="4"/>
                </a:lnTo>
                <a:lnTo>
                  <a:pt x="1608" y="0"/>
                </a:lnTo>
                <a:close/>
                <a:moveTo>
                  <a:pt x="1575" y="0"/>
                </a:moveTo>
                <a:lnTo>
                  <a:pt x="1592" y="0"/>
                </a:lnTo>
                <a:lnTo>
                  <a:pt x="1592" y="4"/>
                </a:lnTo>
                <a:lnTo>
                  <a:pt x="1575" y="4"/>
                </a:lnTo>
                <a:lnTo>
                  <a:pt x="1575" y="0"/>
                </a:lnTo>
                <a:close/>
                <a:moveTo>
                  <a:pt x="1543" y="0"/>
                </a:moveTo>
                <a:lnTo>
                  <a:pt x="1559" y="0"/>
                </a:lnTo>
                <a:lnTo>
                  <a:pt x="1559" y="4"/>
                </a:lnTo>
                <a:lnTo>
                  <a:pt x="1543" y="4"/>
                </a:lnTo>
                <a:lnTo>
                  <a:pt x="1543" y="0"/>
                </a:lnTo>
                <a:close/>
                <a:moveTo>
                  <a:pt x="1511" y="0"/>
                </a:moveTo>
                <a:lnTo>
                  <a:pt x="1527" y="0"/>
                </a:lnTo>
                <a:lnTo>
                  <a:pt x="1527" y="4"/>
                </a:lnTo>
                <a:lnTo>
                  <a:pt x="1511" y="4"/>
                </a:lnTo>
                <a:lnTo>
                  <a:pt x="1511" y="0"/>
                </a:lnTo>
                <a:close/>
                <a:moveTo>
                  <a:pt x="1479" y="0"/>
                </a:moveTo>
                <a:lnTo>
                  <a:pt x="1495" y="0"/>
                </a:lnTo>
                <a:lnTo>
                  <a:pt x="1495" y="4"/>
                </a:lnTo>
                <a:lnTo>
                  <a:pt x="1479" y="4"/>
                </a:lnTo>
                <a:lnTo>
                  <a:pt x="1479" y="0"/>
                </a:lnTo>
                <a:close/>
                <a:moveTo>
                  <a:pt x="1447" y="0"/>
                </a:moveTo>
                <a:lnTo>
                  <a:pt x="1463" y="0"/>
                </a:lnTo>
                <a:lnTo>
                  <a:pt x="1463" y="4"/>
                </a:lnTo>
                <a:lnTo>
                  <a:pt x="1447" y="4"/>
                </a:lnTo>
                <a:lnTo>
                  <a:pt x="1447" y="0"/>
                </a:lnTo>
                <a:close/>
                <a:moveTo>
                  <a:pt x="1415" y="0"/>
                </a:moveTo>
                <a:lnTo>
                  <a:pt x="1431" y="0"/>
                </a:lnTo>
                <a:lnTo>
                  <a:pt x="1431" y="4"/>
                </a:lnTo>
                <a:lnTo>
                  <a:pt x="1415" y="4"/>
                </a:lnTo>
                <a:lnTo>
                  <a:pt x="1415" y="0"/>
                </a:lnTo>
                <a:close/>
                <a:moveTo>
                  <a:pt x="1383" y="0"/>
                </a:moveTo>
                <a:lnTo>
                  <a:pt x="1399" y="0"/>
                </a:lnTo>
                <a:lnTo>
                  <a:pt x="1399" y="4"/>
                </a:lnTo>
                <a:lnTo>
                  <a:pt x="1383" y="4"/>
                </a:lnTo>
                <a:lnTo>
                  <a:pt x="1383" y="0"/>
                </a:lnTo>
                <a:close/>
                <a:moveTo>
                  <a:pt x="1350" y="0"/>
                </a:moveTo>
                <a:lnTo>
                  <a:pt x="1367" y="0"/>
                </a:lnTo>
                <a:lnTo>
                  <a:pt x="1367" y="4"/>
                </a:lnTo>
                <a:lnTo>
                  <a:pt x="1350" y="4"/>
                </a:lnTo>
                <a:lnTo>
                  <a:pt x="1350" y="0"/>
                </a:lnTo>
                <a:close/>
                <a:moveTo>
                  <a:pt x="1318" y="0"/>
                </a:moveTo>
                <a:lnTo>
                  <a:pt x="1334" y="0"/>
                </a:lnTo>
                <a:lnTo>
                  <a:pt x="1334" y="4"/>
                </a:lnTo>
                <a:lnTo>
                  <a:pt x="1318" y="4"/>
                </a:lnTo>
                <a:lnTo>
                  <a:pt x="1318" y="0"/>
                </a:lnTo>
                <a:close/>
                <a:moveTo>
                  <a:pt x="1286" y="0"/>
                </a:moveTo>
                <a:lnTo>
                  <a:pt x="1302" y="0"/>
                </a:lnTo>
                <a:lnTo>
                  <a:pt x="1302" y="4"/>
                </a:lnTo>
                <a:lnTo>
                  <a:pt x="1286" y="4"/>
                </a:lnTo>
                <a:lnTo>
                  <a:pt x="1286" y="0"/>
                </a:lnTo>
                <a:close/>
                <a:moveTo>
                  <a:pt x="1254" y="0"/>
                </a:moveTo>
                <a:lnTo>
                  <a:pt x="1270" y="0"/>
                </a:lnTo>
                <a:lnTo>
                  <a:pt x="1270" y="4"/>
                </a:lnTo>
                <a:lnTo>
                  <a:pt x="1254" y="4"/>
                </a:lnTo>
                <a:lnTo>
                  <a:pt x="1254" y="0"/>
                </a:lnTo>
                <a:close/>
                <a:moveTo>
                  <a:pt x="1222" y="0"/>
                </a:moveTo>
                <a:lnTo>
                  <a:pt x="1238" y="0"/>
                </a:lnTo>
                <a:lnTo>
                  <a:pt x="1238" y="4"/>
                </a:lnTo>
                <a:lnTo>
                  <a:pt x="1222" y="4"/>
                </a:lnTo>
                <a:lnTo>
                  <a:pt x="1222" y="0"/>
                </a:lnTo>
                <a:close/>
                <a:moveTo>
                  <a:pt x="1190" y="0"/>
                </a:moveTo>
                <a:lnTo>
                  <a:pt x="1206" y="0"/>
                </a:lnTo>
                <a:lnTo>
                  <a:pt x="1206" y="4"/>
                </a:lnTo>
                <a:lnTo>
                  <a:pt x="1190" y="4"/>
                </a:lnTo>
                <a:lnTo>
                  <a:pt x="1190" y="0"/>
                </a:lnTo>
                <a:close/>
                <a:moveTo>
                  <a:pt x="1158" y="0"/>
                </a:moveTo>
                <a:lnTo>
                  <a:pt x="1174" y="0"/>
                </a:lnTo>
                <a:lnTo>
                  <a:pt x="1174" y="4"/>
                </a:lnTo>
                <a:lnTo>
                  <a:pt x="1158" y="4"/>
                </a:lnTo>
                <a:lnTo>
                  <a:pt x="1158" y="0"/>
                </a:lnTo>
                <a:close/>
                <a:moveTo>
                  <a:pt x="1125" y="0"/>
                </a:moveTo>
                <a:lnTo>
                  <a:pt x="1141" y="0"/>
                </a:lnTo>
                <a:lnTo>
                  <a:pt x="1141" y="4"/>
                </a:lnTo>
                <a:lnTo>
                  <a:pt x="1125" y="4"/>
                </a:lnTo>
                <a:lnTo>
                  <a:pt x="1125" y="0"/>
                </a:lnTo>
                <a:close/>
                <a:moveTo>
                  <a:pt x="1093" y="0"/>
                </a:moveTo>
                <a:lnTo>
                  <a:pt x="1109" y="0"/>
                </a:lnTo>
                <a:lnTo>
                  <a:pt x="1109" y="4"/>
                </a:lnTo>
                <a:lnTo>
                  <a:pt x="1093" y="4"/>
                </a:lnTo>
                <a:lnTo>
                  <a:pt x="1093" y="0"/>
                </a:lnTo>
                <a:close/>
                <a:moveTo>
                  <a:pt x="1061" y="0"/>
                </a:moveTo>
                <a:lnTo>
                  <a:pt x="1077" y="0"/>
                </a:lnTo>
                <a:lnTo>
                  <a:pt x="1077" y="4"/>
                </a:lnTo>
                <a:lnTo>
                  <a:pt x="1061" y="4"/>
                </a:lnTo>
                <a:lnTo>
                  <a:pt x="1061" y="0"/>
                </a:lnTo>
                <a:close/>
                <a:moveTo>
                  <a:pt x="1029" y="0"/>
                </a:moveTo>
                <a:lnTo>
                  <a:pt x="1045" y="0"/>
                </a:lnTo>
                <a:lnTo>
                  <a:pt x="1045" y="4"/>
                </a:lnTo>
                <a:lnTo>
                  <a:pt x="1029" y="4"/>
                </a:lnTo>
                <a:lnTo>
                  <a:pt x="1029" y="0"/>
                </a:lnTo>
                <a:close/>
                <a:moveTo>
                  <a:pt x="997" y="0"/>
                </a:moveTo>
                <a:lnTo>
                  <a:pt x="1013" y="0"/>
                </a:lnTo>
                <a:lnTo>
                  <a:pt x="1013" y="4"/>
                </a:lnTo>
                <a:lnTo>
                  <a:pt x="997" y="4"/>
                </a:lnTo>
                <a:lnTo>
                  <a:pt x="997" y="0"/>
                </a:lnTo>
                <a:close/>
                <a:moveTo>
                  <a:pt x="964" y="0"/>
                </a:moveTo>
                <a:lnTo>
                  <a:pt x="981" y="0"/>
                </a:lnTo>
                <a:lnTo>
                  <a:pt x="981" y="4"/>
                </a:lnTo>
                <a:lnTo>
                  <a:pt x="964" y="4"/>
                </a:lnTo>
                <a:lnTo>
                  <a:pt x="964" y="0"/>
                </a:lnTo>
                <a:close/>
                <a:moveTo>
                  <a:pt x="932" y="0"/>
                </a:moveTo>
                <a:lnTo>
                  <a:pt x="948" y="0"/>
                </a:lnTo>
                <a:lnTo>
                  <a:pt x="948" y="4"/>
                </a:lnTo>
                <a:lnTo>
                  <a:pt x="932" y="4"/>
                </a:lnTo>
                <a:lnTo>
                  <a:pt x="932" y="0"/>
                </a:lnTo>
                <a:close/>
                <a:moveTo>
                  <a:pt x="900" y="0"/>
                </a:moveTo>
                <a:lnTo>
                  <a:pt x="916" y="0"/>
                </a:lnTo>
                <a:lnTo>
                  <a:pt x="916" y="4"/>
                </a:lnTo>
                <a:lnTo>
                  <a:pt x="900" y="4"/>
                </a:lnTo>
                <a:lnTo>
                  <a:pt x="900" y="0"/>
                </a:lnTo>
                <a:close/>
                <a:moveTo>
                  <a:pt x="868" y="0"/>
                </a:moveTo>
                <a:lnTo>
                  <a:pt x="884" y="0"/>
                </a:lnTo>
                <a:lnTo>
                  <a:pt x="884" y="4"/>
                </a:lnTo>
                <a:lnTo>
                  <a:pt x="868" y="4"/>
                </a:lnTo>
                <a:lnTo>
                  <a:pt x="868" y="0"/>
                </a:lnTo>
                <a:close/>
                <a:moveTo>
                  <a:pt x="836" y="0"/>
                </a:moveTo>
                <a:lnTo>
                  <a:pt x="852" y="0"/>
                </a:lnTo>
                <a:lnTo>
                  <a:pt x="852" y="4"/>
                </a:lnTo>
                <a:lnTo>
                  <a:pt x="836" y="4"/>
                </a:lnTo>
                <a:lnTo>
                  <a:pt x="836" y="0"/>
                </a:lnTo>
                <a:close/>
                <a:moveTo>
                  <a:pt x="804" y="0"/>
                </a:moveTo>
                <a:lnTo>
                  <a:pt x="820" y="0"/>
                </a:lnTo>
                <a:lnTo>
                  <a:pt x="820" y="4"/>
                </a:lnTo>
                <a:lnTo>
                  <a:pt x="804" y="4"/>
                </a:lnTo>
                <a:lnTo>
                  <a:pt x="804" y="0"/>
                </a:lnTo>
                <a:close/>
                <a:moveTo>
                  <a:pt x="772" y="0"/>
                </a:moveTo>
                <a:lnTo>
                  <a:pt x="788" y="0"/>
                </a:lnTo>
                <a:lnTo>
                  <a:pt x="788" y="4"/>
                </a:lnTo>
                <a:lnTo>
                  <a:pt x="772" y="4"/>
                </a:lnTo>
                <a:lnTo>
                  <a:pt x="772" y="0"/>
                </a:lnTo>
                <a:close/>
                <a:moveTo>
                  <a:pt x="739" y="0"/>
                </a:moveTo>
                <a:lnTo>
                  <a:pt x="756" y="0"/>
                </a:lnTo>
                <a:lnTo>
                  <a:pt x="756" y="4"/>
                </a:lnTo>
                <a:lnTo>
                  <a:pt x="739" y="4"/>
                </a:lnTo>
                <a:lnTo>
                  <a:pt x="739" y="0"/>
                </a:lnTo>
                <a:close/>
                <a:moveTo>
                  <a:pt x="707" y="0"/>
                </a:moveTo>
                <a:lnTo>
                  <a:pt x="723" y="0"/>
                </a:lnTo>
                <a:lnTo>
                  <a:pt x="723" y="4"/>
                </a:lnTo>
                <a:lnTo>
                  <a:pt x="707" y="4"/>
                </a:lnTo>
                <a:lnTo>
                  <a:pt x="707" y="0"/>
                </a:lnTo>
                <a:close/>
                <a:moveTo>
                  <a:pt x="675" y="0"/>
                </a:moveTo>
                <a:lnTo>
                  <a:pt x="691" y="0"/>
                </a:lnTo>
                <a:lnTo>
                  <a:pt x="691" y="4"/>
                </a:lnTo>
                <a:lnTo>
                  <a:pt x="675" y="4"/>
                </a:lnTo>
                <a:lnTo>
                  <a:pt x="675" y="0"/>
                </a:lnTo>
                <a:close/>
                <a:moveTo>
                  <a:pt x="643" y="0"/>
                </a:moveTo>
                <a:lnTo>
                  <a:pt x="659" y="0"/>
                </a:lnTo>
                <a:lnTo>
                  <a:pt x="659" y="4"/>
                </a:lnTo>
                <a:lnTo>
                  <a:pt x="643" y="4"/>
                </a:lnTo>
                <a:lnTo>
                  <a:pt x="643" y="0"/>
                </a:lnTo>
                <a:close/>
                <a:moveTo>
                  <a:pt x="611" y="0"/>
                </a:moveTo>
                <a:lnTo>
                  <a:pt x="627" y="0"/>
                </a:lnTo>
                <a:lnTo>
                  <a:pt x="627" y="4"/>
                </a:lnTo>
                <a:lnTo>
                  <a:pt x="611" y="4"/>
                </a:lnTo>
                <a:lnTo>
                  <a:pt x="611" y="0"/>
                </a:lnTo>
                <a:close/>
                <a:moveTo>
                  <a:pt x="579" y="0"/>
                </a:moveTo>
                <a:lnTo>
                  <a:pt x="595" y="0"/>
                </a:lnTo>
                <a:lnTo>
                  <a:pt x="595" y="4"/>
                </a:lnTo>
                <a:lnTo>
                  <a:pt x="579" y="4"/>
                </a:lnTo>
                <a:lnTo>
                  <a:pt x="579" y="0"/>
                </a:lnTo>
                <a:close/>
                <a:moveTo>
                  <a:pt x="547" y="0"/>
                </a:moveTo>
                <a:lnTo>
                  <a:pt x="563" y="0"/>
                </a:lnTo>
                <a:lnTo>
                  <a:pt x="563" y="4"/>
                </a:lnTo>
                <a:lnTo>
                  <a:pt x="547" y="4"/>
                </a:lnTo>
                <a:lnTo>
                  <a:pt x="547" y="0"/>
                </a:lnTo>
                <a:close/>
                <a:moveTo>
                  <a:pt x="514" y="0"/>
                </a:moveTo>
                <a:lnTo>
                  <a:pt x="530" y="0"/>
                </a:lnTo>
                <a:lnTo>
                  <a:pt x="530" y="4"/>
                </a:lnTo>
                <a:lnTo>
                  <a:pt x="514" y="4"/>
                </a:lnTo>
                <a:lnTo>
                  <a:pt x="514" y="0"/>
                </a:lnTo>
                <a:close/>
                <a:moveTo>
                  <a:pt x="482" y="0"/>
                </a:moveTo>
                <a:lnTo>
                  <a:pt x="498" y="0"/>
                </a:lnTo>
                <a:lnTo>
                  <a:pt x="498" y="4"/>
                </a:lnTo>
                <a:lnTo>
                  <a:pt x="482" y="4"/>
                </a:lnTo>
                <a:lnTo>
                  <a:pt x="482" y="0"/>
                </a:lnTo>
                <a:close/>
                <a:moveTo>
                  <a:pt x="450" y="0"/>
                </a:moveTo>
                <a:lnTo>
                  <a:pt x="466" y="0"/>
                </a:lnTo>
                <a:lnTo>
                  <a:pt x="466" y="4"/>
                </a:lnTo>
                <a:lnTo>
                  <a:pt x="450" y="4"/>
                </a:lnTo>
                <a:lnTo>
                  <a:pt x="450" y="0"/>
                </a:lnTo>
                <a:close/>
                <a:moveTo>
                  <a:pt x="418" y="0"/>
                </a:moveTo>
                <a:lnTo>
                  <a:pt x="434" y="0"/>
                </a:lnTo>
                <a:lnTo>
                  <a:pt x="434" y="4"/>
                </a:lnTo>
                <a:lnTo>
                  <a:pt x="418" y="4"/>
                </a:lnTo>
                <a:lnTo>
                  <a:pt x="418" y="0"/>
                </a:lnTo>
                <a:close/>
                <a:moveTo>
                  <a:pt x="386" y="0"/>
                </a:moveTo>
                <a:lnTo>
                  <a:pt x="402" y="0"/>
                </a:lnTo>
                <a:lnTo>
                  <a:pt x="402" y="4"/>
                </a:lnTo>
                <a:lnTo>
                  <a:pt x="386" y="4"/>
                </a:lnTo>
                <a:lnTo>
                  <a:pt x="386" y="0"/>
                </a:lnTo>
                <a:close/>
                <a:moveTo>
                  <a:pt x="354" y="0"/>
                </a:moveTo>
                <a:lnTo>
                  <a:pt x="370" y="0"/>
                </a:lnTo>
                <a:lnTo>
                  <a:pt x="370" y="4"/>
                </a:lnTo>
                <a:lnTo>
                  <a:pt x="354" y="4"/>
                </a:lnTo>
                <a:lnTo>
                  <a:pt x="354" y="0"/>
                </a:lnTo>
                <a:close/>
                <a:moveTo>
                  <a:pt x="322" y="0"/>
                </a:moveTo>
                <a:lnTo>
                  <a:pt x="338" y="0"/>
                </a:lnTo>
                <a:lnTo>
                  <a:pt x="338" y="4"/>
                </a:lnTo>
                <a:lnTo>
                  <a:pt x="322" y="4"/>
                </a:lnTo>
                <a:lnTo>
                  <a:pt x="322" y="0"/>
                </a:lnTo>
                <a:close/>
                <a:moveTo>
                  <a:pt x="289" y="0"/>
                </a:moveTo>
                <a:lnTo>
                  <a:pt x="305" y="0"/>
                </a:lnTo>
                <a:lnTo>
                  <a:pt x="305" y="4"/>
                </a:lnTo>
                <a:lnTo>
                  <a:pt x="289" y="4"/>
                </a:lnTo>
                <a:lnTo>
                  <a:pt x="289" y="0"/>
                </a:lnTo>
                <a:close/>
                <a:moveTo>
                  <a:pt x="257" y="0"/>
                </a:moveTo>
                <a:lnTo>
                  <a:pt x="273" y="0"/>
                </a:lnTo>
                <a:lnTo>
                  <a:pt x="273" y="4"/>
                </a:lnTo>
                <a:lnTo>
                  <a:pt x="257" y="4"/>
                </a:lnTo>
                <a:lnTo>
                  <a:pt x="257" y="0"/>
                </a:lnTo>
                <a:close/>
                <a:moveTo>
                  <a:pt x="225" y="0"/>
                </a:moveTo>
                <a:lnTo>
                  <a:pt x="241" y="0"/>
                </a:lnTo>
                <a:lnTo>
                  <a:pt x="241" y="4"/>
                </a:lnTo>
                <a:lnTo>
                  <a:pt x="225" y="4"/>
                </a:lnTo>
                <a:lnTo>
                  <a:pt x="225" y="0"/>
                </a:lnTo>
                <a:close/>
                <a:moveTo>
                  <a:pt x="193" y="0"/>
                </a:moveTo>
                <a:lnTo>
                  <a:pt x="209" y="0"/>
                </a:lnTo>
                <a:lnTo>
                  <a:pt x="209" y="4"/>
                </a:lnTo>
                <a:lnTo>
                  <a:pt x="193" y="4"/>
                </a:lnTo>
                <a:lnTo>
                  <a:pt x="193" y="0"/>
                </a:lnTo>
                <a:close/>
                <a:moveTo>
                  <a:pt x="161" y="0"/>
                </a:moveTo>
                <a:lnTo>
                  <a:pt x="177" y="0"/>
                </a:lnTo>
                <a:lnTo>
                  <a:pt x="177" y="4"/>
                </a:lnTo>
                <a:lnTo>
                  <a:pt x="161" y="4"/>
                </a:lnTo>
                <a:lnTo>
                  <a:pt x="161" y="0"/>
                </a:lnTo>
                <a:close/>
                <a:moveTo>
                  <a:pt x="129" y="0"/>
                </a:moveTo>
                <a:lnTo>
                  <a:pt x="145" y="0"/>
                </a:lnTo>
                <a:lnTo>
                  <a:pt x="145" y="4"/>
                </a:lnTo>
                <a:lnTo>
                  <a:pt x="129" y="4"/>
                </a:lnTo>
                <a:lnTo>
                  <a:pt x="129" y="0"/>
                </a:lnTo>
                <a:close/>
                <a:moveTo>
                  <a:pt x="96" y="0"/>
                </a:moveTo>
                <a:lnTo>
                  <a:pt x="113" y="0"/>
                </a:lnTo>
                <a:lnTo>
                  <a:pt x="113" y="4"/>
                </a:lnTo>
                <a:lnTo>
                  <a:pt x="96" y="4"/>
                </a:lnTo>
                <a:lnTo>
                  <a:pt x="96" y="0"/>
                </a:lnTo>
                <a:close/>
                <a:moveTo>
                  <a:pt x="64" y="0"/>
                </a:moveTo>
                <a:lnTo>
                  <a:pt x="80" y="0"/>
                </a:lnTo>
                <a:lnTo>
                  <a:pt x="80" y="4"/>
                </a:lnTo>
                <a:lnTo>
                  <a:pt x="64" y="4"/>
                </a:lnTo>
                <a:lnTo>
                  <a:pt x="64" y="0"/>
                </a:lnTo>
                <a:close/>
                <a:moveTo>
                  <a:pt x="32" y="0"/>
                </a:moveTo>
                <a:lnTo>
                  <a:pt x="48" y="0"/>
                </a:lnTo>
                <a:lnTo>
                  <a:pt x="48" y="4"/>
                </a:lnTo>
                <a:lnTo>
                  <a:pt x="32" y="4"/>
                </a:lnTo>
                <a:lnTo>
                  <a:pt x="32" y="0"/>
                </a:lnTo>
                <a:close/>
                <a:moveTo>
                  <a:pt x="0" y="0"/>
                </a:moveTo>
                <a:lnTo>
                  <a:pt x="16" y="0"/>
                </a:lnTo>
                <a:lnTo>
                  <a:pt x="16" y="4"/>
                </a:lnTo>
                <a:lnTo>
                  <a:pt x="0" y="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1088937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/>
            </a:lvl1pPr>
          </a:lstStyle>
          <a:p>
            <a:r>
              <a:rPr lang="nl-NL"/>
              <a:t> </a:t>
            </a:r>
            <a:endParaRPr lang="nl-NL" dirty="0"/>
          </a:p>
        </p:txBody>
      </p:sp>
      <p:sp>
        <p:nvSpPr>
          <p:cNvPr id="6" name="Bijschrift">
            <a:extLst>
              <a:ext uri="{FF2B5EF4-FFF2-40B4-BE49-F238E27FC236}">
                <a16:creationId xmlns:a16="http://schemas.microsoft.com/office/drawing/2014/main" id="{3FCD0A21-5299-49D8-8671-9A58C265BA2A}"/>
              </a:ext>
            </a:extLst>
          </p:cNvPr>
          <p:cNvSpPr>
            <a:spLocks noGrp="1" noSelect="1"/>
          </p:cNvSpPr>
          <p:nvPr>
            <p:ph type="body" sz="quarter" idx="15" hasCustomPrompt="1"/>
          </p:nvPr>
        </p:nvSpPr>
        <p:spPr>
          <a:xfrm>
            <a:off x="6159500" y="6237288"/>
            <a:ext cx="6035675" cy="360064"/>
          </a:xfrm>
          <a:noFill/>
        </p:spPr>
        <p:txBody>
          <a:bodyPr lIns="154800" tIns="118800"/>
          <a:lstStyle>
            <a:lvl1pPr marL="36000" indent="0">
              <a:buFontTx/>
              <a:buNone/>
              <a:defRPr sz="1500" b="0">
                <a:solidFill>
                  <a:schemeClr val="bg1"/>
                </a:solidFill>
              </a:defRPr>
            </a:lvl1pPr>
            <a:lvl2pPr marL="36000" indent="0">
              <a:buFontTx/>
              <a:buNone/>
              <a:defRPr sz="1500" b="0">
                <a:solidFill>
                  <a:schemeClr val="bg1"/>
                </a:solidFill>
              </a:defRPr>
            </a:lvl2pPr>
            <a:lvl3pPr marL="36000" indent="0">
              <a:buFontTx/>
              <a:buNone/>
              <a:defRPr sz="1500" b="0">
                <a:solidFill>
                  <a:schemeClr val="bg1"/>
                </a:solidFill>
              </a:defRPr>
            </a:lvl3pPr>
            <a:lvl4pPr marL="36000">
              <a:buFontTx/>
              <a:buNone/>
              <a:defRPr sz="1500" b="0">
                <a:solidFill>
                  <a:schemeClr val="bg1"/>
                </a:solidFill>
              </a:defRPr>
            </a:lvl4pPr>
            <a:lvl5pPr marL="36000">
              <a:buFontTx/>
              <a:buNone/>
              <a:defRPr sz="1500" b="0">
                <a:solidFill>
                  <a:schemeClr val="bg1"/>
                </a:solidFill>
              </a:defRPr>
            </a:lvl5pPr>
            <a:lvl6pPr marL="36000">
              <a:buFontTx/>
              <a:buNone/>
              <a:defRPr sz="1500" b="0">
                <a:solidFill>
                  <a:schemeClr val="bg1"/>
                </a:solidFill>
              </a:defRPr>
            </a:lvl6pPr>
            <a:lvl7pPr marL="36000">
              <a:buFontTx/>
              <a:buNone/>
              <a:defRPr sz="1500" b="0">
                <a:solidFill>
                  <a:schemeClr val="bg1"/>
                </a:solidFill>
              </a:defRPr>
            </a:lvl7pPr>
            <a:lvl8pPr marL="36000">
              <a:buFontTx/>
              <a:buNone/>
              <a:defRPr sz="1500" b="0">
                <a:solidFill>
                  <a:schemeClr val="bg1"/>
                </a:solidFill>
              </a:defRPr>
            </a:lvl8pPr>
            <a:lvl9pPr marL="36000">
              <a:buFontTx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[Ondertitel]</a:t>
            </a:r>
          </a:p>
        </p:txBody>
      </p:sp>
      <p:sp>
        <p:nvSpPr>
          <p:cNvPr id="9" name="Tijdelijke aanduiding voor inhoud 8"/>
          <p:cNvSpPr>
            <a:spLocks noGrp="1" noSelect="1"/>
          </p:cNvSpPr>
          <p:nvPr>
            <p:ph sz="quarter" idx="13" hasCustomPrompt="1"/>
          </p:nvPr>
        </p:nvSpPr>
        <p:spPr bwMode="gray">
          <a:xfrm>
            <a:off x="912961" y="2029680"/>
            <a:ext cx="4715728" cy="38833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8" name="Titel 7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893922" y="898752"/>
            <a:ext cx="4734767" cy="982076"/>
          </a:xfrm>
        </p:spPr>
        <p:txBody>
          <a:bodyPr/>
          <a:lstStyle/>
          <a:p>
            <a:r>
              <a:rPr lang="nl-NL" noProof="1"/>
              <a:t>[Titel]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240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, kader en twee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/>
          <p:cNvSpPr>
            <a:spLocks noGrp="1" noSelect="1"/>
          </p:cNvSpPr>
          <p:nvPr>
            <p:ph type="sldNum" sz="quarter" idx="1006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‹#›</a:t>
            </a:fld>
            <a:endParaRPr lang="nl-NL" noProof="1"/>
          </a:p>
        </p:txBody>
      </p:sp>
      <p:grpSp>
        <p:nvGrpSpPr>
          <p:cNvPr id="16" name="Group 12">
            <a:extLst>
              <a:ext uri="{FF2B5EF4-FFF2-40B4-BE49-F238E27FC236}">
                <a16:creationId xmlns:a16="http://schemas.microsoft.com/office/drawing/2014/main" id="{3F24B7E8-BE54-49EC-BD98-BABB69CAA315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889000" y="611189"/>
            <a:ext cx="10412413" cy="222250"/>
            <a:chOff x="560" y="385"/>
            <a:chExt cx="6559" cy="140"/>
          </a:xfrm>
        </p:grpSpPr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AD0B402-F049-4362-A24F-BC573716973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614" y="385"/>
              <a:ext cx="493" cy="129"/>
            </a:xfrm>
            <a:custGeom>
              <a:avLst/>
              <a:gdLst>
                <a:gd name="T0" fmla="*/ 1787 w 2460"/>
                <a:gd name="T1" fmla="*/ 0 h 644"/>
                <a:gd name="T2" fmla="*/ 1440 w 2460"/>
                <a:gd name="T3" fmla="*/ 644 h 644"/>
                <a:gd name="T4" fmla="*/ 1267 w 2460"/>
                <a:gd name="T5" fmla="*/ 308 h 644"/>
                <a:gd name="T6" fmla="*/ 1049 w 2460"/>
                <a:gd name="T7" fmla="*/ 644 h 644"/>
                <a:gd name="T8" fmla="*/ 817 w 2460"/>
                <a:gd name="T9" fmla="*/ 91 h 644"/>
                <a:gd name="T10" fmla="*/ 723 w 2460"/>
                <a:gd name="T11" fmla="*/ 83 h 644"/>
                <a:gd name="T12" fmla="*/ 735 w 2460"/>
                <a:gd name="T13" fmla="*/ 0 h 644"/>
                <a:gd name="T14" fmla="*/ 1062 w 2460"/>
                <a:gd name="T15" fmla="*/ 534 h 644"/>
                <a:gd name="T16" fmla="*/ 1207 w 2460"/>
                <a:gd name="T17" fmla="*/ 91 h 644"/>
                <a:gd name="T18" fmla="*/ 1113 w 2460"/>
                <a:gd name="T19" fmla="*/ 83 h 644"/>
                <a:gd name="T20" fmla="*/ 1125 w 2460"/>
                <a:gd name="T21" fmla="*/ 0 h 644"/>
                <a:gd name="T22" fmla="*/ 1400 w 2460"/>
                <a:gd name="T23" fmla="*/ 7 h 644"/>
                <a:gd name="T24" fmla="*/ 1388 w 2460"/>
                <a:gd name="T25" fmla="*/ 91 h 644"/>
                <a:gd name="T26" fmla="*/ 1452 w 2460"/>
                <a:gd name="T27" fmla="*/ 532 h 644"/>
                <a:gd name="T28" fmla="*/ 1537 w 2460"/>
                <a:gd name="T29" fmla="*/ 91 h 644"/>
                <a:gd name="T30" fmla="*/ 1535 w 2460"/>
                <a:gd name="T31" fmla="*/ 7 h 644"/>
                <a:gd name="T32" fmla="*/ 2203 w 2460"/>
                <a:gd name="T33" fmla="*/ 0 h 644"/>
                <a:gd name="T34" fmla="*/ 1867 w 2460"/>
                <a:gd name="T35" fmla="*/ 7 h 644"/>
                <a:gd name="T36" fmla="*/ 1870 w 2460"/>
                <a:gd name="T37" fmla="*/ 91 h 644"/>
                <a:gd name="T38" fmla="*/ 1941 w 2460"/>
                <a:gd name="T39" fmla="*/ 553 h 644"/>
                <a:gd name="T40" fmla="*/ 1836 w 2460"/>
                <a:gd name="T41" fmla="*/ 561 h 644"/>
                <a:gd name="T42" fmla="*/ 1839 w 2460"/>
                <a:gd name="T43" fmla="*/ 644 h 644"/>
                <a:gd name="T44" fmla="*/ 2138 w 2460"/>
                <a:gd name="T45" fmla="*/ 637 h 644"/>
                <a:gd name="T46" fmla="*/ 2135 w 2460"/>
                <a:gd name="T47" fmla="*/ 553 h 644"/>
                <a:gd name="T48" fmla="*/ 2086 w 2460"/>
                <a:gd name="T49" fmla="*/ 91 h 644"/>
                <a:gd name="T50" fmla="*/ 2330 w 2460"/>
                <a:gd name="T51" fmla="*/ 170 h 644"/>
                <a:gd name="T52" fmla="*/ 2127 w 2460"/>
                <a:gd name="T53" fmla="*/ 365 h 644"/>
                <a:gd name="T54" fmla="*/ 2460 w 2460"/>
                <a:gd name="T55" fmla="*/ 163 h 644"/>
                <a:gd name="T56" fmla="*/ 229 w 2460"/>
                <a:gd name="T57" fmla="*/ 553 h 644"/>
                <a:gd name="T58" fmla="*/ 44 w 2460"/>
                <a:gd name="T59" fmla="*/ 0 h 644"/>
                <a:gd name="T60" fmla="*/ 32 w 2460"/>
                <a:gd name="T61" fmla="*/ 83 h 644"/>
                <a:gd name="T62" fmla="*/ 136 w 2460"/>
                <a:gd name="T63" fmla="*/ 91 h 644"/>
                <a:gd name="T64" fmla="*/ 12 w 2460"/>
                <a:gd name="T65" fmla="*/ 553 h 644"/>
                <a:gd name="T66" fmla="*/ 0 w 2460"/>
                <a:gd name="T67" fmla="*/ 637 h 644"/>
                <a:gd name="T68" fmla="*/ 300 w 2460"/>
                <a:gd name="T69" fmla="*/ 644 h 644"/>
                <a:gd name="T70" fmla="*/ 311 w 2460"/>
                <a:gd name="T71" fmla="*/ 561 h 644"/>
                <a:gd name="T72" fmla="*/ 229 w 2460"/>
                <a:gd name="T73" fmla="*/ 553 h 644"/>
                <a:gd name="T74" fmla="*/ 417 w 2460"/>
                <a:gd name="T75" fmla="*/ 0 h 644"/>
                <a:gd name="T76" fmla="*/ 405 w 2460"/>
                <a:gd name="T77" fmla="*/ 83 h 644"/>
                <a:gd name="T78" fmla="*/ 467 w 2460"/>
                <a:gd name="T79" fmla="*/ 91 h 644"/>
                <a:gd name="T80" fmla="*/ 355 w 2460"/>
                <a:gd name="T81" fmla="*/ 336 h 644"/>
                <a:gd name="T82" fmla="*/ 597 w 2460"/>
                <a:gd name="T83" fmla="*/ 91 h 644"/>
                <a:gd name="T84" fmla="*/ 654 w 2460"/>
                <a:gd name="T85" fmla="*/ 83 h 644"/>
                <a:gd name="T86" fmla="*/ 651 w 2460"/>
                <a:gd name="T87" fmla="*/ 0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60" h="644">
                  <a:moveTo>
                    <a:pt x="1542" y="0"/>
                  </a:moveTo>
                  <a:cubicBezTo>
                    <a:pt x="1787" y="0"/>
                    <a:pt x="1787" y="0"/>
                    <a:pt x="1787" y="0"/>
                  </a:cubicBezTo>
                  <a:cubicBezTo>
                    <a:pt x="1559" y="553"/>
                    <a:pt x="1559" y="553"/>
                    <a:pt x="1559" y="553"/>
                  </a:cubicBezTo>
                  <a:cubicBezTo>
                    <a:pt x="1538" y="604"/>
                    <a:pt x="1501" y="644"/>
                    <a:pt x="1440" y="644"/>
                  </a:cubicBezTo>
                  <a:cubicBezTo>
                    <a:pt x="1360" y="644"/>
                    <a:pt x="1360" y="644"/>
                    <a:pt x="1360" y="644"/>
                  </a:cubicBezTo>
                  <a:cubicBezTo>
                    <a:pt x="1267" y="308"/>
                    <a:pt x="1267" y="308"/>
                    <a:pt x="1267" y="308"/>
                  </a:cubicBezTo>
                  <a:cubicBezTo>
                    <a:pt x="1169" y="553"/>
                    <a:pt x="1169" y="553"/>
                    <a:pt x="1169" y="553"/>
                  </a:cubicBezTo>
                  <a:cubicBezTo>
                    <a:pt x="1148" y="604"/>
                    <a:pt x="1111" y="644"/>
                    <a:pt x="1049" y="644"/>
                  </a:cubicBezTo>
                  <a:cubicBezTo>
                    <a:pt x="970" y="644"/>
                    <a:pt x="970" y="644"/>
                    <a:pt x="970" y="644"/>
                  </a:cubicBezTo>
                  <a:cubicBezTo>
                    <a:pt x="817" y="91"/>
                    <a:pt x="817" y="91"/>
                    <a:pt x="817" y="91"/>
                  </a:cubicBezTo>
                  <a:cubicBezTo>
                    <a:pt x="730" y="91"/>
                    <a:pt x="730" y="91"/>
                    <a:pt x="730" y="91"/>
                  </a:cubicBezTo>
                  <a:cubicBezTo>
                    <a:pt x="723" y="83"/>
                    <a:pt x="723" y="83"/>
                    <a:pt x="723" y="83"/>
                  </a:cubicBezTo>
                  <a:cubicBezTo>
                    <a:pt x="727" y="7"/>
                    <a:pt x="727" y="7"/>
                    <a:pt x="727" y="7"/>
                  </a:cubicBezTo>
                  <a:cubicBezTo>
                    <a:pt x="727" y="4"/>
                    <a:pt x="731" y="0"/>
                    <a:pt x="735" y="0"/>
                  </a:cubicBezTo>
                  <a:cubicBezTo>
                    <a:pt x="915" y="0"/>
                    <a:pt x="915" y="0"/>
                    <a:pt x="915" y="0"/>
                  </a:cubicBezTo>
                  <a:cubicBezTo>
                    <a:pt x="1062" y="534"/>
                    <a:pt x="1062" y="534"/>
                    <a:pt x="1062" y="534"/>
                  </a:cubicBezTo>
                  <a:cubicBezTo>
                    <a:pt x="1222" y="144"/>
                    <a:pt x="1222" y="144"/>
                    <a:pt x="1222" y="144"/>
                  </a:cubicBezTo>
                  <a:cubicBezTo>
                    <a:pt x="1207" y="91"/>
                    <a:pt x="1207" y="91"/>
                    <a:pt x="1207" y="91"/>
                  </a:cubicBezTo>
                  <a:cubicBezTo>
                    <a:pt x="1121" y="91"/>
                    <a:pt x="1121" y="91"/>
                    <a:pt x="1121" y="91"/>
                  </a:cubicBezTo>
                  <a:cubicBezTo>
                    <a:pt x="1113" y="83"/>
                    <a:pt x="1113" y="83"/>
                    <a:pt x="1113" y="83"/>
                  </a:cubicBezTo>
                  <a:cubicBezTo>
                    <a:pt x="1118" y="7"/>
                    <a:pt x="1118" y="7"/>
                    <a:pt x="1118" y="7"/>
                  </a:cubicBezTo>
                  <a:cubicBezTo>
                    <a:pt x="1118" y="4"/>
                    <a:pt x="1122" y="0"/>
                    <a:pt x="1125" y="0"/>
                  </a:cubicBezTo>
                  <a:cubicBezTo>
                    <a:pt x="1393" y="0"/>
                    <a:pt x="1393" y="0"/>
                    <a:pt x="1393" y="0"/>
                  </a:cubicBezTo>
                  <a:cubicBezTo>
                    <a:pt x="1396" y="0"/>
                    <a:pt x="1400" y="4"/>
                    <a:pt x="1400" y="7"/>
                  </a:cubicBezTo>
                  <a:cubicBezTo>
                    <a:pt x="1395" y="83"/>
                    <a:pt x="1395" y="83"/>
                    <a:pt x="1395" y="83"/>
                  </a:cubicBezTo>
                  <a:cubicBezTo>
                    <a:pt x="1395" y="87"/>
                    <a:pt x="1392" y="91"/>
                    <a:pt x="1388" y="91"/>
                  </a:cubicBezTo>
                  <a:cubicBezTo>
                    <a:pt x="1330" y="91"/>
                    <a:pt x="1330" y="91"/>
                    <a:pt x="1330" y="91"/>
                  </a:cubicBezTo>
                  <a:cubicBezTo>
                    <a:pt x="1452" y="532"/>
                    <a:pt x="1452" y="532"/>
                    <a:pt x="1452" y="532"/>
                  </a:cubicBezTo>
                  <a:cubicBezTo>
                    <a:pt x="1631" y="91"/>
                    <a:pt x="1631" y="91"/>
                    <a:pt x="1631" y="91"/>
                  </a:cubicBezTo>
                  <a:cubicBezTo>
                    <a:pt x="1537" y="91"/>
                    <a:pt x="1537" y="91"/>
                    <a:pt x="1537" y="91"/>
                  </a:cubicBezTo>
                  <a:cubicBezTo>
                    <a:pt x="1534" y="91"/>
                    <a:pt x="1530" y="87"/>
                    <a:pt x="1530" y="83"/>
                  </a:cubicBezTo>
                  <a:cubicBezTo>
                    <a:pt x="1535" y="7"/>
                    <a:pt x="1535" y="7"/>
                    <a:pt x="1535" y="7"/>
                  </a:cubicBezTo>
                  <a:cubicBezTo>
                    <a:pt x="1535" y="4"/>
                    <a:pt x="1538" y="0"/>
                    <a:pt x="1542" y="0"/>
                  </a:cubicBezTo>
                  <a:close/>
                  <a:moveTo>
                    <a:pt x="2203" y="0"/>
                  </a:moveTo>
                  <a:cubicBezTo>
                    <a:pt x="1875" y="0"/>
                    <a:pt x="1875" y="0"/>
                    <a:pt x="1875" y="0"/>
                  </a:cubicBezTo>
                  <a:cubicBezTo>
                    <a:pt x="1871" y="0"/>
                    <a:pt x="1867" y="4"/>
                    <a:pt x="1867" y="7"/>
                  </a:cubicBezTo>
                  <a:cubicBezTo>
                    <a:pt x="1863" y="83"/>
                    <a:pt x="1863" y="83"/>
                    <a:pt x="1863" y="83"/>
                  </a:cubicBezTo>
                  <a:cubicBezTo>
                    <a:pt x="1863" y="87"/>
                    <a:pt x="1867" y="91"/>
                    <a:pt x="1870" y="91"/>
                  </a:cubicBezTo>
                  <a:cubicBezTo>
                    <a:pt x="1967" y="91"/>
                    <a:pt x="1967" y="91"/>
                    <a:pt x="1967" y="91"/>
                  </a:cubicBezTo>
                  <a:cubicBezTo>
                    <a:pt x="1941" y="553"/>
                    <a:pt x="1941" y="553"/>
                    <a:pt x="1941" y="553"/>
                  </a:cubicBezTo>
                  <a:cubicBezTo>
                    <a:pt x="1843" y="553"/>
                    <a:pt x="1843" y="553"/>
                    <a:pt x="1843" y="553"/>
                  </a:cubicBezTo>
                  <a:cubicBezTo>
                    <a:pt x="1839" y="553"/>
                    <a:pt x="1836" y="557"/>
                    <a:pt x="1836" y="561"/>
                  </a:cubicBezTo>
                  <a:cubicBezTo>
                    <a:pt x="1831" y="637"/>
                    <a:pt x="1831" y="637"/>
                    <a:pt x="1831" y="637"/>
                  </a:cubicBezTo>
                  <a:cubicBezTo>
                    <a:pt x="1831" y="640"/>
                    <a:pt x="1835" y="644"/>
                    <a:pt x="1839" y="644"/>
                  </a:cubicBezTo>
                  <a:cubicBezTo>
                    <a:pt x="2131" y="644"/>
                    <a:pt x="2131" y="644"/>
                    <a:pt x="2131" y="644"/>
                  </a:cubicBezTo>
                  <a:cubicBezTo>
                    <a:pt x="2134" y="644"/>
                    <a:pt x="2138" y="640"/>
                    <a:pt x="2138" y="637"/>
                  </a:cubicBezTo>
                  <a:cubicBezTo>
                    <a:pt x="2142" y="561"/>
                    <a:pt x="2142" y="561"/>
                    <a:pt x="2142" y="561"/>
                  </a:cubicBezTo>
                  <a:cubicBezTo>
                    <a:pt x="2135" y="553"/>
                    <a:pt x="2135" y="553"/>
                    <a:pt x="2135" y="553"/>
                  </a:cubicBezTo>
                  <a:cubicBezTo>
                    <a:pt x="2060" y="553"/>
                    <a:pt x="2060" y="553"/>
                    <a:pt x="2060" y="553"/>
                  </a:cubicBezTo>
                  <a:cubicBezTo>
                    <a:pt x="2086" y="91"/>
                    <a:pt x="2086" y="91"/>
                    <a:pt x="2086" y="91"/>
                  </a:cubicBezTo>
                  <a:cubicBezTo>
                    <a:pt x="2178" y="91"/>
                    <a:pt x="2178" y="91"/>
                    <a:pt x="2178" y="91"/>
                  </a:cubicBezTo>
                  <a:cubicBezTo>
                    <a:pt x="2254" y="91"/>
                    <a:pt x="2330" y="94"/>
                    <a:pt x="2330" y="170"/>
                  </a:cubicBezTo>
                  <a:cubicBezTo>
                    <a:pt x="2330" y="261"/>
                    <a:pt x="2272" y="270"/>
                    <a:pt x="2201" y="281"/>
                  </a:cubicBezTo>
                  <a:cubicBezTo>
                    <a:pt x="2159" y="289"/>
                    <a:pt x="2131" y="315"/>
                    <a:pt x="2127" y="365"/>
                  </a:cubicBezTo>
                  <a:cubicBezTo>
                    <a:pt x="2196" y="365"/>
                    <a:pt x="2196" y="365"/>
                    <a:pt x="2196" y="365"/>
                  </a:cubicBezTo>
                  <a:cubicBezTo>
                    <a:pt x="2355" y="365"/>
                    <a:pt x="2460" y="311"/>
                    <a:pt x="2460" y="163"/>
                  </a:cubicBezTo>
                  <a:cubicBezTo>
                    <a:pt x="2460" y="29"/>
                    <a:pt x="2337" y="0"/>
                    <a:pt x="2203" y="0"/>
                  </a:cubicBezTo>
                  <a:close/>
                  <a:moveTo>
                    <a:pt x="229" y="553"/>
                  </a:moveTo>
                  <a:cubicBezTo>
                    <a:pt x="261" y="0"/>
                    <a:pt x="261" y="0"/>
                    <a:pt x="261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0" y="0"/>
                    <a:pt x="37" y="4"/>
                    <a:pt x="37" y="7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2" y="87"/>
                    <a:pt x="36" y="91"/>
                    <a:pt x="39" y="91"/>
                  </a:cubicBezTo>
                  <a:cubicBezTo>
                    <a:pt x="136" y="91"/>
                    <a:pt x="136" y="91"/>
                    <a:pt x="136" y="91"/>
                  </a:cubicBezTo>
                  <a:cubicBezTo>
                    <a:pt x="110" y="553"/>
                    <a:pt x="110" y="553"/>
                    <a:pt x="110" y="553"/>
                  </a:cubicBezTo>
                  <a:cubicBezTo>
                    <a:pt x="12" y="553"/>
                    <a:pt x="12" y="553"/>
                    <a:pt x="12" y="553"/>
                  </a:cubicBezTo>
                  <a:cubicBezTo>
                    <a:pt x="5" y="561"/>
                    <a:pt x="5" y="561"/>
                    <a:pt x="5" y="561"/>
                  </a:cubicBezTo>
                  <a:cubicBezTo>
                    <a:pt x="0" y="637"/>
                    <a:pt x="0" y="637"/>
                    <a:pt x="0" y="637"/>
                  </a:cubicBezTo>
                  <a:cubicBezTo>
                    <a:pt x="0" y="640"/>
                    <a:pt x="4" y="644"/>
                    <a:pt x="8" y="644"/>
                  </a:cubicBezTo>
                  <a:cubicBezTo>
                    <a:pt x="300" y="644"/>
                    <a:pt x="300" y="644"/>
                    <a:pt x="300" y="644"/>
                  </a:cubicBezTo>
                  <a:cubicBezTo>
                    <a:pt x="303" y="644"/>
                    <a:pt x="307" y="640"/>
                    <a:pt x="307" y="637"/>
                  </a:cubicBezTo>
                  <a:cubicBezTo>
                    <a:pt x="311" y="561"/>
                    <a:pt x="311" y="561"/>
                    <a:pt x="311" y="561"/>
                  </a:cubicBezTo>
                  <a:cubicBezTo>
                    <a:pt x="304" y="553"/>
                    <a:pt x="304" y="553"/>
                    <a:pt x="304" y="553"/>
                  </a:cubicBezTo>
                  <a:lnTo>
                    <a:pt x="229" y="553"/>
                  </a:lnTo>
                  <a:close/>
                  <a:moveTo>
                    <a:pt x="651" y="0"/>
                  </a:moveTo>
                  <a:cubicBezTo>
                    <a:pt x="417" y="0"/>
                    <a:pt x="417" y="0"/>
                    <a:pt x="417" y="0"/>
                  </a:cubicBezTo>
                  <a:cubicBezTo>
                    <a:pt x="414" y="0"/>
                    <a:pt x="410" y="4"/>
                    <a:pt x="410" y="7"/>
                  </a:cubicBezTo>
                  <a:cubicBezTo>
                    <a:pt x="405" y="83"/>
                    <a:pt x="405" y="83"/>
                    <a:pt x="405" y="83"/>
                  </a:cubicBezTo>
                  <a:cubicBezTo>
                    <a:pt x="405" y="87"/>
                    <a:pt x="409" y="91"/>
                    <a:pt x="413" y="91"/>
                  </a:cubicBezTo>
                  <a:cubicBezTo>
                    <a:pt x="467" y="91"/>
                    <a:pt x="467" y="91"/>
                    <a:pt x="467" y="91"/>
                  </a:cubicBezTo>
                  <a:cubicBezTo>
                    <a:pt x="293" y="336"/>
                    <a:pt x="293" y="336"/>
                    <a:pt x="293" y="336"/>
                  </a:cubicBezTo>
                  <a:cubicBezTo>
                    <a:pt x="355" y="336"/>
                    <a:pt x="355" y="336"/>
                    <a:pt x="355" y="336"/>
                  </a:cubicBezTo>
                  <a:cubicBezTo>
                    <a:pt x="416" y="336"/>
                    <a:pt x="442" y="299"/>
                    <a:pt x="460" y="275"/>
                  </a:cubicBezTo>
                  <a:cubicBezTo>
                    <a:pt x="597" y="91"/>
                    <a:pt x="597" y="91"/>
                    <a:pt x="597" y="91"/>
                  </a:cubicBezTo>
                  <a:cubicBezTo>
                    <a:pt x="647" y="91"/>
                    <a:pt x="647" y="91"/>
                    <a:pt x="647" y="91"/>
                  </a:cubicBezTo>
                  <a:cubicBezTo>
                    <a:pt x="654" y="83"/>
                    <a:pt x="654" y="83"/>
                    <a:pt x="654" y="83"/>
                  </a:cubicBezTo>
                  <a:cubicBezTo>
                    <a:pt x="659" y="7"/>
                    <a:pt x="659" y="7"/>
                    <a:pt x="659" y="7"/>
                  </a:cubicBezTo>
                  <a:cubicBezTo>
                    <a:pt x="659" y="4"/>
                    <a:pt x="655" y="0"/>
                    <a:pt x="651" y="0"/>
                  </a:cubicBezTo>
                  <a:close/>
                </a:path>
              </a:pathLst>
            </a:custGeom>
            <a:solidFill>
              <a:srgbClr val="003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255D66E6-FB4A-41F6-8442-C918043F662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673" y="461"/>
              <a:ext cx="446" cy="64"/>
            </a:xfrm>
            <a:custGeom>
              <a:avLst/>
              <a:gdLst>
                <a:gd name="T0" fmla="*/ 402 w 2228"/>
                <a:gd name="T1" fmla="*/ 224 h 322"/>
                <a:gd name="T2" fmla="*/ 396 w 2228"/>
                <a:gd name="T3" fmla="*/ 315 h 322"/>
                <a:gd name="T4" fmla="*/ 389 w 2228"/>
                <a:gd name="T5" fmla="*/ 322 h 322"/>
                <a:gd name="T6" fmla="*/ 337 w 2228"/>
                <a:gd name="T7" fmla="*/ 322 h 322"/>
                <a:gd name="T8" fmla="*/ 174 w 2228"/>
                <a:gd name="T9" fmla="*/ 232 h 322"/>
                <a:gd name="T10" fmla="*/ 76 w 2228"/>
                <a:gd name="T11" fmla="*/ 91 h 322"/>
                <a:gd name="T12" fmla="*/ 0 w 2228"/>
                <a:gd name="T13" fmla="*/ 0 h 322"/>
                <a:gd name="T14" fmla="*/ 62 w 2228"/>
                <a:gd name="T15" fmla="*/ 0 h 322"/>
                <a:gd name="T16" fmla="*/ 206 w 2228"/>
                <a:gd name="T17" fmla="*/ 76 h 322"/>
                <a:gd name="T18" fmla="*/ 264 w 2228"/>
                <a:gd name="T19" fmla="*/ 152 h 322"/>
                <a:gd name="T20" fmla="*/ 373 w 2228"/>
                <a:gd name="T21" fmla="*/ 217 h 322"/>
                <a:gd name="T22" fmla="*/ 395 w 2228"/>
                <a:gd name="T23" fmla="*/ 217 h 322"/>
                <a:gd name="T24" fmla="*/ 402 w 2228"/>
                <a:gd name="T25" fmla="*/ 224 h 322"/>
                <a:gd name="T26" fmla="*/ 2221 w 2228"/>
                <a:gd name="T27" fmla="*/ 217 h 322"/>
                <a:gd name="T28" fmla="*/ 2196 w 2228"/>
                <a:gd name="T29" fmla="*/ 217 h 322"/>
                <a:gd name="T30" fmla="*/ 2087 w 2228"/>
                <a:gd name="T31" fmla="*/ 152 h 322"/>
                <a:gd name="T32" fmla="*/ 2053 w 2228"/>
                <a:gd name="T33" fmla="*/ 109 h 322"/>
                <a:gd name="T34" fmla="*/ 1908 w 2228"/>
                <a:gd name="T35" fmla="*/ 33 h 322"/>
                <a:gd name="T36" fmla="*/ 1847 w 2228"/>
                <a:gd name="T37" fmla="*/ 33 h 322"/>
                <a:gd name="T38" fmla="*/ 1923 w 2228"/>
                <a:gd name="T39" fmla="*/ 123 h 322"/>
                <a:gd name="T40" fmla="*/ 1997 w 2228"/>
                <a:gd name="T41" fmla="*/ 232 h 322"/>
                <a:gd name="T42" fmla="*/ 2159 w 2228"/>
                <a:gd name="T43" fmla="*/ 322 h 322"/>
                <a:gd name="T44" fmla="*/ 2216 w 2228"/>
                <a:gd name="T45" fmla="*/ 322 h 322"/>
                <a:gd name="T46" fmla="*/ 2223 w 2228"/>
                <a:gd name="T47" fmla="*/ 315 h 322"/>
                <a:gd name="T48" fmla="*/ 2228 w 2228"/>
                <a:gd name="T49" fmla="*/ 224 h 322"/>
                <a:gd name="T50" fmla="*/ 2221 w 2228"/>
                <a:gd name="T51" fmla="*/ 217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28" h="322">
                  <a:moveTo>
                    <a:pt x="402" y="224"/>
                  </a:moveTo>
                  <a:cubicBezTo>
                    <a:pt x="396" y="315"/>
                    <a:pt x="396" y="315"/>
                    <a:pt x="396" y="315"/>
                  </a:cubicBezTo>
                  <a:cubicBezTo>
                    <a:pt x="396" y="319"/>
                    <a:pt x="393" y="322"/>
                    <a:pt x="389" y="322"/>
                  </a:cubicBezTo>
                  <a:cubicBezTo>
                    <a:pt x="337" y="322"/>
                    <a:pt x="337" y="322"/>
                    <a:pt x="337" y="322"/>
                  </a:cubicBezTo>
                  <a:cubicBezTo>
                    <a:pt x="250" y="322"/>
                    <a:pt x="206" y="279"/>
                    <a:pt x="174" y="232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62" y="69"/>
                    <a:pt x="29" y="26"/>
                    <a:pt x="0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152" y="0"/>
                    <a:pt x="174" y="34"/>
                    <a:pt x="206" y="76"/>
                  </a:cubicBezTo>
                  <a:cubicBezTo>
                    <a:pt x="264" y="152"/>
                    <a:pt x="264" y="152"/>
                    <a:pt x="264" y="152"/>
                  </a:cubicBezTo>
                  <a:cubicBezTo>
                    <a:pt x="297" y="195"/>
                    <a:pt x="315" y="217"/>
                    <a:pt x="373" y="217"/>
                  </a:cubicBezTo>
                  <a:cubicBezTo>
                    <a:pt x="395" y="217"/>
                    <a:pt x="395" y="217"/>
                    <a:pt x="395" y="217"/>
                  </a:cubicBezTo>
                  <a:cubicBezTo>
                    <a:pt x="398" y="217"/>
                    <a:pt x="402" y="221"/>
                    <a:pt x="402" y="224"/>
                  </a:cubicBezTo>
                  <a:close/>
                  <a:moveTo>
                    <a:pt x="2221" y="217"/>
                  </a:moveTo>
                  <a:cubicBezTo>
                    <a:pt x="2196" y="217"/>
                    <a:pt x="2196" y="217"/>
                    <a:pt x="2196" y="217"/>
                  </a:cubicBezTo>
                  <a:cubicBezTo>
                    <a:pt x="2138" y="217"/>
                    <a:pt x="2121" y="195"/>
                    <a:pt x="2087" y="152"/>
                  </a:cubicBezTo>
                  <a:cubicBezTo>
                    <a:pt x="2053" y="109"/>
                    <a:pt x="2053" y="109"/>
                    <a:pt x="2053" y="109"/>
                  </a:cubicBezTo>
                  <a:cubicBezTo>
                    <a:pt x="2021" y="69"/>
                    <a:pt x="1999" y="33"/>
                    <a:pt x="1908" y="33"/>
                  </a:cubicBezTo>
                  <a:cubicBezTo>
                    <a:pt x="1847" y="33"/>
                    <a:pt x="1847" y="33"/>
                    <a:pt x="1847" y="33"/>
                  </a:cubicBezTo>
                  <a:cubicBezTo>
                    <a:pt x="1876" y="58"/>
                    <a:pt x="1908" y="102"/>
                    <a:pt x="1923" y="123"/>
                  </a:cubicBezTo>
                  <a:cubicBezTo>
                    <a:pt x="1997" y="232"/>
                    <a:pt x="1997" y="232"/>
                    <a:pt x="1997" y="232"/>
                  </a:cubicBezTo>
                  <a:cubicBezTo>
                    <a:pt x="2029" y="279"/>
                    <a:pt x="2073" y="322"/>
                    <a:pt x="2159" y="322"/>
                  </a:cubicBezTo>
                  <a:cubicBezTo>
                    <a:pt x="2216" y="322"/>
                    <a:pt x="2216" y="322"/>
                    <a:pt x="2216" y="322"/>
                  </a:cubicBezTo>
                  <a:cubicBezTo>
                    <a:pt x="2219" y="322"/>
                    <a:pt x="2223" y="319"/>
                    <a:pt x="2223" y="315"/>
                  </a:cubicBezTo>
                  <a:cubicBezTo>
                    <a:pt x="2228" y="224"/>
                    <a:pt x="2228" y="224"/>
                    <a:pt x="2228" y="224"/>
                  </a:cubicBezTo>
                  <a:cubicBezTo>
                    <a:pt x="2228" y="221"/>
                    <a:pt x="2225" y="217"/>
                    <a:pt x="2221" y="217"/>
                  </a:cubicBezTo>
                  <a:close/>
                </a:path>
              </a:pathLst>
            </a:custGeom>
            <a:solidFill>
              <a:srgbClr val="00B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1514B9EB-749C-4BCC-AB23-F1460B7A15C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60" y="452"/>
              <a:ext cx="237" cy="63"/>
            </a:xfrm>
            <a:custGeom>
              <a:avLst/>
              <a:gdLst>
                <a:gd name="T0" fmla="*/ 13 w 1187"/>
                <a:gd name="T1" fmla="*/ 135 h 316"/>
                <a:gd name="T2" fmla="*/ 315 w 1187"/>
                <a:gd name="T3" fmla="*/ 0 h 316"/>
                <a:gd name="T4" fmla="*/ 631 w 1187"/>
                <a:gd name="T5" fmla="*/ 144 h 316"/>
                <a:gd name="T6" fmla="*/ 875 w 1187"/>
                <a:gd name="T7" fmla="*/ 256 h 316"/>
                <a:gd name="T8" fmla="*/ 1133 w 1187"/>
                <a:gd name="T9" fmla="*/ 135 h 316"/>
                <a:gd name="T10" fmla="*/ 1176 w 1187"/>
                <a:gd name="T11" fmla="*/ 137 h 316"/>
                <a:gd name="T12" fmla="*/ 1174 w 1187"/>
                <a:gd name="T13" fmla="*/ 179 h 316"/>
                <a:gd name="T14" fmla="*/ 875 w 1187"/>
                <a:gd name="T15" fmla="*/ 316 h 316"/>
                <a:gd name="T16" fmla="*/ 590 w 1187"/>
                <a:gd name="T17" fmla="*/ 188 h 316"/>
                <a:gd name="T18" fmla="*/ 315 w 1187"/>
                <a:gd name="T19" fmla="*/ 60 h 316"/>
                <a:gd name="T20" fmla="*/ 54 w 1187"/>
                <a:gd name="T21" fmla="*/ 179 h 316"/>
                <a:gd name="T22" fmla="*/ 12 w 1187"/>
                <a:gd name="T23" fmla="*/ 178 h 316"/>
                <a:gd name="T24" fmla="*/ 13 w 1187"/>
                <a:gd name="T25" fmla="*/ 135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7" h="316">
                  <a:moveTo>
                    <a:pt x="13" y="135"/>
                  </a:moveTo>
                  <a:cubicBezTo>
                    <a:pt x="106" y="48"/>
                    <a:pt x="209" y="0"/>
                    <a:pt x="315" y="0"/>
                  </a:cubicBezTo>
                  <a:cubicBezTo>
                    <a:pt x="423" y="0"/>
                    <a:pt x="530" y="49"/>
                    <a:pt x="631" y="144"/>
                  </a:cubicBezTo>
                  <a:cubicBezTo>
                    <a:pt x="709" y="218"/>
                    <a:pt x="791" y="256"/>
                    <a:pt x="875" y="256"/>
                  </a:cubicBezTo>
                  <a:cubicBezTo>
                    <a:pt x="956" y="256"/>
                    <a:pt x="1043" y="220"/>
                    <a:pt x="1133" y="135"/>
                  </a:cubicBezTo>
                  <a:cubicBezTo>
                    <a:pt x="1145" y="124"/>
                    <a:pt x="1164" y="124"/>
                    <a:pt x="1176" y="137"/>
                  </a:cubicBezTo>
                  <a:cubicBezTo>
                    <a:pt x="1187" y="149"/>
                    <a:pt x="1186" y="168"/>
                    <a:pt x="1174" y="179"/>
                  </a:cubicBezTo>
                  <a:cubicBezTo>
                    <a:pt x="1077" y="271"/>
                    <a:pt x="975" y="316"/>
                    <a:pt x="875" y="316"/>
                  </a:cubicBezTo>
                  <a:cubicBezTo>
                    <a:pt x="772" y="316"/>
                    <a:pt x="675" y="269"/>
                    <a:pt x="590" y="188"/>
                  </a:cubicBezTo>
                  <a:cubicBezTo>
                    <a:pt x="497" y="100"/>
                    <a:pt x="404" y="60"/>
                    <a:pt x="315" y="60"/>
                  </a:cubicBezTo>
                  <a:cubicBezTo>
                    <a:pt x="227" y="60"/>
                    <a:pt x="139" y="99"/>
                    <a:pt x="54" y="179"/>
                  </a:cubicBezTo>
                  <a:cubicBezTo>
                    <a:pt x="42" y="190"/>
                    <a:pt x="23" y="190"/>
                    <a:pt x="12" y="178"/>
                  </a:cubicBezTo>
                  <a:cubicBezTo>
                    <a:pt x="0" y="166"/>
                    <a:pt x="1" y="147"/>
                    <a:pt x="13" y="135"/>
                  </a:cubicBezTo>
                  <a:close/>
                </a:path>
              </a:pathLst>
            </a:custGeom>
            <a:solidFill>
              <a:srgbClr val="00B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5E29099C-89DD-4EDC-8612-720F92AEBF36}"/>
              </a:ext>
            </a:extLst>
          </p:cNvPr>
          <p:cNvSpPr>
            <a:spLocks noGrp="1" noSelect="1"/>
          </p:cNvSpPr>
          <p:nvPr>
            <p:ph type="pic" sz="quarter" idx="14" hasCustomPrompt="1"/>
          </p:nvPr>
        </p:nvSpPr>
        <p:spPr>
          <a:xfrm>
            <a:off x="6159545" y="3429000"/>
            <a:ext cx="6035630" cy="3412800"/>
          </a:xfrm>
          <a:prstGeom prst="rect">
            <a:avLst/>
          </a:prstGeom>
          <a:noFill/>
        </p:spPr>
        <p:txBody>
          <a:bodyPr/>
          <a:lstStyle>
            <a:lvl1pPr marL="270108" indent="-270108" algn="l" defTabSz="1088937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2" name="Rechthoek 2 (PHJU)">
            <a:extLst>
              <a:ext uri="{FF2B5EF4-FFF2-40B4-BE49-F238E27FC236}">
                <a16:creationId xmlns:a16="http://schemas.microsoft.com/office/drawing/2014/main" id="{1DB941F6-916B-4B89-9EFF-0349A161A5E3}"/>
              </a:ext>
            </a:extLst>
          </p:cNvPr>
          <p:cNvSpPr>
            <a:spLocks noGrp="1" noSelect="1"/>
          </p:cNvSpPr>
          <p:nvPr userDrawn="1">
            <p:ph type="body" idx="1002" hasCustomPrompt="1"/>
            <p:custDataLst>
              <p:custData r:id="rId1"/>
            </p:custDataLst>
          </p:nvPr>
        </p:nvSpPr>
        <p:spPr>
          <a:xfrm>
            <a:off x="6159600" y="6237360"/>
            <a:ext cx="6035760" cy="62064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1088937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/>
            </a:lvl1pPr>
          </a:lstStyle>
          <a:p>
            <a:pPr algn="ctr"/>
            <a:r>
              <a:rPr lang="nl-NL" dirty="0"/>
              <a:t> </a:t>
            </a:r>
          </a:p>
        </p:txBody>
      </p:sp>
      <p:sp>
        <p:nvSpPr>
          <p:cNvPr id="6" name="Bijschrift 2">
            <a:extLst>
              <a:ext uri="{FF2B5EF4-FFF2-40B4-BE49-F238E27FC236}">
                <a16:creationId xmlns:a16="http://schemas.microsoft.com/office/drawing/2014/main" id="{3FCD0A21-5299-49D8-8671-9A58C265BA2A}"/>
              </a:ext>
            </a:extLst>
          </p:cNvPr>
          <p:cNvSpPr>
            <a:spLocks noGrp="1" noSelect="1"/>
          </p:cNvSpPr>
          <p:nvPr>
            <p:ph type="body" sz="quarter" idx="15" hasCustomPrompt="1"/>
          </p:nvPr>
        </p:nvSpPr>
        <p:spPr>
          <a:xfrm>
            <a:off x="6159500" y="6237288"/>
            <a:ext cx="6035675" cy="360064"/>
          </a:xfrm>
          <a:noFill/>
        </p:spPr>
        <p:txBody>
          <a:bodyPr lIns="154800" tIns="118800"/>
          <a:lstStyle>
            <a:lvl1pPr marL="36000" indent="0">
              <a:buFontTx/>
              <a:buNone/>
              <a:defRPr sz="1500" b="0">
                <a:solidFill>
                  <a:schemeClr val="bg1"/>
                </a:solidFill>
              </a:defRPr>
            </a:lvl1pPr>
            <a:lvl2pPr marL="36000" indent="0">
              <a:buFontTx/>
              <a:buNone/>
              <a:defRPr sz="1500" b="0">
                <a:solidFill>
                  <a:schemeClr val="bg1"/>
                </a:solidFill>
              </a:defRPr>
            </a:lvl2pPr>
            <a:lvl3pPr marL="36000" indent="0">
              <a:buFontTx/>
              <a:buNone/>
              <a:defRPr sz="1500" b="0">
                <a:solidFill>
                  <a:schemeClr val="bg1"/>
                </a:solidFill>
              </a:defRPr>
            </a:lvl3pPr>
            <a:lvl4pPr marL="36000" indent="0">
              <a:buFontTx/>
              <a:buNone/>
              <a:defRPr sz="1500" b="0">
                <a:solidFill>
                  <a:schemeClr val="bg1"/>
                </a:solidFill>
              </a:defRPr>
            </a:lvl4pPr>
            <a:lvl5pPr marL="36000" indent="0">
              <a:buFontTx/>
              <a:buNone/>
              <a:defRPr sz="1500" b="0">
                <a:solidFill>
                  <a:schemeClr val="bg1"/>
                </a:solidFill>
              </a:defRPr>
            </a:lvl5pPr>
            <a:lvl6pPr marL="36000" indent="0">
              <a:buFontTx/>
              <a:buNone/>
              <a:defRPr sz="1500" b="0">
                <a:solidFill>
                  <a:schemeClr val="bg1"/>
                </a:solidFill>
              </a:defRPr>
            </a:lvl6pPr>
            <a:lvl7pPr marL="36000" indent="0">
              <a:buFontTx/>
              <a:buNone/>
              <a:defRPr sz="1500" b="0">
                <a:solidFill>
                  <a:schemeClr val="bg1"/>
                </a:solidFill>
              </a:defRPr>
            </a:lvl7pPr>
            <a:lvl8pPr marL="36000" indent="0">
              <a:buFontTx/>
              <a:buNone/>
              <a:defRPr sz="1500" b="0">
                <a:solidFill>
                  <a:schemeClr val="bg1"/>
                </a:solidFill>
              </a:defRPr>
            </a:lvl8pPr>
            <a:lvl9pPr marL="36000" indent="0">
              <a:buFontTx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[Ondertitel]</a:t>
            </a:r>
          </a:p>
        </p:txBody>
      </p:sp>
      <p:sp>
        <p:nvSpPr>
          <p:cNvPr id="12" name="Freeform 2 (PHJU)">
            <a:extLst>
              <a:ext uri="{FF2B5EF4-FFF2-40B4-BE49-F238E27FC236}">
                <a16:creationId xmlns:a16="http://schemas.microsoft.com/office/drawing/2014/main" id="{B31351DE-DD97-4829-8E72-8D67FED23386}"/>
              </a:ext>
            </a:extLst>
          </p:cNvPr>
          <p:cNvSpPr>
            <a:spLocks noGrp="1" noSelect="1"/>
          </p:cNvSpPr>
          <p:nvPr userDrawn="1">
            <p:ph type="body" idx="1003" hasCustomPrompt="1"/>
            <p:custDataLst>
              <p:custData r:id="rId2"/>
            </p:custDataLst>
          </p:nvPr>
        </p:nvSpPr>
        <p:spPr bwMode="auto">
          <a:xfrm>
            <a:off x="6357474" y="6715114"/>
            <a:ext cx="5594768" cy="6356"/>
          </a:xfrm>
          <a:custGeom>
            <a:avLst/>
            <a:gdLst>
              <a:gd name="T0" fmla="*/ 3472 w 3521"/>
              <a:gd name="T1" fmla="*/ 4 h 4"/>
              <a:gd name="T2" fmla="*/ 3424 w 3521"/>
              <a:gd name="T3" fmla="*/ 4 h 4"/>
              <a:gd name="T4" fmla="*/ 3360 w 3521"/>
              <a:gd name="T5" fmla="*/ 0 h 4"/>
              <a:gd name="T6" fmla="*/ 3279 w 3521"/>
              <a:gd name="T7" fmla="*/ 0 h 4"/>
              <a:gd name="T8" fmla="*/ 3247 w 3521"/>
              <a:gd name="T9" fmla="*/ 0 h 4"/>
              <a:gd name="T10" fmla="*/ 3183 w 3521"/>
              <a:gd name="T11" fmla="*/ 4 h 4"/>
              <a:gd name="T12" fmla="*/ 3135 w 3521"/>
              <a:gd name="T13" fmla="*/ 4 h 4"/>
              <a:gd name="T14" fmla="*/ 3071 w 3521"/>
              <a:gd name="T15" fmla="*/ 0 h 4"/>
              <a:gd name="T16" fmla="*/ 2990 w 3521"/>
              <a:gd name="T17" fmla="*/ 0 h 4"/>
              <a:gd name="T18" fmla="*/ 2958 w 3521"/>
              <a:gd name="T19" fmla="*/ 0 h 4"/>
              <a:gd name="T20" fmla="*/ 2894 w 3521"/>
              <a:gd name="T21" fmla="*/ 4 h 4"/>
              <a:gd name="T22" fmla="*/ 2845 w 3521"/>
              <a:gd name="T23" fmla="*/ 4 h 4"/>
              <a:gd name="T24" fmla="*/ 2781 w 3521"/>
              <a:gd name="T25" fmla="*/ 0 h 4"/>
              <a:gd name="T26" fmla="*/ 2701 w 3521"/>
              <a:gd name="T27" fmla="*/ 0 h 4"/>
              <a:gd name="T28" fmla="*/ 2668 w 3521"/>
              <a:gd name="T29" fmla="*/ 0 h 4"/>
              <a:gd name="T30" fmla="*/ 2604 w 3521"/>
              <a:gd name="T31" fmla="*/ 4 h 4"/>
              <a:gd name="T32" fmla="*/ 2556 w 3521"/>
              <a:gd name="T33" fmla="*/ 4 h 4"/>
              <a:gd name="T34" fmla="*/ 2492 w 3521"/>
              <a:gd name="T35" fmla="*/ 0 h 4"/>
              <a:gd name="T36" fmla="*/ 2411 w 3521"/>
              <a:gd name="T37" fmla="*/ 0 h 4"/>
              <a:gd name="T38" fmla="*/ 2379 w 3521"/>
              <a:gd name="T39" fmla="*/ 0 h 4"/>
              <a:gd name="T40" fmla="*/ 2315 w 3521"/>
              <a:gd name="T41" fmla="*/ 4 h 4"/>
              <a:gd name="T42" fmla="*/ 2267 w 3521"/>
              <a:gd name="T43" fmla="*/ 4 h 4"/>
              <a:gd name="T44" fmla="*/ 2202 w 3521"/>
              <a:gd name="T45" fmla="*/ 0 h 4"/>
              <a:gd name="T46" fmla="*/ 2122 w 3521"/>
              <a:gd name="T47" fmla="*/ 0 h 4"/>
              <a:gd name="T48" fmla="*/ 2090 w 3521"/>
              <a:gd name="T49" fmla="*/ 0 h 4"/>
              <a:gd name="T50" fmla="*/ 2026 w 3521"/>
              <a:gd name="T51" fmla="*/ 4 h 4"/>
              <a:gd name="T52" fmla="*/ 1977 w 3521"/>
              <a:gd name="T53" fmla="*/ 4 h 4"/>
              <a:gd name="T54" fmla="*/ 1913 w 3521"/>
              <a:gd name="T55" fmla="*/ 0 h 4"/>
              <a:gd name="T56" fmla="*/ 1833 w 3521"/>
              <a:gd name="T57" fmla="*/ 0 h 4"/>
              <a:gd name="T58" fmla="*/ 1800 w 3521"/>
              <a:gd name="T59" fmla="*/ 0 h 4"/>
              <a:gd name="T60" fmla="*/ 1736 w 3521"/>
              <a:gd name="T61" fmla="*/ 4 h 4"/>
              <a:gd name="T62" fmla="*/ 1688 w 3521"/>
              <a:gd name="T63" fmla="*/ 4 h 4"/>
              <a:gd name="T64" fmla="*/ 1624 w 3521"/>
              <a:gd name="T65" fmla="*/ 0 h 4"/>
              <a:gd name="T66" fmla="*/ 1543 w 3521"/>
              <a:gd name="T67" fmla="*/ 0 h 4"/>
              <a:gd name="T68" fmla="*/ 1511 w 3521"/>
              <a:gd name="T69" fmla="*/ 0 h 4"/>
              <a:gd name="T70" fmla="*/ 1447 w 3521"/>
              <a:gd name="T71" fmla="*/ 4 h 4"/>
              <a:gd name="T72" fmla="*/ 1399 w 3521"/>
              <a:gd name="T73" fmla="*/ 4 h 4"/>
              <a:gd name="T74" fmla="*/ 1334 w 3521"/>
              <a:gd name="T75" fmla="*/ 0 h 4"/>
              <a:gd name="T76" fmla="*/ 1254 w 3521"/>
              <a:gd name="T77" fmla="*/ 0 h 4"/>
              <a:gd name="T78" fmla="*/ 1222 w 3521"/>
              <a:gd name="T79" fmla="*/ 0 h 4"/>
              <a:gd name="T80" fmla="*/ 1158 w 3521"/>
              <a:gd name="T81" fmla="*/ 4 h 4"/>
              <a:gd name="T82" fmla="*/ 1109 w 3521"/>
              <a:gd name="T83" fmla="*/ 4 h 4"/>
              <a:gd name="T84" fmla="*/ 1045 w 3521"/>
              <a:gd name="T85" fmla="*/ 0 h 4"/>
              <a:gd name="T86" fmla="*/ 964 w 3521"/>
              <a:gd name="T87" fmla="*/ 0 h 4"/>
              <a:gd name="T88" fmla="*/ 932 w 3521"/>
              <a:gd name="T89" fmla="*/ 0 h 4"/>
              <a:gd name="T90" fmla="*/ 868 w 3521"/>
              <a:gd name="T91" fmla="*/ 4 h 4"/>
              <a:gd name="T92" fmla="*/ 820 w 3521"/>
              <a:gd name="T93" fmla="*/ 4 h 4"/>
              <a:gd name="T94" fmla="*/ 756 w 3521"/>
              <a:gd name="T95" fmla="*/ 0 h 4"/>
              <a:gd name="T96" fmla="*/ 675 w 3521"/>
              <a:gd name="T97" fmla="*/ 0 h 4"/>
              <a:gd name="T98" fmla="*/ 643 w 3521"/>
              <a:gd name="T99" fmla="*/ 0 h 4"/>
              <a:gd name="T100" fmla="*/ 579 w 3521"/>
              <a:gd name="T101" fmla="*/ 4 h 4"/>
              <a:gd name="T102" fmla="*/ 530 w 3521"/>
              <a:gd name="T103" fmla="*/ 4 h 4"/>
              <a:gd name="T104" fmla="*/ 466 w 3521"/>
              <a:gd name="T105" fmla="*/ 0 h 4"/>
              <a:gd name="T106" fmla="*/ 386 w 3521"/>
              <a:gd name="T107" fmla="*/ 0 h 4"/>
              <a:gd name="T108" fmla="*/ 354 w 3521"/>
              <a:gd name="T109" fmla="*/ 0 h 4"/>
              <a:gd name="T110" fmla="*/ 289 w 3521"/>
              <a:gd name="T111" fmla="*/ 4 h 4"/>
              <a:gd name="T112" fmla="*/ 241 w 3521"/>
              <a:gd name="T113" fmla="*/ 4 h 4"/>
              <a:gd name="T114" fmla="*/ 177 w 3521"/>
              <a:gd name="T115" fmla="*/ 0 h 4"/>
              <a:gd name="T116" fmla="*/ 96 w 3521"/>
              <a:gd name="T117" fmla="*/ 0 h 4"/>
              <a:gd name="T118" fmla="*/ 64 w 3521"/>
              <a:gd name="T119" fmla="*/ 0 h 4"/>
              <a:gd name="T120" fmla="*/ 0 w 3521"/>
              <a:gd name="T121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521" h="4">
                <a:moveTo>
                  <a:pt x="3504" y="0"/>
                </a:moveTo>
                <a:lnTo>
                  <a:pt x="3521" y="0"/>
                </a:lnTo>
                <a:lnTo>
                  <a:pt x="3521" y="4"/>
                </a:lnTo>
                <a:lnTo>
                  <a:pt x="3504" y="4"/>
                </a:lnTo>
                <a:lnTo>
                  <a:pt x="3504" y="0"/>
                </a:lnTo>
                <a:close/>
                <a:moveTo>
                  <a:pt x="3472" y="0"/>
                </a:moveTo>
                <a:lnTo>
                  <a:pt x="3488" y="0"/>
                </a:lnTo>
                <a:lnTo>
                  <a:pt x="3488" y="4"/>
                </a:lnTo>
                <a:lnTo>
                  <a:pt x="3472" y="4"/>
                </a:lnTo>
                <a:lnTo>
                  <a:pt x="3472" y="0"/>
                </a:lnTo>
                <a:close/>
                <a:moveTo>
                  <a:pt x="3440" y="0"/>
                </a:moveTo>
                <a:lnTo>
                  <a:pt x="3456" y="0"/>
                </a:lnTo>
                <a:lnTo>
                  <a:pt x="3456" y="4"/>
                </a:lnTo>
                <a:lnTo>
                  <a:pt x="3440" y="4"/>
                </a:lnTo>
                <a:lnTo>
                  <a:pt x="3440" y="0"/>
                </a:lnTo>
                <a:close/>
                <a:moveTo>
                  <a:pt x="3408" y="0"/>
                </a:moveTo>
                <a:lnTo>
                  <a:pt x="3424" y="0"/>
                </a:lnTo>
                <a:lnTo>
                  <a:pt x="3424" y="4"/>
                </a:lnTo>
                <a:lnTo>
                  <a:pt x="3408" y="4"/>
                </a:lnTo>
                <a:lnTo>
                  <a:pt x="3408" y="0"/>
                </a:lnTo>
                <a:close/>
                <a:moveTo>
                  <a:pt x="3376" y="0"/>
                </a:moveTo>
                <a:lnTo>
                  <a:pt x="3392" y="0"/>
                </a:lnTo>
                <a:lnTo>
                  <a:pt x="3392" y="4"/>
                </a:lnTo>
                <a:lnTo>
                  <a:pt x="3376" y="4"/>
                </a:lnTo>
                <a:lnTo>
                  <a:pt x="3376" y="0"/>
                </a:lnTo>
                <a:close/>
                <a:moveTo>
                  <a:pt x="3344" y="0"/>
                </a:moveTo>
                <a:lnTo>
                  <a:pt x="3360" y="0"/>
                </a:lnTo>
                <a:lnTo>
                  <a:pt x="3360" y="4"/>
                </a:lnTo>
                <a:lnTo>
                  <a:pt x="3344" y="4"/>
                </a:lnTo>
                <a:lnTo>
                  <a:pt x="3344" y="0"/>
                </a:lnTo>
                <a:close/>
                <a:moveTo>
                  <a:pt x="3312" y="0"/>
                </a:moveTo>
                <a:lnTo>
                  <a:pt x="3328" y="0"/>
                </a:lnTo>
                <a:lnTo>
                  <a:pt x="3328" y="4"/>
                </a:lnTo>
                <a:lnTo>
                  <a:pt x="3312" y="4"/>
                </a:lnTo>
                <a:lnTo>
                  <a:pt x="3312" y="0"/>
                </a:lnTo>
                <a:close/>
                <a:moveTo>
                  <a:pt x="3279" y="0"/>
                </a:moveTo>
                <a:lnTo>
                  <a:pt x="3296" y="0"/>
                </a:lnTo>
                <a:lnTo>
                  <a:pt x="3296" y="4"/>
                </a:lnTo>
                <a:lnTo>
                  <a:pt x="3279" y="4"/>
                </a:lnTo>
                <a:lnTo>
                  <a:pt x="3279" y="0"/>
                </a:lnTo>
                <a:close/>
                <a:moveTo>
                  <a:pt x="3247" y="0"/>
                </a:moveTo>
                <a:lnTo>
                  <a:pt x="3263" y="0"/>
                </a:lnTo>
                <a:lnTo>
                  <a:pt x="3263" y="4"/>
                </a:lnTo>
                <a:lnTo>
                  <a:pt x="3247" y="4"/>
                </a:lnTo>
                <a:lnTo>
                  <a:pt x="3247" y="0"/>
                </a:lnTo>
                <a:close/>
                <a:moveTo>
                  <a:pt x="3215" y="0"/>
                </a:moveTo>
                <a:lnTo>
                  <a:pt x="3231" y="0"/>
                </a:lnTo>
                <a:lnTo>
                  <a:pt x="3231" y="4"/>
                </a:lnTo>
                <a:lnTo>
                  <a:pt x="3215" y="4"/>
                </a:lnTo>
                <a:lnTo>
                  <a:pt x="3215" y="0"/>
                </a:lnTo>
                <a:close/>
                <a:moveTo>
                  <a:pt x="3183" y="0"/>
                </a:moveTo>
                <a:lnTo>
                  <a:pt x="3199" y="0"/>
                </a:lnTo>
                <a:lnTo>
                  <a:pt x="3199" y="4"/>
                </a:lnTo>
                <a:lnTo>
                  <a:pt x="3183" y="4"/>
                </a:lnTo>
                <a:lnTo>
                  <a:pt x="3183" y="0"/>
                </a:lnTo>
                <a:close/>
                <a:moveTo>
                  <a:pt x="3151" y="0"/>
                </a:moveTo>
                <a:lnTo>
                  <a:pt x="3167" y="0"/>
                </a:lnTo>
                <a:lnTo>
                  <a:pt x="3167" y="4"/>
                </a:lnTo>
                <a:lnTo>
                  <a:pt x="3151" y="4"/>
                </a:lnTo>
                <a:lnTo>
                  <a:pt x="3151" y="0"/>
                </a:lnTo>
                <a:close/>
                <a:moveTo>
                  <a:pt x="3119" y="0"/>
                </a:moveTo>
                <a:lnTo>
                  <a:pt x="3135" y="0"/>
                </a:lnTo>
                <a:lnTo>
                  <a:pt x="3135" y="4"/>
                </a:lnTo>
                <a:lnTo>
                  <a:pt x="3119" y="4"/>
                </a:lnTo>
                <a:lnTo>
                  <a:pt x="3119" y="0"/>
                </a:lnTo>
                <a:close/>
                <a:moveTo>
                  <a:pt x="3087" y="0"/>
                </a:moveTo>
                <a:lnTo>
                  <a:pt x="3103" y="0"/>
                </a:lnTo>
                <a:lnTo>
                  <a:pt x="3103" y="4"/>
                </a:lnTo>
                <a:lnTo>
                  <a:pt x="3087" y="4"/>
                </a:lnTo>
                <a:lnTo>
                  <a:pt x="3087" y="0"/>
                </a:lnTo>
                <a:close/>
                <a:moveTo>
                  <a:pt x="3054" y="0"/>
                </a:moveTo>
                <a:lnTo>
                  <a:pt x="3071" y="0"/>
                </a:lnTo>
                <a:lnTo>
                  <a:pt x="3071" y="4"/>
                </a:lnTo>
                <a:lnTo>
                  <a:pt x="3054" y="4"/>
                </a:lnTo>
                <a:lnTo>
                  <a:pt x="3054" y="0"/>
                </a:lnTo>
                <a:close/>
                <a:moveTo>
                  <a:pt x="3022" y="0"/>
                </a:moveTo>
                <a:lnTo>
                  <a:pt x="3038" y="0"/>
                </a:lnTo>
                <a:lnTo>
                  <a:pt x="3038" y="4"/>
                </a:lnTo>
                <a:lnTo>
                  <a:pt x="3022" y="4"/>
                </a:lnTo>
                <a:lnTo>
                  <a:pt x="3022" y="0"/>
                </a:lnTo>
                <a:close/>
                <a:moveTo>
                  <a:pt x="2990" y="0"/>
                </a:moveTo>
                <a:lnTo>
                  <a:pt x="3006" y="0"/>
                </a:lnTo>
                <a:lnTo>
                  <a:pt x="3006" y="4"/>
                </a:lnTo>
                <a:lnTo>
                  <a:pt x="2990" y="4"/>
                </a:lnTo>
                <a:lnTo>
                  <a:pt x="2990" y="0"/>
                </a:lnTo>
                <a:close/>
                <a:moveTo>
                  <a:pt x="2958" y="0"/>
                </a:moveTo>
                <a:lnTo>
                  <a:pt x="2974" y="0"/>
                </a:lnTo>
                <a:lnTo>
                  <a:pt x="2974" y="4"/>
                </a:lnTo>
                <a:lnTo>
                  <a:pt x="2958" y="4"/>
                </a:lnTo>
                <a:lnTo>
                  <a:pt x="2958" y="0"/>
                </a:lnTo>
                <a:close/>
                <a:moveTo>
                  <a:pt x="2926" y="0"/>
                </a:moveTo>
                <a:lnTo>
                  <a:pt x="2942" y="0"/>
                </a:lnTo>
                <a:lnTo>
                  <a:pt x="2942" y="4"/>
                </a:lnTo>
                <a:lnTo>
                  <a:pt x="2926" y="4"/>
                </a:lnTo>
                <a:lnTo>
                  <a:pt x="2926" y="0"/>
                </a:lnTo>
                <a:close/>
                <a:moveTo>
                  <a:pt x="2894" y="0"/>
                </a:moveTo>
                <a:lnTo>
                  <a:pt x="2910" y="0"/>
                </a:lnTo>
                <a:lnTo>
                  <a:pt x="2910" y="4"/>
                </a:lnTo>
                <a:lnTo>
                  <a:pt x="2894" y="4"/>
                </a:lnTo>
                <a:lnTo>
                  <a:pt x="2894" y="0"/>
                </a:lnTo>
                <a:close/>
                <a:moveTo>
                  <a:pt x="2861" y="0"/>
                </a:moveTo>
                <a:lnTo>
                  <a:pt x="2877" y="0"/>
                </a:lnTo>
                <a:lnTo>
                  <a:pt x="2877" y="4"/>
                </a:lnTo>
                <a:lnTo>
                  <a:pt x="2861" y="4"/>
                </a:lnTo>
                <a:lnTo>
                  <a:pt x="2861" y="0"/>
                </a:lnTo>
                <a:close/>
                <a:moveTo>
                  <a:pt x="2829" y="0"/>
                </a:moveTo>
                <a:lnTo>
                  <a:pt x="2845" y="0"/>
                </a:lnTo>
                <a:lnTo>
                  <a:pt x="2845" y="4"/>
                </a:lnTo>
                <a:lnTo>
                  <a:pt x="2829" y="4"/>
                </a:lnTo>
                <a:lnTo>
                  <a:pt x="2829" y="0"/>
                </a:lnTo>
                <a:close/>
                <a:moveTo>
                  <a:pt x="2797" y="0"/>
                </a:moveTo>
                <a:lnTo>
                  <a:pt x="2813" y="0"/>
                </a:lnTo>
                <a:lnTo>
                  <a:pt x="2813" y="4"/>
                </a:lnTo>
                <a:lnTo>
                  <a:pt x="2797" y="4"/>
                </a:lnTo>
                <a:lnTo>
                  <a:pt x="2797" y="0"/>
                </a:lnTo>
                <a:close/>
                <a:moveTo>
                  <a:pt x="2765" y="0"/>
                </a:moveTo>
                <a:lnTo>
                  <a:pt x="2781" y="0"/>
                </a:lnTo>
                <a:lnTo>
                  <a:pt x="2781" y="4"/>
                </a:lnTo>
                <a:lnTo>
                  <a:pt x="2765" y="4"/>
                </a:lnTo>
                <a:lnTo>
                  <a:pt x="2765" y="0"/>
                </a:lnTo>
                <a:close/>
                <a:moveTo>
                  <a:pt x="2733" y="0"/>
                </a:moveTo>
                <a:lnTo>
                  <a:pt x="2749" y="0"/>
                </a:lnTo>
                <a:lnTo>
                  <a:pt x="2749" y="4"/>
                </a:lnTo>
                <a:lnTo>
                  <a:pt x="2733" y="4"/>
                </a:lnTo>
                <a:lnTo>
                  <a:pt x="2733" y="0"/>
                </a:lnTo>
                <a:close/>
                <a:moveTo>
                  <a:pt x="2701" y="0"/>
                </a:moveTo>
                <a:lnTo>
                  <a:pt x="2717" y="0"/>
                </a:lnTo>
                <a:lnTo>
                  <a:pt x="2717" y="4"/>
                </a:lnTo>
                <a:lnTo>
                  <a:pt x="2701" y="4"/>
                </a:lnTo>
                <a:lnTo>
                  <a:pt x="2701" y="0"/>
                </a:lnTo>
                <a:close/>
                <a:moveTo>
                  <a:pt x="2668" y="0"/>
                </a:moveTo>
                <a:lnTo>
                  <a:pt x="2685" y="0"/>
                </a:lnTo>
                <a:lnTo>
                  <a:pt x="2685" y="4"/>
                </a:lnTo>
                <a:lnTo>
                  <a:pt x="2668" y="4"/>
                </a:lnTo>
                <a:lnTo>
                  <a:pt x="2668" y="0"/>
                </a:lnTo>
                <a:close/>
                <a:moveTo>
                  <a:pt x="2636" y="0"/>
                </a:moveTo>
                <a:lnTo>
                  <a:pt x="2652" y="0"/>
                </a:lnTo>
                <a:lnTo>
                  <a:pt x="2652" y="4"/>
                </a:lnTo>
                <a:lnTo>
                  <a:pt x="2636" y="4"/>
                </a:lnTo>
                <a:lnTo>
                  <a:pt x="2636" y="0"/>
                </a:lnTo>
                <a:close/>
                <a:moveTo>
                  <a:pt x="2604" y="0"/>
                </a:moveTo>
                <a:lnTo>
                  <a:pt x="2620" y="0"/>
                </a:lnTo>
                <a:lnTo>
                  <a:pt x="2620" y="4"/>
                </a:lnTo>
                <a:lnTo>
                  <a:pt x="2604" y="4"/>
                </a:lnTo>
                <a:lnTo>
                  <a:pt x="2604" y="0"/>
                </a:lnTo>
                <a:close/>
                <a:moveTo>
                  <a:pt x="2572" y="0"/>
                </a:moveTo>
                <a:lnTo>
                  <a:pt x="2588" y="0"/>
                </a:lnTo>
                <a:lnTo>
                  <a:pt x="2588" y="4"/>
                </a:lnTo>
                <a:lnTo>
                  <a:pt x="2572" y="4"/>
                </a:lnTo>
                <a:lnTo>
                  <a:pt x="2572" y="0"/>
                </a:lnTo>
                <a:close/>
                <a:moveTo>
                  <a:pt x="2540" y="0"/>
                </a:moveTo>
                <a:lnTo>
                  <a:pt x="2556" y="0"/>
                </a:lnTo>
                <a:lnTo>
                  <a:pt x="2556" y="4"/>
                </a:lnTo>
                <a:lnTo>
                  <a:pt x="2540" y="4"/>
                </a:lnTo>
                <a:lnTo>
                  <a:pt x="2540" y="0"/>
                </a:lnTo>
                <a:close/>
                <a:moveTo>
                  <a:pt x="2508" y="0"/>
                </a:moveTo>
                <a:lnTo>
                  <a:pt x="2524" y="0"/>
                </a:lnTo>
                <a:lnTo>
                  <a:pt x="2524" y="4"/>
                </a:lnTo>
                <a:lnTo>
                  <a:pt x="2508" y="4"/>
                </a:lnTo>
                <a:lnTo>
                  <a:pt x="2508" y="0"/>
                </a:lnTo>
                <a:close/>
                <a:moveTo>
                  <a:pt x="2476" y="0"/>
                </a:moveTo>
                <a:lnTo>
                  <a:pt x="2492" y="0"/>
                </a:lnTo>
                <a:lnTo>
                  <a:pt x="2492" y="4"/>
                </a:lnTo>
                <a:lnTo>
                  <a:pt x="2476" y="4"/>
                </a:lnTo>
                <a:lnTo>
                  <a:pt x="2476" y="0"/>
                </a:lnTo>
                <a:close/>
                <a:moveTo>
                  <a:pt x="2443" y="0"/>
                </a:moveTo>
                <a:lnTo>
                  <a:pt x="2460" y="0"/>
                </a:lnTo>
                <a:lnTo>
                  <a:pt x="2460" y="4"/>
                </a:lnTo>
                <a:lnTo>
                  <a:pt x="2443" y="4"/>
                </a:lnTo>
                <a:lnTo>
                  <a:pt x="2443" y="0"/>
                </a:lnTo>
                <a:close/>
                <a:moveTo>
                  <a:pt x="2411" y="0"/>
                </a:moveTo>
                <a:lnTo>
                  <a:pt x="2427" y="0"/>
                </a:lnTo>
                <a:lnTo>
                  <a:pt x="2427" y="4"/>
                </a:lnTo>
                <a:lnTo>
                  <a:pt x="2411" y="4"/>
                </a:lnTo>
                <a:lnTo>
                  <a:pt x="2411" y="0"/>
                </a:lnTo>
                <a:close/>
                <a:moveTo>
                  <a:pt x="2379" y="0"/>
                </a:moveTo>
                <a:lnTo>
                  <a:pt x="2395" y="0"/>
                </a:lnTo>
                <a:lnTo>
                  <a:pt x="2395" y="4"/>
                </a:lnTo>
                <a:lnTo>
                  <a:pt x="2379" y="4"/>
                </a:lnTo>
                <a:lnTo>
                  <a:pt x="2379" y="0"/>
                </a:lnTo>
                <a:close/>
                <a:moveTo>
                  <a:pt x="2347" y="0"/>
                </a:moveTo>
                <a:lnTo>
                  <a:pt x="2363" y="0"/>
                </a:lnTo>
                <a:lnTo>
                  <a:pt x="2363" y="4"/>
                </a:lnTo>
                <a:lnTo>
                  <a:pt x="2347" y="4"/>
                </a:lnTo>
                <a:lnTo>
                  <a:pt x="2347" y="0"/>
                </a:lnTo>
                <a:close/>
                <a:moveTo>
                  <a:pt x="2315" y="0"/>
                </a:moveTo>
                <a:lnTo>
                  <a:pt x="2331" y="0"/>
                </a:lnTo>
                <a:lnTo>
                  <a:pt x="2331" y="4"/>
                </a:lnTo>
                <a:lnTo>
                  <a:pt x="2315" y="4"/>
                </a:lnTo>
                <a:lnTo>
                  <a:pt x="2315" y="0"/>
                </a:lnTo>
                <a:close/>
                <a:moveTo>
                  <a:pt x="2283" y="0"/>
                </a:moveTo>
                <a:lnTo>
                  <a:pt x="2299" y="0"/>
                </a:lnTo>
                <a:lnTo>
                  <a:pt x="2299" y="4"/>
                </a:lnTo>
                <a:lnTo>
                  <a:pt x="2283" y="4"/>
                </a:lnTo>
                <a:lnTo>
                  <a:pt x="2283" y="0"/>
                </a:lnTo>
                <a:close/>
                <a:moveTo>
                  <a:pt x="2251" y="0"/>
                </a:moveTo>
                <a:lnTo>
                  <a:pt x="2267" y="0"/>
                </a:lnTo>
                <a:lnTo>
                  <a:pt x="2267" y="4"/>
                </a:lnTo>
                <a:lnTo>
                  <a:pt x="2251" y="4"/>
                </a:lnTo>
                <a:lnTo>
                  <a:pt x="2251" y="0"/>
                </a:lnTo>
                <a:close/>
                <a:moveTo>
                  <a:pt x="2218" y="0"/>
                </a:moveTo>
                <a:lnTo>
                  <a:pt x="2234" y="0"/>
                </a:lnTo>
                <a:lnTo>
                  <a:pt x="2234" y="4"/>
                </a:lnTo>
                <a:lnTo>
                  <a:pt x="2218" y="4"/>
                </a:lnTo>
                <a:lnTo>
                  <a:pt x="2218" y="0"/>
                </a:lnTo>
                <a:close/>
                <a:moveTo>
                  <a:pt x="2186" y="0"/>
                </a:moveTo>
                <a:lnTo>
                  <a:pt x="2202" y="0"/>
                </a:lnTo>
                <a:lnTo>
                  <a:pt x="2202" y="4"/>
                </a:lnTo>
                <a:lnTo>
                  <a:pt x="2186" y="4"/>
                </a:lnTo>
                <a:lnTo>
                  <a:pt x="2186" y="0"/>
                </a:lnTo>
                <a:close/>
                <a:moveTo>
                  <a:pt x="2154" y="0"/>
                </a:moveTo>
                <a:lnTo>
                  <a:pt x="2170" y="0"/>
                </a:lnTo>
                <a:lnTo>
                  <a:pt x="2170" y="4"/>
                </a:lnTo>
                <a:lnTo>
                  <a:pt x="2154" y="4"/>
                </a:lnTo>
                <a:lnTo>
                  <a:pt x="2154" y="0"/>
                </a:lnTo>
                <a:close/>
                <a:moveTo>
                  <a:pt x="2122" y="0"/>
                </a:moveTo>
                <a:lnTo>
                  <a:pt x="2138" y="0"/>
                </a:lnTo>
                <a:lnTo>
                  <a:pt x="2138" y="4"/>
                </a:lnTo>
                <a:lnTo>
                  <a:pt x="2122" y="4"/>
                </a:lnTo>
                <a:lnTo>
                  <a:pt x="2122" y="0"/>
                </a:lnTo>
                <a:close/>
                <a:moveTo>
                  <a:pt x="2090" y="0"/>
                </a:moveTo>
                <a:lnTo>
                  <a:pt x="2106" y="0"/>
                </a:lnTo>
                <a:lnTo>
                  <a:pt x="2106" y="4"/>
                </a:lnTo>
                <a:lnTo>
                  <a:pt x="2090" y="4"/>
                </a:lnTo>
                <a:lnTo>
                  <a:pt x="2090" y="0"/>
                </a:lnTo>
                <a:close/>
                <a:moveTo>
                  <a:pt x="2058" y="0"/>
                </a:moveTo>
                <a:lnTo>
                  <a:pt x="2074" y="0"/>
                </a:lnTo>
                <a:lnTo>
                  <a:pt x="2074" y="4"/>
                </a:lnTo>
                <a:lnTo>
                  <a:pt x="2058" y="4"/>
                </a:lnTo>
                <a:lnTo>
                  <a:pt x="2058" y="0"/>
                </a:lnTo>
                <a:close/>
                <a:moveTo>
                  <a:pt x="2026" y="0"/>
                </a:moveTo>
                <a:lnTo>
                  <a:pt x="2042" y="0"/>
                </a:lnTo>
                <a:lnTo>
                  <a:pt x="2042" y="4"/>
                </a:lnTo>
                <a:lnTo>
                  <a:pt x="2026" y="4"/>
                </a:lnTo>
                <a:lnTo>
                  <a:pt x="2026" y="0"/>
                </a:lnTo>
                <a:close/>
                <a:moveTo>
                  <a:pt x="1993" y="0"/>
                </a:moveTo>
                <a:lnTo>
                  <a:pt x="2009" y="0"/>
                </a:lnTo>
                <a:lnTo>
                  <a:pt x="2009" y="4"/>
                </a:lnTo>
                <a:lnTo>
                  <a:pt x="1993" y="4"/>
                </a:lnTo>
                <a:lnTo>
                  <a:pt x="1993" y="0"/>
                </a:lnTo>
                <a:close/>
                <a:moveTo>
                  <a:pt x="1961" y="0"/>
                </a:moveTo>
                <a:lnTo>
                  <a:pt x="1977" y="0"/>
                </a:lnTo>
                <a:lnTo>
                  <a:pt x="1977" y="4"/>
                </a:lnTo>
                <a:lnTo>
                  <a:pt x="1961" y="4"/>
                </a:lnTo>
                <a:lnTo>
                  <a:pt x="1961" y="0"/>
                </a:lnTo>
                <a:close/>
                <a:moveTo>
                  <a:pt x="1929" y="0"/>
                </a:moveTo>
                <a:lnTo>
                  <a:pt x="1945" y="0"/>
                </a:lnTo>
                <a:lnTo>
                  <a:pt x="1945" y="4"/>
                </a:lnTo>
                <a:lnTo>
                  <a:pt x="1929" y="4"/>
                </a:lnTo>
                <a:lnTo>
                  <a:pt x="1929" y="0"/>
                </a:lnTo>
                <a:close/>
                <a:moveTo>
                  <a:pt x="1897" y="0"/>
                </a:moveTo>
                <a:lnTo>
                  <a:pt x="1913" y="0"/>
                </a:lnTo>
                <a:lnTo>
                  <a:pt x="1913" y="4"/>
                </a:lnTo>
                <a:lnTo>
                  <a:pt x="1897" y="4"/>
                </a:lnTo>
                <a:lnTo>
                  <a:pt x="1897" y="0"/>
                </a:lnTo>
                <a:close/>
                <a:moveTo>
                  <a:pt x="1865" y="0"/>
                </a:moveTo>
                <a:lnTo>
                  <a:pt x="1881" y="0"/>
                </a:lnTo>
                <a:lnTo>
                  <a:pt x="1881" y="4"/>
                </a:lnTo>
                <a:lnTo>
                  <a:pt x="1865" y="4"/>
                </a:lnTo>
                <a:lnTo>
                  <a:pt x="1865" y="0"/>
                </a:lnTo>
                <a:close/>
                <a:moveTo>
                  <a:pt x="1833" y="0"/>
                </a:moveTo>
                <a:lnTo>
                  <a:pt x="1849" y="0"/>
                </a:lnTo>
                <a:lnTo>
                  <a:pt x="1849" y="4"/>
                </a:lnTo>
                <a:lnTo>
                  <a:pt x="1833" y="4"/>
                </a:lnTo>
                <a:lnTo>
                  <a:pt x="1833" y="0"/>
                </a:lnTo>
                <a:close/>
                <a:moveTo>
                  <a:pt x="1800" y="0"/>
                </a:moveTo>
                <a:lnTo>
                  <a:pt x="1817" y="0"/>
                </a:lnTo>
                <a:lnTo>
                  <a:pt x="1817" y="4"/>
                </a:lnTo>
                <a:lnTo>
                  <a:pt x="1800" y="4"/>
                </a:lnTo>
                <a:lnTo>
                  <a:pt x="1800" y="0"/>
                </a:lnTo>
                <a:close/>
                <a:moveTo>
                  <a:pt x="1768" y="0"/>
                </a:moveTo>
                <a:lnTo>
                  <a:pt x="1784" y="0"/>
                </a:lnTo>
                <a:lnTo>
                  <a:pt x="1784" y="4"/>
                </a:lnTo>
                <a:lnTo>
                  <a:pt x="1768" y="4"/>
                </a:lnTo>
                <a:lnTo>
                  <a:pt x="1768" y="0"/>
                </a:lnTo>
                <a:close/>
                <a:moveTo>
                  <a:pt x="1736" y="0"/>
                </a:moveTo>
                <a:lnTo>
                  <a:pt x="1752" y="0"/>
                </a:lnTo>
                <a:lnTo>
                  <a:pt x="1752" y="4"/>
                </a:lnTo>
                <a:lnTo>
                  <a:pt x="1736" y="4"/>
                </a:lnTo>
                <a:lnTo>
                  <a:pt x="1736" y="0"/>
                </a:lnTo>
                <a:close/>
                <a:moveTo>
                  <a:pt x="1704" y="0"/>
                </a:moveTo>
                <a:lnTo>
                  <a:pt x="1720" y="0"/>
                </a:lnTo>
                <a:lnTo>
                  <a:pt x="1720" y="4"/>
                </a:lnTo>
                <a:lnTo>
                  <a:pt x="1704" y="4"/>
                </a:lnTo>
                <a:lnTo>
                  <a:pt x="1704" y="0"/>
                </a:lnTo>
                <a:close/>
                <a:moveTo>
                  <a:pt x="1672" y="0"/>
                </a:moveTo>
                <a:lnTo>
                  <a:pt x="1688" y="0"/>
                </a:lnTo>
                <a:lnTo>
                  <a:pt x="1688" y="4"/>
                </a:lnTo>
                <a:lnTo>
                  <a:pt x="1672" y="4"/>
                </a:lnTo>
                <a:lnTo>
                  <a:pt x="1672" y="0"/>
                </a:lnTo>
                <a:close/>
                <a:moveTo>
                  <a:pt x="1640" y="0"/>
                </a:moveTo>
                <a:lnTo>
                  <a:pt x="1656" y="0"/>
                </a:lnTo>
                <a:lnTo>
                  <a:pt x="1656" y="4"/>
                </a:lnTo>
                <a:lnTo>
                  <a:pt x="1640" y="4"/>
                </a:lnTo>
                <a:lnTo>
                  <a:pt x="1640" y="0"/>
                </a:lnTo>
                <a:close/>
                <a:moveTo>
                  <a:pt x="1608" y="0"/>
                </a:moveTo>
                <a:lnTo>
                  <a:pt x="1624" y="0"/>
                </a:lnTo>
                <a:lnTo>
                  <a:pt x="1624" y="4"/>
                </a:lnTo>
                <a:lnTo>
                  <a:pt x="1608" y="4"/>
                </a:lnTo>
                <a:lnTo>
                  <a:pt x="1608" y="0"/>
                </a:lnTo>
                <a:close/>
                <a:moveTo>
                  <a:pt x="1575" y="0"/>
                </a:moveTo>
                <a:lnTo>
                  <a:pt x="1592" y="0"/>
                </a:lnTo>
                <a:lnTo>
                  <a:pt x="1592" y="4"/>
                </a:lnTo>
                <a:lnTo>
                  <a:pt x="1575" y="4"/>
                </a:lnTo>
                <a:lnTo>
                  <a:pt x="1575" y="0"/>
                </a:lnTo>
                <a:close/>
                <a:moveTo>
                  <a:pt x="1543" y="0"/>
                </a:moveTo>
                <a:lnTo>
                  <a:pt x="1559" y="0"/>
                </a:lnTo>
                <a:lnTo>
                  <a:pt x="1559" y="4"/>
                </a:lnTo>
                <a:lnTo>
                  <a:pt x="1543" y="4"/>
                </a:lnTo>
                <a:lnTo>
                  <a:pt x="1543" y="0"/>
                </a:lnTo>
                <a:close/>
                <a:moveTo>
                  <a:pt x="1511" y="0"/>
                </a:moveTo>
                <a:lnTo>
                  <a:pt x="1527" y="0"/>
                </a:lnTo>
                <a:lnTo>
                  <a:pt x="1527" y="4"/>
                </a:lnTo>
                <a:lnTo>
                  <a:pt x="1511" y="4"/>
                </a:lnTo>
                <a:lnTo>
                  <a:pt x="1511" y="0"/>
                </a:lnTo>
                <a:close/>
                <a:moveTo>
                  <a:pt x="1479" y="0"/>
                </a:moveTo>
                <a:lnTo>
                  <a:pt x="1495" y="0"/>
                </a:lnTo>
                <a:lnTo>
                  <a:pt x="1495" y="4"/>
                </a:lnTo>
                <a:lnTo>
                  <a:pt x="1479" y="4"/>
                </a:lnTo>
                <a:lnTo>
                  <a:pt x="1479" y="0"/>
                </a:lnTo>
                <a:close/>
                <a:moveTo>
                  <a:pt x="1447" y="0"/>
                </a:moveTo>
                <a:lnTo>
                  <a:pt x="1463" y="0"/>
                </a:lnTo>
                <a:lnTo>
                  <a:pt x="1463" y="4"/>
                </a:lnTo>
                <a:lnTo>
                  <a:pt x="1447" y="4"/>
                </a:lnTo>
                <a:lnTo>
                  <a:pt x="1447" y="0"/>
                </a:lnTo>
                <a:close/>
                <a:moveTo>
                  <a:pt x="1415" y="0"/>
                </a:moveTo>
                <a:lnTo>
                  <a:pt x="1431" y="0"/>
                </a:lnTo>
                <a:lnTo>
                  <a:pt x="1431" y="4"/>
                </a:lnTo>
                <a:lnTo>
                  <a:pt x="1415" y="4"/>
                </a:lnTo>
                <a:lnTo>
                  <a:pt x="1415" y="0"/>
                </a:lnTo>
                <a:close/>
                <a:moveTo>
                  <a:pt x="1383" y="0"/>
                </a:moveTo>
                <a:lnTo>
                  <a:pt x="1399" y="0"/>
                </a:lnTo>
                <a:lnTo>
                  <a:pt x="1399" y="4"/>
                </a:lnTo>
                <a:lnTo>
                  <a:pt x="1383" y="4"/>
                </a:lnTo>
                <a:lnTo>
                  <a:pt x="1383" y="0"/>
                </a:lnTo>
                <a:close/>
                <a:moveTo>
                  <a:pt x="1350" y="0"/>
                </a:moveTo>
                <a:lnTo>
                  <a:pt x="1367" y="0"/>
                </a:lnTo>
                <a:lnTo>
                  <a:pt x="1367" y="4"/>
                </a:lnTo>
                <a:lnTo>
                  <a:pt x="1350" y="4"/>
                </a:lnTo>
                <a:lnTo>
                  <a:pt x="1350" y="0"/>
                </a:lnTo>
                <a:close/>
                <a:moveTo>
                  <a:pt x="1318" y="0"/>
                </a:moveTo>
                <a:lnTo>
                  <a:pt x="1334" y="0"/>
                </a:lnTo>
                <a:lnTo>
                  <a:pt x="1334" y="4"/>
                </a:lnTo>
                <a:lnTo>
                  <a:pt x="1318" y="4"/>
                </a:lnTo>
                <a:lnTo>
                  <a:pt x="1318" y="0"/>
                </a:lnTo>
                <a:close/>
                <a:moveTo>
                  <a:pt x="1286" y="0"/>
                </a:moveTo>
                <a:lnTo>
                  <a:pt x="1302" y="0"/>
                </a:lnTo>
                <a:lnTo>
                  <a:pt x="1302" y="4"/>
                </a:lnTo>
                <a:lnTo>
                  <a:pt x="1286" y="4"/>
                </a:lnTo>
                <a:lnTo>
                  <a:pt x="1286" y="0"/>
                </a:lnTo>
                <a:close/>
                <a:moveTo>
                  <a:pt x="1254" y="0"/>
                </a:moveTo>
                <a:lnTo>
                  <a:pt x="1270" y="0"/>
                </a:lnTo>
                <a:lnTo>
                  <a:pt x="1270" y="4"/>
                </a:lnTo>
                <a:lnTo>
                  <a:pt x="1254" y="4"/>
                </a:lnTo>
                <a:lnTo>
                  <a:pt x="1254" y="0"/>
                </a:lnTo>
                <a:close/>
                <a:moveTo>
                  <a:pt x="1222" y="0"/>
                </a:moveTo>
                <a:lnTo>
                  <a:pt x="1238" y="0"/>
                </a:lnTo>
                <a:lnTo>
                  <a:pt x="1238" y="4"/>
                </a:lnTo>
                <a:lnTo>
                  <a:pt x="1222" y="4"/>
                </a:lnTo>
                <a:lnTo>
                  <a:pt x="1222" y="0"/>
                </a:lnTo>
                <a:close/>
                <a:moveTo>
                  <a:pt x="1190" y="0"/>
                </a:moveTo>
                <a:lnTo>
                  <a:pt x="1206" y="0"/>
                </a:lnTo>
                <a:lnTo>
                  <a:pt x="1206" y="4"/>
                </a:lnTo>
                <a:lnTo>
                  <a:pt x="1190" y="4"/>
                </a:lnTo>
                <a:lnTo>
                  <a:pt x="1190" y="0"/>
                </a:lnTo>
                <a:close/>
                <a:moveTo>
                  <a:pt x="1158" y="0"/>
                </a:moveTo>
                <a:lnTo>
                  <a:pt x="1174" y="0"/>
                </a:lnTo>
                <a:lnTo>
                  <a:pt x="1174" y="4"/>
                </a:lnTo>
                <a:lnTo>
                  <a:pt x="1158" y="4"/>
                </a:lnTo>
                <a:lnTo>
                  <a:pt x="1158" y="0"/>
                </a:lnTo>
                <a:close/>
                <a:moveTo>
                  <a:pt x="1125" y="0"/>
                </a:moveTo>
                <a:lnTo>
                  <a:pt x="1141" y="0"/>
                </a:lnTo>
                <a:lnTo>
                  <a:pt x="1141" y="4"/>
                </a:lnTo>
                <a:lnTo>
                  <a:pt x="1125" y="4"/>
                </a:lnTo>
                <a:lnTo>
                  <a:pt x="1125" y="0"/>
                </a:lnTo>
                <a:close/>
                <a:moveTo>
                  <a:pt x="1093" y="0"/>
                </a:moveTo>
                <a:lnTo>
                  <a:pt x="1109" y="0"/>
                </a:lnTo>
                <a:lnTo>
                  <a:pt x="1109" y="4"/>
                </a:lnTo>
                <a:lnTo>
                  <a:pt x="1093" y="4"/>
                </a:lnTo>
                <a:lnTo>
                  <a:pt x="1093" y="0"/>
                </a:lnTo>
                <a:close/>
                <a:moveTo>
                  <a:pt x="1061" y="0"/>
                </a:moveTo>
                <a:lnTo>
                  <a:pt x="1077" y="0"/>
                </a:lnTo>
                <a:lnTo>
                  <a:pt x="1077" y="4"/>
                </a:lnTo>
                <a:lnTo>
                  <a:pt x="1061" y="4"/>
                </a:lnTo>
                <a:lnTo>
                  <a:pt x="1061" y="0"/>
                </a:lnTo>
                <a:close/>
                <a:moveTo>
                  <a:pt x="1029" y="0"/>
                </a:moveTo>
                <a:lnTo>
                  <a:pt x="1045" y="0"/>
                </a:lnTo>
                <a:lnTo>
                  <a:pt x="1045" y="4"/>
                </a:lnTo>
                <a:lnTo>
                  <a:pt x="1029" y="4"/>
                </a:lnTo>
                <a:lnTo>
                  <a:pt x="1029" y="0"/>
                </a:lnTo>
                <a:close/>
                <a:moveTo>
                  <a:pt x="997" y="0"/>
                </a:moveTo>
                <a:lnTo>
                  <a:pt x="1013" y="0"/>
                </a:lnTo>
                <a:lnTo>
                  <a:pt x="1013" y="4"/>
                </a:lnTo>
                <a:lnTo>
                  <a:pt x="997" y="4"/>
                </a:lnTo>
                <a:lnTo>
                  <a:pt x="997" y="0"/>
                </a:lnTo>
                <a:close/>
                <a:moveTo>
                  <a:pt x="964" y="0"/>
                </a:moveTo>
                <a:lnTo>
                  <a:pt x="981" y="0"/>
                </a:lnTo>
                <a:lnTo>
                  <a:pt x="981" y="4"/>
                </a:lnTo>
                <a:lnTo>
                  <a:pt x="964" y="4"/>
                </a:lnTo>
                <a:lnTo>
                  <a:pt x="964" y="0"/>
                </a:lnTo>
                <a:close/>
                <a:moveTo>
                  <a:pt x="932" y="0"/>
                </a:moveTo>
                <a:lnTo>
                  <a:pt x="948" y="0"/>
                </a:lnTo>
                <a:lnTo>
                  <a:pt x="948" y="4"/>
                </a:lnTo>
                <a:lnTo>
                  <a:pt x="932" y="4"/>
                </a:lnTo>
                <a:lnTo>
                  <a:pt x="932" y="0"/>
                </a:lnTo>
                <a:close/>
                <a:moveTo>
                  <a:pt x="900" y="0"/>
                </a:moveTo>
                <a:lnTo>
                  <a:pt x="916" y="0"/>
                </a:lnTo>
                <a:lnTo>
                  <a:pt x="916" y="4"/>
                </a:lnTo>
                <a:lnTo>
                  <a:pt x="900" y="4"/>
                </a:lnTo>
                <a:lnTo>
                  <a:pt x="900" y="0"/>
                </a:lnTo>
                <a:close/>
                <a:moveTo>
                  <a:pt x="868" y="0"/>
                </a:moveTo>
                <a:lnTo>
                  <a:pt x="884" y="0"/>
                </a:lnTo>
                <a:lnTo>
                  <a:pt x="884" y="4"/>
                </a:lnTo>
                <a:lnTo>
                  <a:pt x="868" y="4"/>
                </a:lnTo>
                <a:lnTo>
                  <a:pt x="868" y="0"/>
                </a:lnTo>
                <a:close/>
                <a:moveTo>
                  <a:pt x="836" y="0"/>
                </a:moveTo>
                <a:lnTo>
                  <a:pt x="852" y="0"/>
                </a:lnTo>
                <a:lnTo>
                  <a:pt x="852" y="4"/>
                </a:lnTo>
                <a:lnTo>
                  <a:pt x="836" y="4"/>
                </a:lnTo>
                <a:lnTo>
                  <a:pt x="836" y="0"/>
                </a:lnTo>
                <a:close/>
                <a:moveTo>
                  <a:pt x="804" y="0"/>
                </a:moveTo>
                <a:lnTo>
                  <a:pt x="820" y="0"/>
                </a:lnTo>
                <a:lnTo>
                  <a:pt x="820" y="4"/>
                </a:lnTo>
                <a:lnTo>
                  <a:pt x="804" y="4"/>
                </a:lnTo>
                <a:lnTo>
                  <a:pt x="804" y="0"/>
                </a:lnTo>
                <a:close/>
                <a:moveTo>
                  <a:pt x="772" y="0"/>
                </a:moveTo>
                <a:lnTo>
                  <a:pt x="788" y="0"/>
                </a:lnTo>
                <a:lnTo>
                  <a:pt x="788" y="4"/>
                </a:lnTo>
                <a:lnTo>
                  <a:pt x="772" y="4"/>
                </a:lnTo>
                <a:lnTo>
                  <a:pt x="772" y="0"/>
                </a:lnTo>
                <a:close/>
                <a:moveTo>
                  <a:pt x="739" y="0"/>
                </a:moveTo>
                <a:lnTo>
                  <a:pt x="756" y="0"/>
                </a:lnTo>
                <a:lnTo>
                  <a:pt x="756" y="4"/>
                </a:lnTo>
                <a:lnTo>
                  <a:pt x="739" y="4"/>
                </a:lnTo>
                <a:lnTo>
                  <a:pt x="739" y="0"/>
                </a:lnTo>
                <a:close/>
                <a:moveTo>
                  <a:pt x="707" y="0"/>
                </a:moveTo>
                <a:lnTo>
                  <a:pt x="723" y="0"/>
                </a:lnTo>
                <a:lnTo>
                  <a:pt x="723" y="4"/>
                </a:lnTo>
                <a:lnTo>
                  <a:pt x="707" y="4"/>
                </a:lnTo>
                <a:lnTo>
                  <a:pt x="707" y="0"/>
                </a:lnTo>
                <a:close/>
                <a:moveTo>
                  <a:pt x="675" y="0"/>
                </a:moveTo>
                <a:lnTo>
                  <a:pt x="691" y="0"/>
                </a:lnTo>
                <a:lnTo>
                  <a:pt x="691" y="4"/>
                </a:lnTo>
                <a:lnTo>
                  <a:pt x="675" y="4"/>
                </a:lnTo>
                <a:lnTo>
                  <a:pt x="675" y="0"/>
                </a:lnTo>
                <a:close/>
                <a:moveTo>
                  <a:pt x="643" y="0"/>
                </a:moveTo>
                <a:lnTo>
                  <a:pt x="659" y="0"/>
                </a:lnTo>
                <a:lnTo>
                  <a:pt x="659" y="4"/>
                </a:lnTo>
                <a:lnTo>
                  <a:pt x="643" y="4"/>
                </a:lnTo>
                <a:lnTo>
                  <a:pt x="643" y="0"/>
                </a:lnTo>
                <a:close/>
                <a:moveTo>
                  <a:pt x="611" y="0"/>
                </a:moveTo>
                <a:lnTo>
                  <a:pt x="627" y="0"/>
                </a:lnTo>
                <a:lnTo>
                  <a:pt x="627" y="4"/>
                </a:lnTo>
                <a:lnTo>
                  <a:pt x="611" y="4"/>
                </a:lnTo>
                <a:lnTo>
                  <a:pt x="611" y="0"/>
                </a:lnTo>
                <a:close/>
                <a:moveTo>
                  <a:pt x="579" y="0"/>
                </a:moveTo>
                <a:lnTo>
                  <a:pt x="595" y="0"/>
                </a:lnTo>
                <a:lnTo>
                  <a:pt x="595" y="4"/>
                </a:lnTo>
                <a:lnTo>
                  <a:pt x="579" y="4"/>
                </a:lnTo>
                <a:lnTo>
                  <a:pt x="579" y="0"/>
                </a:lnTo>
                <a:close/>
                <a:moveTo>
                  <a:pt x="547" y="0"/>
                </a:moveTo>
                <a:lnTo>
                  <a:pt x="563" y="0"/>
                </a:lnTo>
                <a:lnTo>
                  <a:pt x="563" y="4"/>
                </a:lnTo>
                <a:lnTo>
                  <a:pt x="547" y="4"/>
                </a:lnTo>
                <a:lnTo>
                  <a:pt x="547" y="0"/>
                </a:lnTo>
                <a:close/>
                <a:moveTo>
                  <a:pt x="514" y="0"/>
                </a:moveTo>
                <a:lnTo>
                  <a:pt x="530" y="0"/>
                </a:lnTo>
                <a:lnTo>
                  <a:pt x="530" y="4"/>
                </a:lnTo>
                <a:lnTo>
                  <a:pt x="514" y="4"/>
                </a:lnTo>
                <a:lnTo>
                  <a:pt x="514" y="0"/>
                </a:lnTo>
                <a:close/>
                <a:moveTo>
                  <a:pt x="482" y="0"/>
                </a:moveTo>
                <a:lnTo>
                  <a:pt x="498" y="0"/>
                </a:lnTo>
                <a:lnTo>
                  <a:pt x="498" y="4"/>
                </a:lnTo>
                <a:lnTo>
                  <a:pt x="482" y="4"/>
                </a:lnTo>
                <a:lnTo>
                  <a:pt x="482" y="0"/>
                </a:lnTo>
                <a:close/>
                <a:moveTo>
                  <a:pt x="450" y="0"/>
                </a:moveTo>
                <a:lnTo>
                  <a:pt x="466" y="0"/>
                </a:lnTo>
                <a:lnTo>
                  <a:pt x="466" y="4"/>
                </a:lnTo>
                <a:lnTo>
                  <a:pt x="450" y="4"/>
                </a:lnTo>
                <a:lnTo>
                  <a:pt x="450" y="0"/>
                </a:lnTo>
                <a:close/>
                <a:moveTo>
                  <a:pt x="418" y="0"/>
                </a:moveTo>
                <a:lnTo>
                  <a:pt x="434" y="0"/>
                </a:lnTo>
                <a:lnTo>
                  <a:pt x="434" y="4"/>
                </a:lnTo>
                <a:lnTo>
                  <a:pt x="418" y="4"/>
                </a:lnTo>
                <a:lnTo>
                  <a:pt x="418" y="0"/>
                </a:lnTo>
                <a:close/>
                <a:moveTo>
                  <a:pt x="386" y="0"/>
                </a:moveTo>
                <a:lnTo>
                  <a:pt x="402" y="0"/>
                </a:lnTo>
                <a:lnTo>
                  <a:pt x="402" y="4"/>
                </a:lnTo>
                <a:lnTo>
                  <a:pt x="386" y="4"/>
                </a:lnTo>
                <a:lnTo>
                  <a:pt x="386" y="0"/>
                </a:lnTo>
                <a:close/>
                <a:moveTo>
                  <a:pt x="354" y="0"/>
                </a:moveTo>
                <a:lnTo>
                  <a:pt x="370" y="0"/>
                </a:lnTo>
                <a:lnTo>
                  <a:pt x="370" y="4"/>
                </a:lnTo>
                <a:lnTo>
                  <a:pt x="354" y="4"/>
                </a:lnTo>
                <a:lnTo>
                  <a:pt x="354" y="0"/>
                </a:lnTo>
                <a:close/>
                <a:moveTo>
                  <a:pt x="322" y="0"/>
                </a:moveTo>
                <a:lnTo>
                  <a:pt x="338" y="0"/>
                </a:lnTo>
                <a:lnTo>
                  <a:pt x="338" y="4"/>
                </a:lnTo>
                <a:lnTo>
                  <a:pt x="322" y="4"/>
                </a:lnTo>
                <a:lnTo>
                  <a:pt x="322" y="0"/>
                </a:lnTo>
                <a:close/>
                <a:moveTo>
                  <a:pt x="289" y="0"/>
                </a:moveTo>
                <a:lnTo>
                  <a:pt x="305" y="0"/>
                </a:lnTo>
                <a:lnTo>
                  <a:pt x="305" y="4"/>
                </a:lnTo>
                <a:lnTo>
                  <a:pt x="289" y="4"/>
                </a:lnTo>
                <a:lnTo>
                  <a:pt x="289" y="0"/>
                </a:lnTo>
                <a:close/>
                <a:moveTo>
                  <a:pt x="257" y="0"/>
                </a:moveTo>
                <a:lnTo>
                  <a:pt x="273" y="0"/>
                </a:lnTo>
                <a:lnTo>
                  <a:pt x="273" y="4"/>
                </a:lnTo>
                <a:lnTo>
                  <a:pt x="257" y="4"/>
                </a:lnTo>
                <a:lnTo>
                  <a:pt x="257" y="0"/>
                </a:lnTo>
                <a:close/>
                <a:moveTo>
                  <a:pt x="225" y="0"/>
                </a:moveTo>
                <a:lnTo>
                  <a:pt x="241" y="0"/>
                </a:lnTo>
                <a:lnTo>
                  <a:pt x="241" y="4"/>
                </a:lnTo>
                <a:lnTo>
                  <a:pt x="225" y="4"/>
                </a:lnTo>
                <a:lnTo>
                  <a:pt x="225" y="0"/>
                </a:lnTo>
                <a:close/>
                <a:moveTo>
                  <a:pt x="193" y="0"/>
                </a:moveTo>
                <a:lnTo>
                  <a:pt x="209" y="0"/>
                </a:lnTo>
                <a:lnTo>
                  <a:pt x="209" y="4"/>
                </a:lnTo>
                <a:lnTo>
                  <a:pt x="193" y="4"/>
                </a:lnTo>
                <a:lnTo>
                  <a:pt x="193" y="0"/>
                </a:lnTo>
                <a:close/>
                <a:moveTo>
                  <a:pt x="161" y="0"/>
                </a:moveTo>
                <a:lnTo>
                  <a:pt x="177" y="0"/>
                </a:lnTo>
                <a:lnTo>
                  <a:pt x="177" y="4"/>
                </a:lnTo>
                <a:lnTo>
                  <a:pt x="161" y="4"/>
                </a:lnTo>
                <a:lnTo>
                  <a:pt x="161" y="0"/>
                </a:lnTo>
                <a:close/>
                <a:moveTo>
                  <a:pt x="129" y="0"/>
                </a:moveTo>
                <a:lnTo>
                  <a:pt x="145" y="0"/>
                </a:lnTo>
                <a:lnTo>
                  <a:pt x="145" y="4"/>
                </a:lnTo>
                <a:lnTo>
                  <a:pt x="129" y="4"/>
                </a:lnTo>
                <a:lnTo>
                  <a:pt x="129" y="0"/>
                </a:lnTo>
                <a:close/>
                <a:moveTo>
                  <a:pt x="96" y="0"/>
                </a:moveTo>
                <a:lnTo>
                  <a:pt x="113" y="0"/>
                </a:lnTo>
                <a:lnTo>
                  <a:pt x="113" y="4"/>
                </a:lnTo>
                <a:lnTo>
                  <a:pt x="96" y="4"/>
                </a:lnTo>
                <a:lnTo>
                  <a:pt x="96" y="0"/>
                </a:lnTo>
                <a:close/>
                <a:moveTo>
                  <a:pt x="64" y="0"/>
                </a:moveTo>
                <a:lnTo>
                  <a:pt x="80" y="0"/>
                </a:lnTo>
                <a:lnTo>
                  <a:pt x="80" y="4"/>
                </a:lnTo>
                <a:lnTo>
                  <a:pt x="64" y="4"/>
                </a:lnTo>
                <a:lnTo>
                  <a:pt x="64" y="0"/>
                </a:lnTo>
                <a:close/>
                <a:moveTo>
                  <a:pt x="32" y="0"/>
                </a:moveTo>
                <a:lnTo>
                  <a:pt x="48" y="0"/>
                </a:lnTo>
                <a:lnTo>
                  <a:pt x="48" y="4"/>
                </a:lnTo>
                <a:lnTo>
                  <a:pt x="32" y="4"/>
                </a:lnTo>
                <a:lnTo>
                  <a:pt x="32" y="0"/>
                </a:lnTo>
                <a:close/>
                <a:moveTo>
                  <a:pt x="0" y="0"/>
                </a:moveTo>
                <a:lnTo>
                  <a:pt x="16" y="0"/>
                </a:lnTo>
                <a:lnTo>
                  <a:pt x="16" y="4"/>
                </a:lnTo>
                <a:lnTo>
                  <a:pt x="0" y="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1088937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/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11" name="Tijdelijke aanduiding voor afbeelding 1">
            <a:extLst>
              <a:ext uri="{FF2B5EF4-FFF2-40B4-BE49-F238E27FC236}">
                <a16:creationId xmlns:a16="http://schemas.microsoft.com/office/drawing/2014/main" id="{2AFADC38-7B00-4E6B-80E8-A2E17D9EADC9}"/>
              </a:ext>
            </a:extLst>
          </p:cNvPr>
          <p:cNvSpPr>
            <a:spLocks noGrp="1" noSelect="1"/>
          </p:cNvSpPr>
          <p:nvPr>
            <p:ph type="pic" sz="quarter" idx="16" hasCustomPrompt="1"/>
          </p:nvPr>
        </p:nvSpPr>
        <p:spPr>
          <a:xfrm>
            <a:off x="6159545" y="0"/>
            <a:ext cx="6035630" cy="3301200"/>
          </a:xfrm>
          <a:prstGeom prst="rect">
            <a:avLst/>
          </a:prstGeom>
          <a:noFill/>
        </p:spPr>
        <p:txBody>
          <a:bodyPr/>
          <a:lstStyle>
            <a:lvl1pPr marL="270108" indent="-270108" algn="l" defTabSz="1088937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10" name="Rechthoek 1 (PHJU)">
            <a:extLst>
              <a:ext uri="{FF2B5EF4-FFF2-40B4-BE49-F238E27FC236}">
                <a16:creationId xmlns:a16="http://schemas.microsoft.com/office/drawing/2014/main" id="{C91C33CD-BEDF-4B18-AD26-5D023BE659BF}"/>
              </a:ext>
            </a:extLst>
          </p:cNvPr>
          <p:cNvSpPr>
            <a:spLocks noGrp="1" noSelect="1"/>
          </p:cNvSpPr>
          <p:nvPr userDrawn="1">
            <p:ph type="body" idx="1000" hasCustomPrompt="1"/>
            <p:custDataLst>
              <p:custData r:id="rId3"/>
            </p:custDataLst>
          </p:nvPr>
        </p:nvSpPr>
        <p:spPr>
          <a:xfrm>
            <a:off x="6159600" y="2702856"/>
            <a:ext cx="6035760" cy="598626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1088937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/>
            </a:lvl1pPr>
          </a:lstStyle>
          <a:p>
            <a:pPr algn="ctr"/>
            <a:r>
              <a:rPr lang="nl-NL" dirty="0"/>
              <a:t> </a:t>
            </a:r>
          </a:p>
        </p:txBody>
      </p:sp>
      <p:sp>
        <p:nvSpPr>
          <p:cNvPr id="13" name="Bijschrift 1">
            <a:extLst>
              <a:ext uri="{FF2B5EF4-FFF2-40B4-BE49-F238E27FC236}">
                <a16:creationId xmlns:a16="http://schemas.microsoft.com/office/drawing/2014/main" id="{E7E4F0DF-0562-427E-8EBA-935C8250CBEA}"/>
              </a:ext>
            </a:extLst>
          </p:cNvPr>
          <p:cNvSpPr>
            <a:spLocks noGrp="1" noSelect="1"/>
          </p:cNvSpPr>
          <p:nvPr>
            <p:ph type="body" sz="quarter" idx="17" hasCustomPrompt="1"/>
          </p:nvPr>
        </p:nvSpPr>
        <p:spPr>
          <a:xfrm>
            <a:off x="6159500" y="2702856"/>
            <a:ext cx="6035675" cy="360064"/>
          </a:xfrm>
          <a:noFill/>
        </p:spPr>
        <p:txBody>
          <a:bodyPr lIns="154800" tIns="108000"/>
          <a:lstStyle>
            <a:lvl1pPr marL="36000" indent="0">
              <a:buFontTx/>
              <a:buNone/>
              <a:defRPr sz="1500" b="0">
                <a:solidFill>
                  <a:schemeClr val="bg1"/>
                </a:solidFill>
              </a:defRPr>
            </a:lvl1pPr>
            <a:lvl2pPr marL="36000" indent="0">
              <a:buFontTx/>
              <a:buNone/>
              <a:defRPr sz="1500" b="0">
                <a:solidFill>
                  <a:schemeClr val="bg1"/>
                </a:solidFill>
              </a:defRPr>
            </a:lvl2pPr>
            <a:lvl3pPr marL="36000" indent="0">
              <a:buFontTx/>
              <a:buNone/>
              <a:defRPr sz="1500" b="0">
                <a:solidFill>
                  <a:schemeClr val="bg1"/>
                </a:solidFill>
              </a:defRPr>
            </a:lvl3pPr>
            <a:lvl4pPr marL="36000" indent="0">
              <a:buFontTx/>
              <a:buNone/>
              <a:defRPr sz="1500" b="0">
                <a:solidFill>
                  <a:schemeClr val="bg1"/>
                </a:solidFill>
              </a:defRPr>
            </a:lvl4pPr>
            <a:lvl5pPr marL="36000" indent="0">
              <a:buFontTx/>
              <a:buNone/>
              <a:defRPr sz="1500" b="0">
                <a:solidFill>
                  <a:schemeClr val="bg1"/>
                </a:solidFill>
              </a:defRPr>
            </a:lvl5pPr>
            <a:lvl6pPr marL="36000" indent="0">
              <a:buFontTx/>
              <a:buNone/>
              <a:defRPr sz="1500" b="0">
                <a:solidFill>
                  <a:schemeClr val="bg1"/>
                </a:solidFill>
              </a:defRPr>
            </a:lvl6pPr>
            <a:lvl7pPr marL="36000" indent="0">
              <a:buFontTx/>
              <a:buNone/>
              <a:defRPr sz="1500" b="0">
                <a:solidFill>
                  <a:schemeClr val="bg1"/>
                </a:solidFill>
              </a:defRPr>
            </a:lvl7pPr>
            <a:lvl8pPr marL="36000" indent="0">
              <a:buFontTx/>
              <a:buNone/>
              <a:defRPr sz="1500" b="0">
                <a:solidFill>
                  <a:schemeClr val="bg1"/>
                </a:solidFill>
              </a:defRPr>
            </a:lvl8pPr>
            <a:lvl9pPr marL="36000" indent="0">
              <a:buFontTx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[Ondertitel]</a:t>
            </a:r>
          </a:p>
        </p:txBody>
      </p:sp>
      <p:sp>
        <p:nvSpPr>
          <p:cNvPr id="14" name="Freeform 1 (PHJU)">
            <a:extLst>
              <a:ext uri="{FF2B5EF4-FFF2-40B4-BE49-F238E27FC236}">
                <a16:creationId xmlns:a16="http://schemas.microsoft.com/office/drawing/2014/main" id="{099B76AA-655C-4FDE-BD8A-35EE0DAEBE1A}"/>
              </a:ext>
            </a:extLst>
          </p:cNvPr>
          <p:cNvSpPr>
            <a:spLocks noGrp="1" noSelect="1"/>
          </p:cNvSpPr>
          <p:nvPr userDrawn="1">
            <p:ph type="body" idx="1001" hasCustomPrompt="1"/>
            <p:custDataLst>
              <p:custData r:id="rId4"/>
            </p:custDataLst>
          </p:nvPr>
        </p:nvSpPr>
        <p:spPr bwMode="auto">
          <a:xfrm>
            <a:off x="6350256" y="3161434"/>
            <a:ext cx="5594768" cy="6356"/>
          </a:xfrm>
          <a:custGeom>
            <a:avLst/>
            <a:gdLst>
              <a:gd name="T0" fmla="*/ 3472 w 3521"/>
              <a:gd name="T1" fmla="*/ 4 h 4"/>
              <a:gd name="T2" fmla="*/ 3424 w 3521"/>
              <a:gd name="T3" fmla="*/ 4 h 4"/>
              <a:gd name="T4" fmla="*/ 3360 w 3521"/>
              <a:gd name="T5" fmla="*/ 0 h 4"/>
              <a:gd name="T6" fmla="*/ 3279 w 3521"/>
              <a:gd name="T7" fmla="*/ 0 h 4"/>
              <a:gd name="T8" fmla="*/ 3247 w 3521"/>
              <a:gd name="T9" fmla="*/ 0 h 4"/>
              <a:gd name="T10" fmla="*/ 3183 w 3521"/>
              <a:gd name="T11" fmla="*/ 4 h 4"/>
              <a:gd name="T12" fmla="*/ 3135 w 3521"/>
              <a:gd name="T13" fmla="*/ 4 h 4"/>
              <a:gd name="T14" fmla="*/ 3071 w 3521"/>
              <a:gd name="T15" fmla="*/ 0 h 4"/>
              <a:gd name="T16" fmla="*/ 2990 w 3521"/>
              <a:gd name="T17" fmla="*/ 0 h 4"/>
              <a:gd name="T18" fmla="*/ 2958 w 3521"/>
              <a:gd name="T19" fmla="*/ 0 h 4"/>
              <a:gd name="T20" fmla="*/ 2894 w 3521"/>
              <a:gd name="T21" fmla="*/ 4 h 4"/>
              <a:gd name="T22" fmla="*/ 2845 w 3521"/>
              <a:gd name="T23" fmla="*/ 4 h 4"/>
              <a:gd name="T24" fmla="*/ 2781 w 3521"/>
              <a:gd name="T25" fmla="*/ 0 h 4"/>
              <a:gd name="T26" fmla="*/ 2701 w 3521"/>
              <a:gd name="T27" fmla="*/ 0 h 4"/>
              <a:gd name="T28" fmla="*/ 2668 w 3521"/>
              <a:gd name="T29" fmla="*/ 0 h 4"/>
              <a:gd name="T30" fmla="*/ 2604 w 3521"/>
              <a:gd name="T31" fmla="*/ 4 h 4"/>
              <a:gd name="T32" fmla="*/ 2556 w 3521"/>
              <a:gd name="T33" fmla="*/ 4 h 4"/>
              <a:gd name="T34" fmla="*/ 2492 w 3521"/>
              <a:gd name="T35" fmla="*/ 0 h 4"/>
              <a:gd name="T36" fmla="*/ 2411 w 3521"/>
              <a:gd name="T37" fmla="*/ 0 h 4"/>
              <a:gd name="T38" fmla="*/ 2379 w 3521"/>
              <a:gd name="T39" fmla="*/ 0 h 4"/>
              <a:gd name="T40" fmla="*/ 2315 w 3521"/>
              <a:gd name="T41" fmla="*/ 4 h 4"/>
              <a:gd name="T42" fmla="*/ 2267 w 3521"/>
              <a:gd name="T43" fmla="*/ 4 h 4"/>
              <a:gd name="T44" fmla="*/ 2202 w 3521"/>
              <a:gd name="T45" fmla="*/ 0 h 4"/>
              <a:gd name="T46" fmla="*/ 2122 w 3521"/>
              <a:gd name="T47" fmla="*/ 0 h 4"/>
              <a:gd name="T48" fmla="*/ 2090 w 3521"/>
              <a:gd name="T49" fmla="*/ 0 h 4"/>
              <a:gd name="T50" fmla="*/ 2026 w 3521"/>
              <a:gd name="T51" fmla="*/ 4 h 4"/>
              <a:gd name="T52" fmla="*/ 1977 w 3521"/>
              <a:gd name="T53" fmla="*/ 4 h 4"/>
              <a:gd name="T54" fmla="*/ 1913 w 3521"/>
              <a:gd name="T55" fmla="*/ 0 h 4"/>
              <a:gd name="T56" fmla="*/ 1833 w 3521"/>
              <a:gd name="T57" fmla="*/ 0 h 4"/>
              <a:gd name="T58" fmla="*/ 1800 w 3521"/>
              <a:gd name="T59" fmla="*/ 0 h 4"/>
              <a:gd name="T60" fmla="*/ 1736 w 3521"/>
              <a:gd name="T61" fmla="*/ 4 h 4"/>
              <a:gd name="T62" fmla="*/ 1688 w 3521"/>
              <a:gd name="T63" fmla="*/ 4 h 4"/>
              <a:gd name="T64" fmla="*/ 1624 w 3521"/>
              <a:gd name="T65" fmla="*/ 0 h 4"/>
              <a:gd name="T66" fmla="*/ 1543 w 3521"/>
              <a:gd name="T67" fmla="*/ 0 h 4"/>
              <a:gd name="T68" fmla="*/ 1511 w 3521"/>
              <a:gd name="T69" fmla="*/ 0 h 4"/>
              <a:gd name="T70" fmla="*/ 1447 w 3521"/>
              <a:gd name="T71" fmla="*/ 4 h 4"/>
              <a:gd name="T72" fmla="*/ 1399 w 3521"/>
              <a:gd name="T73" fmla="*/ 4 h 4"/>
              <a:gd name="T74" fmla="*/ 1334 w 3521"/>
              <a:gd name="T75" fmla="*/ 0 h 4"/>
              <a:gd name="T76" fmla="*/ 1254 w 3521"/>
              <a:gd name="T77" fmla="*/ 0 h 4"/>
              <a:gd name="T78" fmla="*/ 1222 w 3521"/>
              <a:gd name="T79" fmla="*/ 0 h 4"/>
              <a:gd name="T80" fmla="*/ 1158 w 3521"/>
              <a:gd name="T81" fmla="*/ 4 h 4"/>
              <a:gd name="T82" fmla="*/ 1109 w 3521"/>
              <a:gd name="T83" fmla="*/ 4 h 4"/>
              <a:gd name="T84" fmla="*/ 1045 w 3521"/>
              <a:gd name="T85" fmla="*/ 0 h 4"/>
              <a:gd name="T86" fmla="*/ 964 w 3521"/>
              <a:gd name="T87" fmla="*/ 0 h 4"/>
              <a:gd name="T88" fmla="*/ 932 w 3521"/>
              <a:gd name="T89" fmla="*/ 0 h 4"/>
              <a:gd name="T90" fmla="*/ 868 w 3521"/>
              <a:gd name="T91" fmla="*/ 4 h 4"/>
              <a:gd name="T92" fmla="*/ 820 w 3521"/>
              <a:gd name="T93" fmla="*/ 4 h 4"/>
              <a:gd name="T94" fmla="*/ 756 w 3521"/>
              <a:gd name="T95" fmla="*/ 0 h 4"/>
              <a:gd name="T96" fmla="*/ 675 w 3521"/>
              <a:gd name="T97" fmla="*/ 0 h 4"/>
              <a:gd name="T98" fmla="*/ 643 w 3521"/>
              <a:gd name="T99" fmla="*/ 0 h 4"/>
              <a:gd name="T100" fmla="*/ 579 w 3521"/>
              <a:gd name="T101" fmla="*/ 4 h 4"/>
              <a:gd name="T102" fmla="*/ 530 w 3521"/>
              <a:gd name="T103" fmla="*/ 4 h 4"/>
              <a:gd name="T104" fmla="*/ 466 w 3521"/>
              <a:gd name="T105" fmla="*/ 0 h 4"/>
              <a:gd name="T106" fmla="*/ 386 w 3521"/>
              <a:gd name="T107" fmla="*/ 0 h 4"/>
              <a:gd name="T108" fmla="*/ 354 w 3521"/>
              <a:gd name="T109" fmla="*/ 0 h 4"/>
              <a:gd name="T110" fmla="*/ 289 w 3521"/>
              <a:gd name="T111" fmla="*/ 4 h 4"/>
              <a:gd name="T112" fmla="*/ 241 w 3521"/>
              <a:gd name="T113" fmla="*/ 4 h 4"/>
              <a:gd name="T114" fmla="*/ 177 w 3521"/>
              <a:gd name="T115" fmla="*/ 0 h 4"/>
              <a:gd name="T116" fmla="*/ 96 w 3521"/>
              <a:gd name="T117" fmla="*/ 0 h 4"/>
              <a:gd name="T118" fmla="*/ 64 w 3521"/>
              <a:gd name="T119" fmla="*/ 0 h 4"/>
              <a:gd name="T120" fmla="*/ 0 w 3521"/>
              <a:gd name="T121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521" h="4">
                <a:moveTo>
                  <a:pt x="3504" y="0"/>
                </a:moveTo>
                <a:lnTo>
                  <a:pt x="3521" y="0"/>
                </a:lnTo>
                <a:lnTo>
                  <a:pt x="3521" y="4"/>
                </a:lnTo>
                <a:lnTo>
                  <a:pt x="3504" y="4"/>
                </a:lnTo>
                <a:lnTo>
                  <a:pt x="3504" y="0"/>
                </a:lnTo>
                <a:close/>
                <a:moveTo>
                  <a:pt x="3472" y="0"/>
                </a:moveTo>
                <a:lnTo>
                  <a:pt x="3488" y="0"/>
                </a:lnTo>
                <a:lnTo>
                  <a:pt x="3488" y="4"/>
                </a:lnTo>
                <a:lnTo>
                  <a:pt x="3472" y="4"/>
                </a:lnTo>
                <a:lnTo>
                  <a:pt x="3472" y="0"/>
                </a:lnTo>
                <a:close/>
                <a:moveTo>
                  <a:pt x="3440" y="0"/>
                </a:moveTo>
                <a:lnTo>
                  <a:pt x="3456" y="0"/>
                </a:lnTo>
                <a:lnTo>
                  <a:pt x="3456" y="4"/>
                </a:lnTo>
                <a:lnTo>
                  <a:pt x="3440" y="4"/>
                </a:lnTo>
                <a:lnTo>
                  <a:pt x="3440" y="0"/>
                </a:lnTo>
                <a:close/>
                <a:moveTo>
                  <a:pt x="3408" y="0"/>
                </a:moveTo>
                <a:lnTo>
                  <a:pt x="3424" y="0"/>
                </a:lnTo>
                <a:lnTo>
                  <a:pt x="3424" y="4"/>
                </a:lnTo>
                <a:lnTo>
                  <a:pt x="3408" y="4"/>
                </a:lnTo>
                <a:lnTo>
                  <a:pt x="3408" y="0"/>
                </a:lnTo>
                <a:close/>
                <a:moveTo>
                  <a:pt x="3376" y="0"/>
                </a:moveTo>
                <a:lnTo>
                  <a:pt x="3392" y="0"/>
                </a:lnTo>
                <a:lnTo>
                  <a:pt x="3392" y="4"/>
                </a:lnTo>
                <a:lnTo>
                  <a:pt x="3376" y="4"/>
                </a:lnTo>
                <a:lnTo>
                  <a:pt x="3376" y="0"/>
                </a:lnTo>
                <a:close/>
                <a:moveTo>
                  <a:pt x="3344" y="0"/>
                </a:moveTo>
                <a:lnTo>
                  <a:pt x="3360" y="0"/>
                </a:lnTo>
                <a:lnTo>
                  <a:pt x="3360" y="4"/>
                </a:lnTo>
                <a:lnTo>
                  <a:pt x="3344" y="4"/>
                </a:lnTo>
                <a:lnTo>
                  <a:pt x="3344" y="0"/>
                </a:lnTo>
                <a:close/>
                <a:moveTo>
                  <a:pt x="3312" y="0"/>
                </a:moveTo>
                <a:lnTo>
                  <a:pt x="3328" y="0"/>
                </a:lnTo>
                <a:lnTo>
                  <a:pt x="3328" y="4"/>
                </a:lnTo>
                <a:lnTo>
                  <a:pt x="3312" y="4"/>
                </a:lnTo>
                <a:lnTo>
                  <a:pt x="3312" y="0"/>
                </a:lnTo>
                <a:close/>
                <a:moveTo>
                  <a:pt x="3279" y="0"/>
                </a:moveTo>
                <a:lnTo>
                  <a:pt x="3296" y="0"/>
                </a:lnTo>
                <a:lnTo>
                  <a:pt x="3296" y="4"/>
                </a:lnTo>
                <a:lnTo>
                  <a:pt x="3279" y="4"/>
                </a:lnTo>
                <a:lnTo>
                  <a:pt x="3279" y="0"/>
                </a:lnTo>
                <a:close/>
                <a:moveTo>
                  <a:pt x="3247" y="0"/>
                </a:moveTo>
                <a:lnTo>
                  <a:pt x="3263" y="0"/>
                </a:lnTo>
                <a:lnTo>
                  <a:pt x="3263" y="4"/>
                </a:lnTo>
                <a:lnTo>
                  <a:pt x="3247" y="4"/>
                </a:lnTo>
                <a:lnTo>
                  <a:pt x="3247" y="0"/>
                </a:lnTo>
                <a:close/>
                <a:moveTo>
                  <a:pt x="3215" y="0"/>
                </a:moveTo>
                <a:lnTo>
                  <a:pt x="3231" y="0"/>
                </a:lnTo>
                <a:lnTo>
                  <a:pt x="3231" y="4"/>
                </a:lnTo>
                <a:lnTo>
                  <a:pt x="3215" y="4"/>
                </a:lnTo>
                <a:lnTo>
                  <a:pt x="3215" y="0"/>
                </a:lnTo>
                <a:close/>
                <a:moveTo>
                  <a:pt x="3183" y="0"/>
                </a:moveTo>
                <a:lnTo>
                  <a:pt x="3199" y="0"/>
                </a:lnTo>
                <a:lnTo>
                  <a:pt x="3199" y="4"/>
                </a:lnTo>
                <a:lnTo>
                  <a:pt x="3183" y="4"/>
                </a:lnTo>
                <a:lnTo>
                  <a:pt x="3183" y="0"/>
                </a:lnTo>
                <a:close/>
                <a:moveTo>
                  <a:pt x="3151" y="0"/>
                </a:moveTo>
                <a:lnTo>
                  <a:pt x="3167" y="0"/>
                </a:lnTo>
                <a:lnTo>
                  <a:pt x="3167" y="4"/>
                </a:lnTo>
                <a:lnTo>
                  <a:pt x="3151" y="4"/>
                </a:lnTo>
                <a:lnTo>
                  <a:pt x="3151" y="0"/>
                </a:lnTo>
                <a:close/>
                <a:moveTo>
                  <a:pt x="3119" y="0"/>
                </a:moveTo>
                <a:lnTo>
                  <a:pt x="3135" y="0"/>
                </a:lnTo>
                <a:lnTo>
                  <a:pt x="3135" y="4"/>
                </a:lnTo>
                <a:lnTo>
                  <a:pt x="3119" y="4"/>
                </a:lnTo>
                <a:lnTo>
                  <a:pt x="3119" y="0"/>
                </a:lnTo>
                <a:close/>
                <a:moveTo>
                  <a:pt x="3087" y="0"/>
                </a:moveTo>
                <a:lnTo>
                  <a:pt x="3103" y="0"/>
                </a:lnTo>
                <a:lnTo>
                  <a:pt x="3103" y="4"/>
                </a:lnTo>
                <a:lnTo>
                  <a:pt x="3087" y="4"/>
                </a:lnTo>
                <a:lnTo>
                  <a:pt x="3087" y="0"/>
                </a:lnTo>
                <a:close/>
                <a:moveTo>
                  <a:pt x="3054" y="0"/>
                </a:moveTo>
                <a:lnTo>
                  <a:pt x="3071" y="0"/>
                </a:lnTo>
                <a:lnTo>
                  <a:pt x="3071" y="4"/>
                </a:lnTo>
                <a:lnTo>
                  <a:pt x="3054" y="4"/>
                </a:lnTo>
                <a:lnTo>
                  <a:pt x="3054" y="0"/>
                </a:lnTo>
                <a:close/>
                <a:moveTo>
                  <a:pt x="3022" y="0"/>
                </a:moveTo>
                <a:lnTo>
                  <a:pt x="3038" y="0"/>
                </a:lnTo>
                <a:lnTo>
                  <a:pt x="3038" y="4"/>
                </a:lnTo>
                <a:lnTo>
                  <a:pt x="3022" y="4"/>
                </a:lnTo>
                <a:lnTo>
                  <a:pt x="3022" y="0"/>
                </a:lnTo>
                <a:close/>
                <a:moveTo>
                  <a:pt x="2990" y="0"/>
                </a:moveTo>
                <a:lnTo>
                  <a:pt x="3006" y="0"/>
                </a:lnTo>
                <a:lnTo>
                  <a:pt x="3006" y="4"/>
                </a:lnTo>
                <a:lnTo>
                  <a:pt x="2990" y="4"/>
                </a:lnTo>
                <a:lnTo>
                  <a:pt x="2990" y="0"/>
                </a:lnTo>
                <a:close/>
                <a:moveTo>
                  <a:pt x="2958" y="0"/>
                </a:moveTo>
                <a:lnTo>
                  <a:pt x="2974" y="0"/>
                </a:lnTo>
                <a:lnTo>
                  <a:pt x="2974" y="4"/>
                </a:lnTo>
                <a:lnTo>
                  <a:pt x="2958" y="4"/>
                </a:lnTo>
                <a:lnTo>
                  <a:pt x="2958" y="0"/>
                </a:lnTo>
                <a:close/>
                <a:moveTo>
                  <a:pt x="2926" y="0"/>
                </a:moveTo>
                <a:lnTo>
                  <a:pt x="2942" y="0"/>
                </a:lnTo>
                <a:lnTo>
                  <a:pt x="2942" y="4"/>
                </a:lnTo>
                <a:lnTo>
                  <a:pt x="2926" y="4"/>
                </a:lnTo>
                <a:lnTo>
                  <a:pt x="2926" y="0"/>
                </a:lnTo>
                <a:close/>
                <a:moveTo>
                  <a:pt x="2894" y="0"/>
                </a:moveTo>
                <a:lnTo>
                  <a:pt x="2910" y="0"/>
                </a:lnTo>
                <a:lnTo>
                  <a:pt x="2910" y="4"/>
                </a:lnTo>
                <a:lnTo>
                  <a:pt x="2894" y="4"/>
                </a:lnTo>
                <a:lnTo>
                  <a:pt x="2894" y="0"/>
                </a:lnTo>
                <a:close/>
                <a:moveTo>
                  <a:pt x="2861" y="0"/>
                </a:moveTo>
                <a:lnTo>
                  <a:pt x="2877" y="0"/>
                </a:lnTo>
                <a:lnTo>
                  <a:pt x="2877" y="4"/>
                </a:lnTo>
                <a:lnTo>
                  <a:pt x="2861" y="4"/>
                </a:lnTo>
                <a:lnTo>
                  <a:pt x="2861" y="0"/>
                </a:lnTo>
                <a:close/>
                <a:moveTo>
                  <a:pt x="2829" y="0"/>
                </a:moveTo>
                <a:lnTo>
                  <a:pt x="2845" y="0"/>
                </a:lnTo>
                <a:lnTo>
                  <a:pt x="2845" y="4"/>
                </a:lnTo>
                <a:lnTo>
                  <a:pt x="2829" y="4"/>
                </a:lnTo>
                <a:lnTo>
                  <a:pt x="2829" y="0"/>
                </a:lnTo>
                <a:close/>
                <a:moveTo>
                  <a:pt x="2797" y="0"/>
                </a:moveTo>
                <a:lnTo>
                  <a:pt x="2813" y="0"/>
                </a:lnTo>
                <a:lnTo>
                  <a:pt x="2813" y="4"/>
                </a:lnTo>
                <a:lnTo>
                  <a:pt x="2797" y="4"/>
                </a:lnTo>
                <a:lnTo>
                  <a:pt x="2797" y="0"/>
                </a:lnTo>
                <a:close/>
                <a:moveTo>
                  <a:pt x="2765" y="0"/>
                </a:moveTo>
                <a:lnTo>
                  <a:pt x="2781" y="0"/>
                </a:lnTo>
                <a:lnTo>
                  <a:pt x="2781" y="4"/>
                </a:lnTo>
                <a:lnTo>
                  <a:pt x="2765" y="4"/>
                </a:lnTo>
                <a:lnTo>
                  <a:pt x="2765" y="0"/>
                </a:lnTo>
                <a:close/>
                <a:moveTo>
                  <a:pt x="2733" y="0"/>
                </a:moveTo>
                <a:lnTo>
                  <a:pt x="2749" y="0"/>
                </a:lnTo>
                <a:lnTo>
                  <a:pt x="2749" y="4"/>
                </a:lnTo>
                <a:lnTo>
                  <a:pt x="2733" y="4"/>
                </a:lnTo>
                <a:lnTo>
                  <a:pt x="2733" y="0"/>
                </a:lnTo>
                <a:close/>
                <a:moveTo>
                  <a:pt x="2701" y="0"/>
                </a:moveTo>
                <a:lnTo>
                  <a:pt x="2717" y="0"/>
                </a:lnTo>
                <a:lnTo>
                  <a:pt x="2717" y="4"/>
                </a:lnTo>
                <a:lnTo>
                  <a:pt x="2701" y="4"/>
                </a:lnTo>
                <a:lnTo>
                  <a:pt x="2701" y="0"/>
                </a:lnTo>
                <a:close/>
                <a:moveTo>
                  <a:pt x="2668" y="0"/>
                </a:moveTo>
                <a:lnTo>
                  <a:pt x="2685" y="0"/>
                </a:lnTo>
                <a:lnTo>
                  <a:pt x="2685" y="4"/>
                </a:lnTo>
                <a:lnTo>
                  <a:pt x="2668" y="4"/>
                </a:lnTo>
                <a:lnTo>
                  <a:pt x="2668" y="0"/>
                </a:lnTo>
                <a:close/>
                <a:moveTo>
                  <a:pt x="2636" y="0"/>
                </a:moveTo>
                <a:lnTo>
                  <a:pt x="2652" y="0"/>
                </a:lnTo>
                <a:lnTo>
                  <a:pt x="2652" y="4"/>
                </a:lnTo>
                <a:lnTo>
                  <a:pt x="2636" y="4"/>
                </a:lnTo>
                <a:lnTo>
                  <a:pt x="2636" y="0"/>
                </a:lnTo>
                <a:close/>
                <a:moveTo>
                  <a:pt x="2604" y="0"/>
                </a:moveTo>
                <a:lnTo>
                  <a:pt x="2620" y="0"/>
                </a:lnTo>
                <a:lnTo>
                  <a:pt x="2620" y="4"/>
                </a:lnTo>
                <a:lnTo>
                  <a:pt x="2604" y="4"/>
                </a:lnTo>
                <a:lnTo>
                  <a:pt x="2604" y="0"/>
                </a:lnTo>
                <a:close/>
                <a:moveTo>
                  <a:pt x="2572" y="0"/>
                </a:moveTo>
                <a:lnTo>
                  <a:pt x="2588" y="0"/>
                </a:lnTo>
                <a:lnTo>
                  <a:pt x="2588" y="4"/>
                </a:lnTo>
                <a:lnTo>
                  <a:pt x="2572" y="4"/>
                </a:lnTo>
                <a:lnTo>
                  <a:pt x="2572" y="0"/>
                </a:lnTo>
                <a:close/>
                <a:moveTo>
                  <a:pt x="2540" y="0"/>
                </a:moveTo>
                <a:lnTo>
                  <a:pt x="2556" y="0"/>
                </a:lnTo>
                <a:lnTo>
                  <a:pt x="2556" y="4"/>
                </a:lnTo>
                <a:lnTo>
                  <a:pt x="2540" y="4"/>
                </a:lnTo>
                <a:lnTo>
                  <a:pt x="2540" y="0"/>
                </a:lnTo>
                <a:close/>
                <a:moveTo>
                  <a:pt x="2508" y="0"/>
                </a:moveTo>
                <a:lnTo>
                  <a:pt x="2524" y="0"/>
                </a:lnTo>
                <a:lnTo>
                  <a:pt x="2524" y="4"/>
                </a:lnTo>
                <a:lnTo>
                  <a:pt x="2508" y="4"/>
                </a:lnTo>
                <a:lnTo>
                  <a:pt x="2508" y="0"/>
                </a:lnTo>
                <a:close/>
                <a:moveTo>
                  <a:pt x="2476" y="0"/>
                </a:moveTo>
                <a:lnTo>
                  <a:pt x="2492" y="0"/>
                </a:lnTo>
                <a:lnTo>
                  <a:pt x="2492" y="4"/>
                </a:lnTo>
                <a:lnTo>
                  <a:pt x="2476" y="4"/>
                </a:lnTo>
                <a:lnTo>
                  <a:pt x="2476" y="0"/>
                </a:lnTo>
                <a:close/>
                <a:moveTo>
                  <a:pt x="2443" y="0"/>
                </a:moveTo>
                <a:lnTo>
                  <a:pt x="2460" y="0"/>
                </a:lnTo>
                <a:lnTo>
                  <a:pt x="2460" y="4"/>
                </a:lnTo>
                <a:lnTo>
                  <a:pt x="2443" y="4"/>
                </a:lnTo>
                <a:lnTo>
                  <a:pt x="2443" y="0"/>
                </a:lnTo>
                <a:close/>
                <a:moveTo>
                  <a:pt x="2411" y="0"/>
                </a:moveTo>
                <a:lnTo>
                  <a:pt x="2427" y="0"/>
                </a:lnTo>
                <a:lnTo>
                  <a:pt x="2427" y="4"/>
                </a:lnTo>
                <a:lnTo>
                  <a:pt x="2411" y="4"/>
                </a:lnTo>
                <a:lnTo>
                  <a:pt x="2411" y="0"/>
                </a:lnTo>
                <a:close/>
                <a:moveTo>
                  <a:pt x="2379" y="0"/>
                </a:moveTo>
                <a:lnTo>
                  <a:pt x="2395" y="0"/>
                </a:lnTo>
                <a:lnTo>
                  <a:pt x="2395" y="4"/>
                </a:lnTo>
                <a:lnTo>
                  <a:pt x="2379" y="4"/>
                </a:lnTo>
                <a:lnTo>
                  <a:pt x="2379" y="0"/>
                </a:lnTo>
                <a:close/>
                <a:moveTo>
                  <a:pt x="2347" y="0"/>
                </a:moveTo>
                <a:lnTo>
                  <a:pt x="2363" y="0"/>
                </a:lnTo>
                <a:lnTo>
                  <a:pt x="2363" y="4"/>
                </a:lnTo>
                <a:lnTo>
                  <a:pt x="2347" y="4"/>
                </a:lnTo>
                <a:lnTo>
                  <a:pt x="2347" y="0"/>
                </a:lnTo>
                <a:close/>
                <a:moveTo>
                  <a:pt x="2315" y="0"/>
                </a:moveTo>
                <a:lnTo>
                  <a:pt x="2331" y="0"/>
                </a:lnTo>
                <a:lnTo>
                  <a:pt x="2331" y="4"/>
                </a:lnTo>
                <a:lnTo>
                  <a:pt x="2315" y="4"/>
                </a:lnTo>
                <a:lnTo>
                  <a:pt x="2315" y="0"/>
                </a:lnTo>
                <a:close/>
                <a:moveTo>
                  <a:pt x="2283" y="0"/>
                </a:moveTo>
                <a:lnTo>
                  <a:pt x="2299" y="0"/>
                </a:lnTo>
                <a:lnTo>
                  <a:pt x="2299" y="4"/>
                </a:lnTo>
                <a:lnTo>
                  <a:pt x="2283" y="4"/>
                </a:lnTo>
                <a:lnTo>
                  <a:pt x="2283" y="0"/>
                </a:lnTo>
                <a:close/>
                <a:moveTo>
                  <a:pt x="2251" y="0"/>
                </a:moveTo>
                <a:lnTo>
                  <a:pt x="2267" y="0"/>
                </a:lnTo>
                <a:lnTo>
                  <a:pt x="2267" y="4"/>
                </a:lnTo>
                <a:lnTo>
                  <a:pt x="2251" y="4"/>
                </a:lnTo>
                <a:lnTo>
                  <a:pt x="2251" y="0"/>
                </a:lnTo>
                <a:close/>
                <a:moveTo>
                  <a:pt x="2218" y="0"/>
                </a:moveTo>
                <a:lnTo>
                  <a:pt x="2234" y="0"/>
                </a:lnTo>
                <a:lnTo>
                  <a:pt x="2234" y="4"/>
                </a:lnTo>
                <a:lnTo>
                  <a:pt x="2218" y="4"/>
                </a:lnTo>
                <a:lnTo>
                  <a:pt x="2218" y="0"/>
                </a:lnTo>
                <a:close/>
                <a:moveTo>
                  <a:pt x="2186" y="0"/>
                </a:moveTo>
                <a:lnTo>
                  <a:pt x="2202" y="0"/>
                </a:lnTo>
                <a:lnTo>
                  <a:pt x="2202" y="4"/>
                </a:lnTo>
                <a:lnTo>
                  <a:pt x="2186" y="4"/>
                </a:lnTo>
                <a:lnTo>
                  <a:pt x="2186" y="0"/>
                </a:lnTo>
                <a:close/>
                <a:moveTo>
                  <a:pt x="2154" y="0"/>
                </a:moveTo>
                <a:lnTo>
                  <a:pt x="2170" y="0"/>
                </a:lnTo>
                <a:lnTo>
                  <a:pt x="2170" y="4"/>
                </a:lnTo>
                <a:lnTo>
                  <a:pt x="2154" y="4"/>
                </a:lnTo>
                <a:lnTo>
                  <a:pt x="2154" y="0"/>
                </a:lnTo>
                <a:close/>
                <a:moveTo>
                  <a:pt x="2122" y="0"/>
                </a:moveTo>
                <a:lnTo>
                  <a:pt x="2138" y="0"/>
                </a:lnTo>
                <a:lnTo>
                  <a:pt x="2138" y="4"/>
                </a:lnTo>
                <a:lnTo>
                  <a:pt x="2122" y="4"/>
                </a:lnTo>
                <a:lnTo>
                  <a:pt x="2122" y="0"/>
                </a:lnTo>
                <a:close/>
                <a:moveTo>
                  <a:pt x="2090" y="0"/>
                </a:moveTo>
                <a:lnTo>
                  <a:pt x="2106" y="0"/>
                </a:lnTo>
                <a:lnTo>
                  <a:pt x="2106" y="4"/>
                </a:lnTo>
                <a:lnTo>
                  <a:pt x="2090" y="4"/>
                </a:lnTo>
                <a:lnTo>
                  <a:pt x="2090" y="0"/>
                </a:lnTo>
                <a:close/>
                <a:moveTo>
                  <a:pt x="2058" y="0"/>
                </a:moveTo>
                <a:lnTo>
                  <a:pt x="2074" y="0"/>
                </a:lnTo>
                <a:lnTo>
                  <a:pt x="2074" y="4"/>
                </a:lnTo>
                <a:lnTo>
                  <a:pt x="2058" y="4"/>
                </a:lnTo>
                <a:lnTo>
                  <a:pt x="2058" y="0"/>
                </a:lnTo>
                <a:close/>
                <a:moveTo>
                  <a:pt x="2026" y="0"/>
                </a:moveTo>
                <a:lnTo>
                  <a:pt x="2042" y="0"/>
                </a:lnTo>
                <a:lnTo>
                  <a:pt x="2042" y="4"/>
                </a:lnTo>
                <a:lnTo>
                  <a:pt x="2026" y="4"/>
                </a:lnTo>
                <a:lnTo>
                  <a:pt x="2026" y="0"/>
                </a:lnTo>
                <a:close/>
                <a:moveTo>
                  <a:pt x="1993" y="0"/>
                </a:moveTo>
                <a:lnTo>
                  <a:pt x="2009" y="0"/>
                </a:lnTo>
                <a:lnTo>
                  <a:pt x="2009" y="4"/>
                </a:lnTo>
                <a:lnTo>
                  <a:pt x="1993" y="4"/>
                </a:lnTo>
                <a:lnTo>
                  <a:pt x="1993" y="0"/>
                </a:lnTo>
                <a:close/>
                <a:moveTo>
                  <a:pt x="1961" y="0"/>
                </a:moveTo>
                <a:lnTo>
                  <a:pt x="1977" y="0"/>
                </a:lnTo>
                <a:lnTo>
                  <a:pt x="1977" y="4"/>
                </a:lnTo>
                <a:lnTo>
                  <a:pt x="1961" y="4"/>
                </a:lnTo>
                <a:lnTo>
                  <a:pt x="1961" y="0"/>
                </a:lnTo>
                <a:close/>
                <a:moveTo>
                  <a:pt x="1929" y="0"/>
                </a:moveTo>
                <a:lnTo>
                  <a:pt x="1945" y="0"/>
                </a:lnTo>
                <a:lnTo>
                  <a:pt x="1945" y="4"/>
                </a:lnTo>
                <a:lnTo>
                  <a:pt x="1929" y="4"/>
                </a:lnTo>
                <a:lnTo>
                  <a:pt x="1929" y="0"/>
                </a:lnTo>
                <a:close/>
                <a:moveTo>
                  <a:pt x="1897" y="0"/>
                </a:moveTo>
                <a:lnTo>
                  <a:pt x="1913" y="0"/>
                </a:lnTo>
                <a:lnTo>
                  <a:pt x="1913" y="4"/>
                </a:lnTo>
                <a:lnTo>
                  <a:pt x="1897" y="4"/>
                </a:lnTo>
                <a:lnTo>
                  <a:pt x="1897" y="0"/>
                </a:lnTo>
                <a:close/>
                <a:moveTo>
                  <a:pt x="1865" y="0"/>
                </a:moveTo>
                <a:lnTo>
                  <a:pt x="1881" y="0"/>
                </a:lnTo>
                <a:lnTo>
                  <a:pt x="1881" y="4"/>
                </a:lnTo>
                <a:lnTo>
                  <a:pt x="1865" y="4"/>
                </a:lnTo>
                <a:lnTo>
                  <a:pt x="1865" y="0"/>
                </a:lnTo>
                <a:close/>
                <a:moveTo>
                  <a:pt x="1833" y="0"/>
                </a:moveTo>
                <a:lnTo>
                  <a:pt x="1849" y="0"/>
                </a:lnTo>
                <a:lnTo>
                  <a:pt x="1849" y="4"/>
                </a:lnTo>
                <a:lnTo>
                  <a:pt x="1833" y="4"/>
                </a:lnTo>
                <a:lnTo>
                  <a:pt x="1833" y="0"/>
                </a:lnTo>
                <a:close/>
                <a:moveTo>
                  <a:pt x="1800" y="0"/>
                </a:moveTo>
                <a:lnTo>
                  <a:pt x="1817" y="0"/>
                </a:lnTo>
                <a:lnTo>
                  <a:pt x="1817" y="4"/>
                </a:lnTo>
                <a:lnTo>
                  <a:pt x="1800" y="4"/>
                </a:lnTo>
                <a:lnTo>
                  <a:pt x="1800" y="0"/>
                </a:lnTo>
                <a:close/>
                <a:moveTo>
                  <a:pt x="1768" y="0"/>
                </a:moveTo>
                <a:lnTo>
                  <a:pt x="1784" y="0"/>
                </a:lnTo>
                <a:lnTo>
                  <a:pt x="1784" y="4"/>
                </a:lnTo>
                <a:lnTo>
                  <a:pt x="1768" y="4"/>
                </a:lnTo>
                <a:lnTo>
                  <a:pt x="1768" y="0"/>
                </a:lnTo>
                <a:close/>
                <a:moveTo>
                  <a:pt x="1736" y="0"/>
                </a:moveTo>
                <a:lnTo>
                  <a:pt x="1752" y="0"/>
                </a:lnTo>
                <a:lnTo>
                  <a:pt x="1752" y="4"/>
                </a:lnTo>
                <a:lnTo>
                  <a:pt x="1736" y="4"/>
                </a:lnTo>
                <a:lnTo>
                  <a:pt x="1736" y="0"/>
                </a:lnTo>
                <a:close/>
                <a:moveTo>
                  <a:pt x="1704" y="0"/>
                </a:moveTo>
                <a:lnTo>
                  <a:pt x="1720" y="0"/>
                </a:lnTo>
                <a:lnTo>
                  <a:pt x="1720" y="4"/>
                </a:lnTo>
                <a:lnTo>
                  <a:pt x="1704" y="4"/>
                </a:lnTo>
                <a:lnTo>
                  <a:pt x="1704" y="0"/>
                </a:lnTo>
                <a:close/>
                <a:moveTo>
                  <a:pt x="1672" y="0"/>
                </a:moveTo>
                <a:lnTo>
                  <a:pt x="1688" y="0"/>
                </a:lnTo>
                <a:lnTo>
                  <a:pt x="1688" y="4"/>
                </a:lnTo>
                <a:lnTo>
                  <a:pt x="1672" y="4"/>
                </a:lnTo>
                <a:lnTo>
                  <a:pt x="1672" y="0"/>
                </a:lnTo>
                <a:close/>
                <a:moveTo>
                  <a:pt x="1640" y="0"/>
                </a:moveTo>
                <a:lnTo>
                  <a:pt x="1656" y="0"/>
                </a:lnTo>
                <a:lnTo>
                  <a:pt x="1656" y="4"/>
                </a:lnTo>
                <a:lnTo>
                  <a:pt x="1640" y="4"/>
                </a:lnTo>
                <a:lnTo>
                  <a:pt x="1640" y="0"/>
                </a:lnTo>
                <a:close/>
                <a:moveTo>
                  <a:pt x="1608" y="0"/>
                </a:moveTo>
                <a:lnTo>
                  <a:pt x="1624" y="0"/>
                </a:lnTo>
                <a:lnTo>
                  <a:pt x="1624" y="4"/>
                </a:lnTo>
                <a:lnTo>
                  <a:pt x="1608" y="4"/>
                </a:lnTo>
                <a:lnTo>
                  <a:pt x="1608" y="0"/>
                </a:lnTo>
                <a:close/>
                <a:moveTo>
                  <a:pt x="1575" y="0"/>
                </a:moveTo>
                <a:lnTo>
                  <a:pt x="1592" y="0"/>
                </a:lnTo>
                <a:lnTo>
                  <a:pt x="1592" y="4"/>
                </a:lnTo>
                <a:lnTo>
                  <a:pt x="1575" y="4"/>
                </a:lnTo>
                <a:lnTo>
                  <a:pt x="1575" y="0"/>
                </a:lnTo>
                <a:close/>
                <a:moveTo>
                  <a:pt x="1543" y="0"/>
                </a:moveTo>
                <a:lnTo>
                  <a:pt x="1559" y="0"/>
                </a:lnTo>
                <a:lnTo>
                  <a:pt x="1559" y="4"/>
                </a:lnTo>
                <a:lnTo>
                  <a:pt x="1543" y="4"/>
                </a:lnTo>
                <a:lnTo>
                  <a:pt x="1543" y="0"/>
                </a:lnTo>
                <a:close/>
                <a:moveTo>
                  <a:pt x="1511" y="0"/>
                </a:moveTo>
                <a:lnTo>
                  <a:pt x="1527" y="0"/>
                </a:lnTo>
                <a:lnTo>
                  <a:pt x="1527" y="4"/>
                </a:lnTo>
                <a:lnTo>
                  <a:pt x="1511" y="4"/>
                </a:lnTo>
                <a:lnTo>
                  <a:pt x="1511" y="0"/>
                </a:lnTo>
                <a:close/>
                <a:moveTo>
                  <a:pt x="1479" y="0"/>
                </a:moveTo>
                <a:lnTo>
                  <a:pt x="1495" y="0"/>
                </a:lnTo>
                <a:lnTo>
                  <a:pt x="1495" y="4"/>
                </a:lnTo>
                <a:lnTo>
                  <a:pt x="1479" y="4"/>
                </a:lnTo>
                <a:lnTo>
                  <a:pt x="1479" y="0"/>
                </a:lnTo>
                <a:close/>
                <a:moveTo>
                  <a:pt x="1447" y="0"/>
                </a:moveTo>
                <a:lnTo>
                  <a:pt x="1463" y="0"/>
                </a:lnTo>
                <a:lnTo>
                  <a:pt x="1463" y="4"/>
                </a:lnTo>
                <a:lnTo>
                  <a:pt x="1447" y="4"/>
                </a:lnTo>
                <a:lnTo>
                  <a:pt x="1447" y="0"/>
                </a:lnTo>
                <a:close/>
                <a:moveTo>
                  <a:pt x="1415" y="0"/>
                </a:moveTo>
                <a:lnTo>
                  <a:pt x="1431" y="0"/>
                </a:lnTo>
                <a:lnTo>
                  <a:pt x="1431" y="4"/>
                </a:lnTo>
                <a:lnTo>
                  <a:pt x="1415" y="4"/>
                </a:lnTo>
                <a:lnTo>
                  <a:pt x="1415" y="0"/>
                </a:lnTo>
                <a:close/>
                <a:moveTo>
                  <a:pt x="1383" y="0"/>
                </a:moveTo>
                <a:lnTo>
                  <a:pt x="1399" y="0"/>
                </a:lnTo>
                <a:lnTo>
                  <a:pt x="1399" y="4"/>
                </a:lnTo>
                <a:lnTo>
                  <a:pt x="1383" y="4"/>
                </a:lnTo>
                <a:lnTo>
                  <a:pt x="1383" y="0"/>
                </a:lnTo>
                <a:close/>
                <a:moveTo>
                  <a:pt x="1350" y="0"/>
                </a:moveTo>
                <a:lnTo>
                  <a:pt x="1367" y="0"/>
                </a:lnTo>
                <a:lnTo>
                  <a:pt x="1367" y="4"/>
                </a:lnTo>
                <a:lnTo>
                  <a:pt x="1350" y="4"/>
                </a:lnTo>
                <a:lnTo>
                  <a:pt x="1350" y="0"/>
                </a:lnTo>
                <a:close/>
                <a:moveTo>
                  <a:pt x="1318" y="0"/>
                </a:moveTo>
                <a:lnTo>
                  <a:pt x="1334" y="0"/>
                </a:lnTo>
                <a:lnTo>
                  <a:pt x="1334" y="4"/>
                </a:lnTo>
                <a:lnTo>
                  <a:pt x="1318" y="4"/>
                </a:lnTo>
                <a:lnTo>
                  <a:pt x="1318" y="0"/>
                </a:lnTo>
                <a:close/>
                <a:moveTo>
                  <a:pt x="1286" y="0"/>
                </a:moveTo>
                <a:lnTo>
                  <a:pt x="1302" y="0"/>
                </a:lnTo>
                <a:lnTo>
                  <a:pt x="1302" y="4"/>
                </a:lnTo>
                <a:lnTo>
                  <a:pt x="1286" y="4"/>
                </a:lnTo>
                <a:lnTo>
                  <a:pt x="1286" y="0"/>
                </a:lnTo>
                <a:close/>
                <a:moveTo>
                  <a:pt x="1254" y="0"/>
                </a:moveTo>
                <a:lnTo>
                  <a:pt x="1270" y="0"/>
                </a:lnTo>
                <a:lnTo>
                  <a:pt x="1270" y="4"/>
                </a:lnTo>
                <a:lnTo>
                  <a:pt x="1254" y="4"/>
                </a:lnTo>
                <a:lnTo>
                  <a:pt x="1254" y="0"/>
                </a:lnTo>
                <a:close/>
                <a:moveTo>
                  <a:pt x="1222" y="0"/>
                </a:moveTo>
                <a:lnTo>
                  <a:pt x="1238" y="0"/>
                </a:lnTo>
                <a:lnTo>
                  <a:pt x="1238" y="4"/>
                </a:lnTo>
                <a:lnTo>
                  <a:pt x="1222" y="4"/>
                </a:lnTo>
                <a:lnTo>
                  <a:pt x="1222" y="0"/>
                </a:lnTo>
                <a:close/>
                <a:moveTo>
                  <a:pt x="1190" y="0"/>
                </a:moveTo>
                <a:lnTo>
                  <a:pt x="1206" y="0"/>
                </a:lnTo>
                <a:lnTo>
                  <a:pt x="1206" y="4"/>
                </a:lnTo>
                <a:lnTo>
                  <a:pt x="1190" y="4"/>
                </a:lnTo>
                <a:lnTo>
                  <a:pt x="1190" y="0"/>
                </a:lnTo>
                <a:close/>
                <a:moveTo>
                  <a:pt x="1158" y="0"/>
                </a:moveTo>
                <a:lnTo>
                  <a:pt x="1174" y="0"/>
                </a:lnTo>
                <a:lnTo>
                  <a:pt x="1174" y="4"/>
                </a:lnTo>
                <a:lnTo>
                  <a:pt x="1158" y="4"/>
                </a:lnTo>
                <a:lnTo>
                  <a:pt x="1158" y="0"/>
                </a:lnTo>
                <a:close/>
                <a:moveTo>
                  <a:pt x="1125" y="0"/>
                </a:moveTo>
                <a:lnTo>
                  <a:pt x="1141" y="0"/>
                </a:lnTo>
                <a:lnTo>
                  <a:pt x="1141" y="4"/>
                </a:lnTo>
                <a:lnTo>
                  <a:pt x="1125" y="4"/>
                </a:lnTo>
                <a:lnTo>
                  <a:pt x="1125" y="0"/>
                </a:lnTo>
                <a:close/>
                <a:moveTo>
                  <a:pt x="1093" y="0"/>
                </a:moveTo>
                <a:lnTo>
                  <a:pt x="1109" y="0"/>
                </a:lnTo>
                <a:lnTo>
                  <a:pt x="1109" y="4"/>
                </a:lnTo>
                <a:lnTo>
                  <a:pt x="1093" y="4"/>
                </a:lnTo>
                <a:lnTo>
                  <a:pt x="1093" y="0"/>
                </a:lnTo>
                <a:close/>
                <a:moveTo>
                  <a:pt x="1061" y="0"/>
                </a:moveTo>
                <a:lnTo>
                  <a:pt x="1077" y="0"/>
                </a:lnTo>
                <a:lnTo>
                  <a:pt x="1077" y="4"/>
                </a:lnTo>
                <a:lnTo>
                  <a:pt x="1061" y="4"/>
                </a:lnTo>
                <a:lnTo>
                  <a:pt x="1061" y="0"/>
                </a:lnTo>
                <a:close/>
                <a:moveTo>
                  <a:pt x="1029" y="0"/>
                </a:moveTo>
                <a:lnTo>
                  <a:pt x="1045" y="0"/>
                </a:lnTo>
                <a:lnTo>
                  <a:pt x="1045" y="4"/>
                </a:lnTo>
                <a:lnTo>
                  <a:pt x="1029" y="4"/>
                </a:lnTo>
                <a:lnTo>
                  <a:pt x="1029" y="0"/>
                </a:lnTo>
                <a:close/>
                <a:moveTo>
                  <a:pt x="997" y="0"/>
                </a:moveTo>
                <a:lnTo>
                  <a:pt x="1013" y="0"/>
                </a:lnTo>
                <a:lnTo>
                  <a:pt x="1013" y="4"/>
                </a:lnTo>
                <a:lnTo>
                  <a:pt x="997" y="4"/>
                </a:lnTo>
                <a:lnTo>
                  <a:pt x="997" y="0"/>
                </a:lnTo>
                <a:close/>
                <a:moveTo>
                  <a:pt x="964" y="0"/>
                </a:moveTo>
                <a:lnTo>
                  <a:pt x="981" y="0"/>
                </a:lnTo>
                <a:lnTo>
                  <a:pt x="981" y="4"/>
                </a:lnTo>
                <a:lnTo>
                  <a:pt x="964" y="4"/>
                </a:lnTo>
                <a:lnTo>
                  <a:pt x="964" y="0"/>
                </a:lnTo>
                <a:close/>
                <a:moveTo>
                  <a:pt x="932" y="0"/>
                </a:moveTo>
                <a:lnTo>
                  <a:pt x="948" y="0"/>
                </a:lnTo>
                <a:lnTo>
                  <a:pt x="948" y="4"/>
                </a:lnTo>
                <a:lnTo>
                  <a:pt x="932" y="4"/>
                </a:lnTo>
                <a:lnTo>
                  <a:pt x="932" y="0"/>
                </a:lnTo>
                <a:close/>
                <a:moveTo>
                  <a:pt x="900" y="0"/>
                </a:moveTo>
                <a:lnTo>
                  <a:pt x="916" y="0"/>
                </a:lnTo>
                <a:lnTo>
                  <a:pt x="916" y="4"/>
                </a:lnTo>
                <a:lnTo>
                  <a:pt x="900" y="4"/>
                </a:lnTo>
                <a:lnTo>
                  <a:pt x="900" y="0"/>
                </a:lnTo>
                <a:close/>
                <a:moveTo>
                  <a:pt x="868" y="0"/>
                </a:moveTo>
                <a:lnTo>
                  <a:pt x="884" y="0"/>
                </a:lnTo>
                <a:lnTo>
                  <a:pt x="884" y="4"/>
                </a:lnTo>
                <a:lnTo>
                  <a:pt x="868" y="4"/>
                </a:lnTo>
                <a:lnTo>
                  <a:pt x="868" y="0"/>
                </a:lnTo>
                <a:close/>
                <a:moveTo>
                  <a:pt x="836" y="0"/>
                </a:moveTo>
                <a:lnTo>
                  <a:pt x="852" y="0"/>
                </a:lnTo>
                <a:lnTo>
                  <a:pt x="852" y="4"/>
                </a:lnTo>
                <a:lnTo>
                  <a:pt x="836" y="4"/>
                </a:lnTo>
                <a:lnTo>
                  <a:pt x="836" y="0"/>
                </a:lnTo>
                <a:close/>
                <a:moveTo>
                  <a:pt x="804" y="0"/>
                </a:moveTo>
                <a:lnTo>
                  <a:pt x="820" y="0"/>
                </a:lnTo>
                <a:lnTo>
                  <a:pt x="820" y="4"/>
                </a:lnTo>
                <a:lnTo>
                  <a:pt x="804" y="4"/>
                </a:lnTo>
                <a:lnTo>
                  <a:pt x="804" y="0"/>
                </a:lnTo>
                <a:close/>
                <a:moveTo>
                  <a:pt x="772" y="0"/>
                </a:moveTo>
                <a:lnTo>
                  <a:pt x="788" y="0"/>
                </a:lnTo>
                <a:lnTo>
                  <a:pt x="788" y="4"/>
                </a:lnTo>
                <a:lnTo>
                  <a:pt x="772" y="4"/>
                </a:lnTo>
                <a:lnTo>
                  <a:pt x="772" y="0"/>
                </a:lnTo>
                <a:close/>
                <a:moveTo>
                  <a:pt x="739" y="0"/>
                </a:moveTo>
                <a:lnTo>
                  <a:pt x="756" y="0"/>
                </a:lnTo>
                <a:lnTo>
                  <a:pt x="756" y="4"/>
                </a:lnTo>
                <a:lnTo>
                  <a:pt x="739" y="4"/>
                </a:lnTo>
                <a:lnTo>
                  <a:pt x="739" y="0"/>
                </a:lnTo>
                <a:close/>
                <a:moveTo>
                  <a:pt x="707" y="0"/>
                </a:moveTo>
                <a:lnTo>
                  <a:pt x="723" y="0"/>
                </a:lnTo>
                <a:lnTo>
                  <a:pt x="723" y="4"/>
                </a:lnTo>
                <a:lnTo>
                  <a:pt x="707" y="4"/>
                </a:lnTo>
                <a:lnTo>
                  <a:pt x="707" y="0"/>
                </a:lnTo>
                <a:close/>
                <a:moveTo>
                  <a:pt x="675" y="0"/>
                </a:moveTo>
                <a:lnTo>
                  <a:pt x="691" y="0"/>
                </a:lnTo>
                <a:lnTo>
                  <a:pt x="691" y="4"/>
                </a:lnTo>
                <a:lnTo>
                  <a:pt x="675" y="4"/>
                </a:lnTo>
                <a:lnTo>
                  <a:pt x="675" y="0"/>
                </a:lnTo>
                <a:close/>
                <a:moveTo>
                  <a:pt x="643" y="0"/>
                </a:moveTo>
                <a:lnTo>
                  <a:pt x="659" y="0"/>
                </a:lnTo>
                <a:lnTo>
                  <a:pt x="659" y="4"/>
                </a:lnTo>
                <a:lnTo>
                  <a:pt x="643" y="4"/>
                </a:lnTo>
                <a:lnTo>
                  <a:pt x="643" y="0"/>
                </a:lnTo>
                <a:close/>
                <a:moveTo>
                  <a:pt x="611" y="0"/>
                </a:moveTo>
                <a:lnTo>
                  <a:pt x="627" y="0"/>
                </a:lnTo>
                <a:lnTo>
                  <a:pt x="627" y="4"/>
                </a:lnTo>
                <a:lnTo>
                  <a:pt x="611" y="4"/>
                </a:lnTo>
                <a:lnTo>
                  <a:pt x="611" y="0"/>
                </a:lnTo>
                <a:close/>
                <a:moveTo>
                  <a:pt x="579" y="0"/>
                </a:moveTo>
                <a:lnTo>
                  <a:pt x="595" y="0"/>
                </a:lnTo>
                <a:lnTo>
                  <a:pt x="595" y="4"/>
                </a:lnTo>
                <a:lnTo>
                  <a:pt x="579" y="4"/>
                </a:lnTo>
                <a:lnTo>
                  <a:pt x="579" y="0"/>
                </a:lnTo>
                <a:close/>
                <a:moveTo>
                  <a:pt x="547" y="0"/>
                </a:moveTo>
                <a:lnTo>
                  <a:pt x="563" y="0"/>
                </a:lnTo>
                <a:lnTo>
                  <a:pt x="563" y="4"/>
                </a:lnTo>
                <a:lnTo>
                  <a:pt x="547" y="4"/>
                </a:lnTo>
                <a:lnTo>
                  <a:pt x="547" y="0"/>
                </a:lnTo>
                <a:close/>
                <a:moveTo>
                  <a:pt x="514" y="0"/>
                </a:moveTo>
                <a:lnTo>
                  <a:pt x="530" y="0"/>
                </a:lnTo>
                <a:lnTo>
                  <a:pt x="530" y="4"/>
                </a:lnTo>
                <a:lnTo>
                  <a:pt x="514" y="4"/>
                </a:lnTo>
                <a:lnTo>
                  <a:pt x="514" y="0"/>
                </a:lnTo>
                <a:close/>
                <a:moveTo>
                  <a:pt x="482" y="0"/>
                </a:moveTo>
                <a:lnTo>
                  <a:pt x="498" y="0"/>
                </a:lnTo>
                <a:lnTo>
                  <a:pt x="498" y="4"/>
                </a:lnTo>
                <a:lnTo>
                  <a:pt x="482" y="4"/>
                </a:lnTo>
                <a:lnTo>
                  <a:pt x="482" y="0"/>
                </a:lnTo>
                <a:close/>
                <a:moveTo>
                  <a:pt x="450" y="0"/>
                </a:moveTo>
                <a:lnTo>
                  <a:pt x="466" y="0"/>
                </a:lnTo>
                <a:lnTo>
                  <a:pt x="466" y="4"/>
                </a:lnTo>
                <a:lnTo>
                  <a:pt x="450" y="4"/>
                </a:lnTo>
                <a:lnTo>
                  <a:pt x="450" y="0"/>
                </a:lnTo>
                <a:close/>
                <a:moveTo>
                  <a:pt x="418" y="0"/>
                </a:moveTo>
                <a:lnTo>
                  <a:pt x="434" y="0"/>
                </a:lnTo>
                <a:lnTo>
                  <a:pt x="434" y="4"/>
                </a:lnTo>
                <a:lnTo>
                  <a:pt x="418" y="4"/>
                </a:lnTo>
                <a:lnTo>
                  <a:pt x="418" y="0"/>
                </a:lnTo>
                <a:close/>
                <a:moveTo>
                  <a:pt x="386" y="0"/>
                </a:moveTo>
                <a:lnTo>
                  <a:pt x="402" y="0"/>
                </a:lnTo>
                <a:lnTo>
                  <a:pt x="402" y="4"/>
                </a:lnTo>
                <a:lnTo>
                  <a:pt x="386" y="4"/>
                </a:lnTo>
                <a:lnTo>
                  <a:pt x="386" y="0"/>
                </a:lnTo>
                <a:close/>
                <a:moveTo>
                  <a:pt x="354" y="0"/>
                </a:moveTo>
                <a:lnTo>
                  <a:pt x="370" y="0"/>
                </a:lnTo>
                <a:lnTo>
                  <a:pt x="370" y="4"/>
                </a:lnTo>
                <a:lnTo>
                  <a:pt x="354" y="4"/>
                </a:lnTo>
                <a:lnTo>
                  <a:pt x="354" y="0"/>
                </a:lnTo>
                <a:close/>
                <a:moveTo>
                  <a:pt x="322" y="0"/>
                </a:moveTo>
                <a:lnTo>
                  <a:pt x="338" y="0"/>
                </a:lnTo>
                <a:lnTo>
                  <a:pt x="338" y="4"/>
                </a:lnTo>
                <a:lnTo>
                  <a:pt x="322" y="4"/>
                </a:lnTo>
                <a:lnTo>
                  <a:pt x="322" y="0"/>
                </a:lnTo>
                <a:close/>
                <a:moveTo>
                  <a:pt x="289" y="0"/>
                </a:moveTo>
                <a:lnTo>
                  <a:pt x="305" y="0"/>
                </a:lnTo>
                <a:lnTo>
                  <a:pt x="305" y="4"/>
                </a:lnTo>
                <a:lnTo>
                  <a:pt x="289" y="4"/>
                </a:lnTo>
                <a:lnTo>
                  <a:pt x="289" y="0"/>
                </a:lnTo>
                <a:close/>
                <a:moveTo>
                  <a:pt x="257" y="0"/>
                </a:moveTo>
                <a:lnTo>
                  <a:pt x="273" y="0"/>
                </a:lnTo>
                <a:lnTo>
                  <a:pt x="273" y="4"/>
                </a:lnTo>
                <a:lnTo>
                  <a:pt x="257" y="4"/>
                </a:lnTo>
                <a:lnTo>
                  <a:pt x="257" y="0"/>
                </a:lnTo>
                <a:close/>
                <a:moveTo>
                  <a:pt x="225" y="0"/>
                </a:moveTo>
                <a:lnTo>
                  <a:pt x="241" y="0"/>
                </a:lnTo>
                <a:lnTo>
                  <a:pt x="241" y="4"/>
                </a:lnTo>
                <a:lnTo>
                  <a:pt x="225" y="4"/>
                </a:lnTo>
                <a:lnTo>
                  <a:pt x="225" y="0"/>
                </a:lnTo>
                <a:close/>
                <a:moveTo>
                  <a:pt x="193" y="0"/>
                </a:moveTo>
                <a:lnTo>
                  <a:pt x="209" y="0"/>
                </a:lnTo>
                <a:lnTo>
                  <a:pt x="209" y="4"/>
                </a:lnTo>
                <a:lnTo>
                  <a:pt x="193" y="4"/>
                </a:lnTo>
                <a:lnTo>
                  <a:pt x="193" y="0"/>
                </a:lnTo>
                <a:close/>
                <a:moveTo>
                  <a:pt x="161" y="0"/>
                </a:moveTo>
                <a:lnTo>
                  <a:pt x="177" y="0"/>
                </a:lnTo>
                <a:lnTo>
                  <a:pt x="177" y="4"/>
                </a:lnTo>
                <a:lnTo>
                  <a:pt x="161" y="4"/>
                </a:lnTo>
                <a:lnTo>
                  <a:pt x="161" y="0"/>
                </a:lnTo>
                <a:close/>
                <a:moveTo>
                  <a:pt x="129" y="0"/>
                </a:moveTo>
                <a:lnTo>
                  <a:pt x="145" y="0"/>
                </a:lnTo>
                <a:lnTo>
                  <a:pt x="145" y="4"/>
                </a:lnTo>
                <a:lnTo>
                  <a:pt x="129" y="4"/>
                </a:lnTo>
                <a:lnTo>
                  <a:pt x="129" y="0"/>
                </a:lnTo>
                <a:close/>
                <a:moveTo>
                  <a:pt x="96" y="0"/>
                </a:moveTo>
                <a:lnTo>
                  <a:pt x="113" y="0"/>
                </a:lnTo>
                <a:lnTo>
                  <a:pt x="113" y="4"/>
                </a:lnTo>
                <a:lnTo>
                  <a:pt x="96" y="4"/>
                </a:lnTo>
                <a:lnTo>
                  <a:pt x="96" y="0"/>
                </a:lnTo>
                <a:close/>
                <a:moveTo>
                  <a:pt x="64" y="0"/>
                </a:moveTo>
                <a:lnTo>
                  <a:pt x="80" y="0"/>
                </a:lnTo>
                <a:lnTo>
                  <a:pt x="80" y="4"/>
                </a:lnTo>
                <a:lnTo>
                  <a:pt x="64" y="4"/>
                </a:lnTo>
                <a:lnTo>
                  <a:pt x="64" y="0"/>
                </a:lnTo>
                <a:close/>
                <a:moveTo>
                  <a:pt x="32" y="0"/>
                </a:moveTo>
                <a:lnTo>
                  <a:pt x="48" y="0"/>
                </a:lnTo>
                <a:lnTo>
                  <a:pt x="48" y="4"/>
                </a:lnTo>
                <a:lnTo>
                  <a:pt x="32" y="4"/>
                </a:lnTo>
                <a:lnTo>
                  <a:pt x="32" y="0"/>
                </a:lnTo>
                <a:close/>
                <a:moveTo>
                  <a:pt x="0" y="0"/>
                </a:moveTo>
                <a:lnTo>
                  <a:pt x="16" y="0"/>
                </a:lnTo>
                <a:lnTo>
                  <a:pt x="16" y="4"/>
                </a:lnTo>
                <a:lnTo>
                  <a:pt x="0" y="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1088937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/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49949BF9-1716-413A-96CD-9A8806672FD9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889000" y="717552"/>
            <a:ext cx="376238" cy="100013"/>
          </a:xfrm>
          <a:custGeom>
            <a:avLst/>
            <a:gdLst>
              <a:gd name="T0" fmla="*/ 13 w 1187"/>
              <a:gd name="T1" fmla="*/ 135 h 316"/>
              <a:gd name="T2" fmla="*/ 315 w 1187"/>
              <a:gd name="T3" fmla="*/ 0 h 316"/>
              <a:gd name="T4" fmla="*/ 631 w 1187"/>
              <a:gd name="T5" fmla="*/ 144 h 316"/>
              <a:gd name="T6" fmla="*/ 875 w 1187"/>
              <a:gd name="T7" fmla="*/ 256 h 316"/>
              <a:gd name="T8" fmla="*/ 1133 w 1187"/>
              <a:gd name="T9" fmla="*/ 135 h 316"/>
              <a:gd name="T10" fmla="*/ 1176 w 1187"/>
              <a:gd name="T11" fmla="*/ 137 h 316"/>
              <a:gd name="T12" fmla="*/ 1174 w 1187"/>
              <a:gd name="T13" fmla="*/ 179 h 316"/>
              <a:gd name="T14" fmla="*/ 875 w 1187"/>
              <a:gd name="T15" fmla="*/ 316 h 316"/>
              <a:gd name="T16" fmla="*/ 590 w 1187"/>
              <a:gd name="T17" fmla="*/ 188 h 316"/>
              <a:gd name="T18" fmla="*/ 315 w 1187"/>
              <a:gd name="T19" fmla="*/ 60 h 316"/>
              <a:gd name="T20" fmla="*/ 54 w 1187"/>
              <a:gd name="T21" fmla="*/ 179 h 316"/>
              <a:gd name="T22" fmla="*/ 12 w 1187"/>
              <a:gd name="T23" fmla="*/ 178 h 316"/>
              <a:gd name="T24" fmla="*/ 13 w 1187"/>
              <a:gd name="T25" fmla="*/ 135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87" h="316">
                <a:moveTo>
                  <a:pt x="13" y="135"/>
                </a:moveTo>
                <a:cubicBezTo>
                  <a:pt x="106" y="48"/>
                  <a:pt x="209" y="0"/>
                  <a:pt x="315" y="0"/>
                </a:cubicBezTo>
                <a:cubicBezTo>
                  <a:pt x="423" y="0"/>
                  <a:pt x="530" y="49"/>
                  <a:pt x="631" y="144"/>
                </a:cubicBezTo>
                <a:cubicBezTo>
                  <a:pt x="709" y="218"/>
                  <a:pt x="791" y="256"/>
                  <a:pt x="875" y="256"/>
                </a:cubicBezTo>
                <a:cubicBezTo>
                  <a:pt x="956" y="256"/>
                  <a:pt x="1043" y="220"/>
                  <a:pt x="1133" y="135"/>
                </a:cubicBezTo>
                <a:cubicBezTo>
                  <a:pt x="1145" y="124"/>
                  <a:pt x="1164" y="124"/>
                  <a:pt x="1176" y="137"/>
                </a:cubicBezTo>
                <a:cubicBezTo>
                  <a:pt x="1187" y="149"/>
                  <a:pt x="1186" y="168"/>
                  <a:pt x="1174" y="179"/>
                </a:cubicBezTo>
                <a:cubicBezTo>
                  <a:pt x="1077" y="271"/>
                  <a:pt x="975" y="316"/>
                  <a:pt x="875" y="316"/>
                </a:cubicBezTo>
                <a:cubicBezTo>
                  <a:pt x="772" y="316"/>
                  <a:pt x="675" y="269"/>
                  <a:pt x="590" y="188"/>
                </a:cubicBezTo>
                <a:cubicBezTo>
                  <a:pt x="497" y="100"/>
                  <a:pt x="404" y="60"/>
                  <a:pt x="315" y="60"/>
                </a:cubicBezTo>
                <a:cubicBezTo>
                  <a:pt x="227" y="60"/>
                  <a:pt x="139" y="99"/>
                  <a:pt x="54" y="179"/>
                </a:cubicBezTo>
                <a:cubicBezTo>
                  <a:pt x="42" y="190"/>
                  <a:pt x="23" y="190"/>
                  <a:pt x="12" y="178"/>
                </a:cubicBezTo>
                <a:cubicBezTo>
                  <a:pt x="0" y="166"/>
                  <a:pt x="1" y="147"/>
                  <a:pt x="13" y="135"/>
                </a:cubicBezTo>
                <a:close/>
              </a:path>
            </a:pathLst>
          </a:custGeom>
          <a:solidFill>
            <a:srgbClr val="00B9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9" name="Tijdelijke aanduiding voor inhoud 8"/>
          <p:cNvSpPr>
            <a:spLocks noGrp="1" noSelect="1"/>
          </p:cNvSpPr>
          <p:nvPr>
            <p:ph sz="quarter" idx="13" hasCustomPrompt="1"/>
          </p:nvPr>
        </p:nvSpPr>
        <p:spPr bwMode="gray">
          <a:xfrm>
            <a:off x="912961" y="2029680"/>
            <a:ext cx="4715728" cy="38833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8" name="Titel 7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893922" y="898752"/>
            <a:ext cx="4734767" cy="982076"/>
          </a:xfrm>
        </p:spPr>
        <p:txBody>
          <a:bodyPr/>
          <a:lstStyle/>
          <a:p>
            <a:r>
              <a:rPr lang="nl-NL" noProof="1"/>
              <a:t>[Titel]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3648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12">
            <a:extLst>
              <a:ext uri="{FF2B5EF4-FFF2-40B4-BE49-F238E27FC236}">
                <a16:creationId xmlns:a16="http://schemas.microsoft.com/office/drawing/2014/main" id="{3F24B7E8-BE54-49EC-BD98-BABB69CAA315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10499732" y="611189"/>
            <a:ext cx="801688" cy="222250"/>
            <a:chOff x="6614" y="385"/>
            <a:chExt cx="505" cy="140"/>
          </a:xfrm>
        </p:grpSpPr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4AD0B402-F049-4362-A24F-BC573716973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614" y="385"/>
              <a:ext cx="493" cy="129"/>
            </a:xfrm>
            <a:custGeom>
              <a:avLst/>
              <a:gdLst>
                <a:gd name="T0" fmla="*/ 1787 w 2460"/>
                <a:gd name="T1" fmla="*/ 0 h 644"/>
                <a:gd name="T2" fmla="*/ 1440 w 2460"/>
                <a:gd name="T3" fmla="*/ 644 h 644"/>
                <a:gd name="T4" fmla="*/ 1267 w 2460"/>
                <a:gd name="T5" fmla="*/ 308 h 644"/>
                <a:gd name="T6" fmla="*/ 1049 w 2460"/>
                <a:gd name="T7" fmla="*/ 644 h 644"/>
                <a:gd name="T8" fmla="*/ 817 w 2460"/>
                <a:gd name="T9" fmla="*/ 91 h 644"/>
                <a:gd name="T10" fmla="*/ 723 w 2460"/>
                <a:gd name="T11" fmla="*/ 83 h 644"/>
                <a:gd name="T12" fmla="*/ 735 w 2460"/>
                <a:gd name="T13" fmla="*/ 0 h 644"/>
                <a:gd name="T14" fmla="*/ 1062 w 2460"/>
                <a:gd name="T15" fmla="*/ 534 h 644"/>
                <a:gd name="T16" fmla="*/ 1207 w 2460"/>
                <a:gd name="T17" fmla="*/ 91 h 644"/>
                <a:gd name="T18" fmla="*/ 1113 w 2460"/>
                <a:gd name="T19" fmla="*/ 83 h 644"/>
                <a:gd name="T20" fmla="*/ 1125 w 2460"/>
                <a:gd name="T21" fmla="*/ 0 h 644"/>
                <a:gd name="T22" fmla="*/ 1400 w 2460"/>
                <a:gd name="T23" fmla="*/ 7 h 644"/>
                <a:gd name="T24" fmla="*/ 1388 w 2460"/>
                <a:gd name="T25" fmla="*/ 91 h 644"/>
                <a:gd name="T26" fmla="*/ 1452 w 2460"/>
                <a:gd name="T27" fmla="*/ 532 h 644"/>
                <a:gd name="T28" fmla="*/ 1537 w 2460"/>
                <a:gd name="T29" fmla="*/ 91 h 644"/>
                <a:gd name="T30" fmla="*/ 1535 w 2460"/>
                <a:gd name="T31" fmla="*/ 7 h 644"/>
                <a:gd name="T32" fmla="*/ 2203 w 2460"/>
                <a:gd name="T33" fmla="*/ 0 h 644"/>
                <a:gd name="T34" fmla="*/ 1867 w 2460"/>
                <a:gd name="T35" fmla="*/ 7 h 644"/>
                <a:gd name="T36" fmla="*/ 1870 w 2460"/>
                <a:gd name="T37" fmla="*/ 91 h 644"/>
                <a:gd name="T38" fmla="*/ 1941 w 2460"/>
                <a:gd name="T39" fmla="*/ 553 h 644"/>
                <a:gd name="T40" fmla="*/ 1836 w 2460"/>
                <a:gd name="T41" fmla="*/ 561 h 644"/>
                <a:gd name="T42" fmla="*/ 1839 w 2460"/>
                <a:gd name="T43" fmla="*/ 644 h 644"/>
                <a:gd name="T44" fmla="*/ 2138 w 2460"/>
                <a:gd name="T45" fmla="*/ 637 h 644"/>
                <a:gd name="T46" fmla="*/ 2135 w 2460"/>
                <a:gd name="T47" fmla="*/ 553 h 644"/>
                <a:gd name="T48" fmla="*/ 2086 w 2460"/>
                <a:gd name="T49" fmla="*/ 91 h 644"/>
                <a:gd name="T50" fmla="*/ 2330 w 2460"/>
                <a:gd name="T51" fmla="*/ 170 h 644"/>
                <a:gd name="T52" fmla="*/ 2127 w 2460"/>
                <a:gd name="T53" fmla="*/ 365 h 644"/>
                <a:gd name="T54" fmla="*/ 2460 w 2460"/>
                <a:gd name="T55" fmla="*/ 163 h 644"/>
                <a:gd name="T56" fmla="*/ 229 w 2460"/>
                <a:gd name="T57" fmla="*/ 553 h 644"/>
                <a:gd name="T58" fmla="*/ 44 w 2460"/>
                <a:gd name="T59" fmla="*/ 0 h 644"/>
                <a:gd name="T60" fmla="*/ 32 w 2460"/>
                <a:gd name="T61" fmla="*/ 83 h 644"/>
                <a:gd name="T62" fmla="*/ 136 w 2460"/>
                <a:gd name="T63" fmla="*/ 91 h 644"/>
                <a:gd name="T64" fmla="*/ 12 w 2460"/>
                <a:gd name="T65" fmla="*/ 553 h 644"/>
                <a:gd name="T66" fmla="*/ 0 w 2460"/>
                <a:gd name="T67" fmla="*/ 637 h 644"/>
                <a:gd name="T68" fmla="*/ 300 w 2460"/>
                <a:gd name="T69" fmla="*/ 644 h 644"/>
                <a:gd name="T70" fmla="*/ 311 w 2460"/>
                <a:gd name="T71" fmla="*/ 561 h 644"/>
                <a:gd name="T72" fmla="*/ 229 w 2460"/>
                <a:gd name="T73" fmla="*/ 553 h 644"/>
                <a:gd name="T74" fmla="*/ 417 w 2460"/>
                <a:gd name="T75" fmla="*/ 0 h 644"/>
                <a:gd name="T76" fmla="*/ 405 w 2460"/>
                <a:gd name="T77" fmla="*/ 83 h 644"/>
                <a:gd name="T78" fmla="*/ 467 w 2460"/>
                <a:gd name="T79" fmla="*/ 91 h 644"/>
                <a:gd name="T80" fmla="*/ 355 w 2460"/>
                <a:gd name="T81" fmla="*/ 336 h 644"/>
                <a:gd name="T82" fmla="*/ 597 w 2460"/>
                <a:gd name="T83" fmla="*/ 91 h 644"/>
                <a:gd name="T84" fmla="*/ 654 w 2460"/>
                <a:gd name="T85" fmla="*/ 83 h 644"/>
                <a:gd name="T86" fmla="*/ 651 w 2460"/>
                <a:gd name="T87" fmla="*/ 0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60" h="644">
                  <a:moveTo>
                    <a:pt x="1542" y="0"/>
                  </a:moveTo>
                  <a:cubicBezTo>
                    <a:pt x="1787" y="0"/>
                    <a:pt x="1787" y="0"/>
                    <a:pt x="1787" y="0"/>
                  </a:cubicBezTo>
                  <a:cubicBezTo>
                    <a:pt x="1559" y="553"/>
                    <a:pt x="1559" y="553"/>
                    <a:pt x="1559" y="553"/>
                  </a:cubicBezTo>
                  <a:cubicBezTo>
                    <a:pt x="1538" y="604"/>
                    <a:pt x="1501" y="644"/>
                    <a:pt x="1440" y="644"/>
                  </a:cubicBezTo>
                  <a:cubicBezTo>
                    <a:pt x="1360" y="644"/>
                    <a:pt x="1360" y="644"/>
                    <a:pt x="1360" y="644"/>
                  </a:cubicBezTo>
                  <a:cubicBezTo>
                    <a:pt x="1267" y="308"/>
                    <a:pt x="1267" y="308"/>
                    <a:pt x="1267" y="308"/>
                  </a:cubicBezTo>
                  <a:cubicBezTo>
                    <a:pt x="1169" y="553"/>
                    <a:pt x="1169" y="553"/>
                    <a:pt x="1169" y="553"/>
                  </a:cubicBezTo>
                  <a:cubicBezTo>
                    <a:pt x="1148" y="604"/>
                    <a:pt x="1111" y="644"/>
                    <a:pt x="1049" y="644"/>
                  </a:cubicBezTo>
                  <a:cubicBezTo>
                    <a:pt x="970" y="644"/>
                    <a:pt x="970" y="644"/>
                    <a:pt x="970" y="644"/>
                  </a:cubicBezTo>
                  <a:cubicBezTo>
                    <a:pt x="817" y="91"/>
                    <a:pt x="817" y="91"/>
                    <a:pt x="817" y="91"/>
                  </a:cubicBezTo>
                  <a:cubicBezTo>
                    <a:pt x="730" y="91"/>
                    <a:pt x="730" y="91"/>
                    <a:pt x="730" y="91"/>
                  </a:cubicBezTo>
                  <a:cubicBezTo>
                    <a:pt x="723" y="83"/>
                    <a:pt x="723" y="83"/>
                    <a:pt x="723" y="83"/>
                  </a:cubicBezTo>
                  <a:cubicBezTo>
                    <a:pt x="727" y="7"/>
                    <a:pt x="727" y="7"/>
                    <a:pt x="727" y="7"/>
                  </a:cubicBezTo>
                  <a:cubicBezTo>
                    <a:pt x="727" y="4"/>
                    <a:pt x="731" y="0"/>
                    <a:pt x="735" y="0"/>
                  </a:cubicBezTo>
                  <a:cubicBezTo>
                    <a:pt x="915" y="0"/>
                    <a:pt x="915" y="0"/>
                    <a:pt x="915" y="0"/>
                  </a:cubicBezTo>
                  <a:cubicBezTo>
                    <a:pt x="1062" y="534"/>
                    <a:pt x="1062" y="534"/>
                    <a:pt x="1062" y="534"/>
                  </a:cubicBezTo>
                  <a:cubicBezTo>
                    <a:pt x="1222" y="144"/>
                    <a:pt x="1222" y="144"/>
                    <a:pt x="1222" y="144"/>
                  </a:cubicBezTo>
                  <a:cubicBezTo>
                    <a:pt x="1207" y="91"/>
                    <a:pt x="1207" y="91"/>
                    <a:pt x="1207" y="91"/>
                  </a:cubicBezTo>
                  <a:cubicBezTo>
                    <a:pt x="1121" y="91"/>
                    <a:pt x="1121" y="91"/>
                    <a:pt x="1121" y="91"/>
                  </a:cubicBezTo>
                  <a:cubicBezTo>
                    <a:pt x="1113" y="83"/>
                    <a:pt x="1113" y="83"/>
                    <a:pt x="1113" y="83"/>
                  </a:cubicBezTo>
                  <a:cubicBezTo>
                    <a:pt x="1118" y="7"/>
                    <a:pt x="1118" y="7"/>
                    <a:pt x="1118" y="7"/>
                  </a:cubicBezTo>
                  <a:cubicBezTo>
                    <a:pt x="1118" y="4"/>
                    <a:pt x="1122" y="0"/>
                    <a:pt x="1125" y="0"/>
                  </a:cubicBezTo>
                  <a:cubicBezTo>
                    <a:pt x="1393" y="0"/>
                    <a:pt x="1393" y="0"/>
                    <a:pt x="1393" y="0"/>
                  </a:cubicBezTo>
                  <a:cubicBezTo>
                    <a:pt x="1396" y="0"/>
                    <a:pt x="1400" y="4"/>
                    <a:pt x="1400" y="7"/>
                  </a:cubicBezTo>
                  <a:cubicBezTo>
                    <a:pt x="1395" y="83"/>
                    <a:pt x="1395" y="83"/>
                    <a:pt x="1395" y="83"/>
                  </a:cubicBezTo>
                  <a:cubicBezTo>
                    <a:pt x="1395" y="87"/>
                    <a:pt x="1392" y="91"/>
                    <a:pt x="1388" y="91"/>
                  </a:cubicBezTo>
                  <a:cubicBezTo>
                    <a:pt x="1330" y="91"/>
                    <a:pt x="1330" y="91"/>
                    <a:pt x="1330" y="91"/>
                  </a:cubicBezTo>
                  <a:cubicBezTo>
                    <a:pt x="1452" y="532"/>
                    <a:pt x="1452" y="532"/>
                    <a:pt x="1452" y="532"/>
                  </a:cubicBezTo>
                  <a:cubicBezTo>
                    <a:pt x="1631" y="91"/>
                    <a:pt x="1631" y="91"/>
                    <a:pt x="1631" y="91"/>
                  </a:cubicBezTo>
                  <a:cubicBezTo>
                    <a:pt x="1537" y="91"/>
                    <a:pt x="1537" y="91"/>
                    <a:pt x="1537" y="91"/>
                  </a:cubicBezTo>
                  <a:cubicBezTo>
                    <a:pt x="1534" y="91"/>
                    <a:pt x="1530" y="87"/>
                    <a:pt x="1530" y="83"/>
                  </a:cubicBezTo>
                  <a:cubicBezTo>
                    <a:pt x="1535" y="7"/>
                    <a:pt x="1535" y="7"/>
                    <a:pt x="1535" y="7"/>
                  </a:cubicBezTo>
                  <a:cubicBezTo>
                    <a:pt x="1535" y="4"/>
                    <a:pt x="1538" y="0"/>
                    <a:pt x="1542" y="0"/>
                  </a:cubicBezTo>
                  <a:close/>
                  <a:moveTo>
                    <a:pt x="2203" y="0"/>
                  </a:moveTo>
                  <a:cubicBezTo>
                    <a:pt x="1875" y="0"/>
                    <a:pt x="1875" y="0"/>
                    <a:pt x="1875" y="0"/>
                  </a:cubicBezTo>
                  <a:cubicBezTo>
                    <a:pt x="1871" y="0"/>
                    <a:pt x="1867" y="4"/>
                    <a:pt x="1867" y="7"/>
                  </a:cubicBezTo>
                  <a:cubicBezTo>
                    <a:pt x="1863" y="83"/>
                    <a:pt x="1863" y="83"/>
                    <a:pt x="1863" y="83"/>
                  </a:cubicBezTo>
                  <a:cubicBezTo>
                    <a:pt x="1863" y="87"/>
                    <a:pt x="1867" y="91"/>
                    <a:pt x="1870" y="91"/>
                  </a:cubicBezTo>
                  <a:cubicBezTo>
                    <a:pt x="1967" y="91"/>
                    <a:pt x="1967" y="91"/>
                    <a:pt x="1967" y="91"/>
                  </a:cubicBezTo>
                  <a:cubicBezTo>
                    <a:pt x="1941" y="553"/>
                    <a:pt x="1941" y="553"/>
                    <a:pt x="1941" y="553"/>
                  </a:cubicBezTo>
                  <a:cubicBezTo>
                    <a:pt x="1843" y="553"/>
                    <a:pt x="1843" y="553"/>
                    <a:pt x="1843" y="553"/>
                  </a:cubicBezTo>
                  <a:cubicBezTo>
                    <a:pt x="1839" y="553"/>
                    <a:pt x="1836" y="557"/>
                    <a:pt x="1836" y="561"/>
                  </a:cubicBezTo>
                  <a:cubicBezTo>
                    <a:pt x="1831" y="637"/>
                    <a:pt x="1831" y="637"/>
                    <a:pt x="1831" y="637"/>
                  </a:cubicBezTo>
                  <a:cubicBezTo>
                    <a:pt x="1831" y="640"/>
                    <a:pt x="1835" y="644"/>
                    <a:pt x="1839" y="644"/>
                  </a:cubicBezTo>
                  <a:cubicBezTo>
                    <a:pt x="2131" y="644"/>
                    <a:pt x="2131" y="644"/>
                    <a:pt x="2131" y="644"/>
                  </a:cubicBezTo>
                  <a:cubicBezTo>
                    <a:pt x="2134" y="644"/>
                    <a:pt x="2138" y="640"/>
                    <a:pt x="2138" y="637"/>
                  </a:cubicBezTo>
                  <a:cubicBezTo>
                    <a:pt x="2142" y="561"/>
                    <a:pt x="2142" y="561"/>
                    <a:pt x="2142" y="561"/>
                  </a:cubicBezTo>
                  <a:cubicBezTo>
                    <a:pt x="2135" y="553"/>
                    <a:pt x="2135" y="553"/>
                    <a:pt x="2135" y="553"/>
                  </a:cubicBezTo>
                  <a:cubicBezTo>
                    <a:pt x="2060" y="553"/>
                    <a:pt x="2060" y="553"/>
                    <a:pt x="2060" y="553"/>
                  </a:cubicBezTo>
                  <a:cubicBezTo>
                    <a:pt x="2086" y="91"/>
                    <a:pt x="2086" y="91"/>
                    <a:pt x="2086" y="91"/>
                  </a:cubicBezTo>
                  <a:cubicBezTo>
                    <a:pt x="2178" y="91"/>
                    <a:pt x="2178" y="91"/>
                    <a:pt x="2178" y="91"/>
                  </a:cubicBezTo>
                  <a:cubicBezTo>
                    <a:pt x="2254" y="91"/>
                    <a:pt x="2330" y="94"/>
                    <a:pt x="2330" y="170"/>
                  </a:cubicBezTo>
                  <a:cubicBezTo>
                    <a:pt x="2330" y="261"/>
                    <a:pt x="2272" y="270"/>
                    <a:pt x="2201" y="281"/>
                  </a:cubicBezTo>
                  <a:cubicBezTo>
                    <a:pt x="2159" y="289"/>
                    <a:pt x="2131" y="315"/>
                    <a:pt x="2127" y="365"/>
                  </a:cubicBezTo>
                  <a:cubicBezTo>
                    <a:pt x="2196" y="365"/>
                    <a:pt x="2196" y="365"/>
                    <a:pt x="2196" y="365"/>
                  </a:cubicBezTo>
                  <a:cubicBezTo>
                    <a:pt x="2355" y="365"/>
                    <a:pt x="2460" y="311"/>
                    <a:pt x="2460" y="163"/>
                  </a:cubicBezTo>
                  <a:cubicBezTo>
                    <a:pt x="2460" y="29"/>
                    <a:pt x="2337" y="0"/>
                    <a:pt x="2203" y="0"/>
                  </a:cubicBezTo>
                  <a:close/>
                  <a:moveTo>
                    <a:pt x="229" y="553"/>
                  </a:moveTo>
                  <a:cubicBezTo>
                    <a:pt x="261" y="0"/>
                    <a:pt x="261" y="0"/>
                    <a:pt x="261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0" y="0"/>
                    <a:pt x="37" y="4"/>
                    <a:pt x="37" y="7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2" y="87"/>
                    <a:pt x="36" y="91"/>
                    <a:pt x="39" y="91"/>
                  </a:cubicBezTo>
                  <a:cubicBezTo>
                    <a:pt x="136" y="91"/>
                    <a:pt x="136" y="91"/>
                    <a:pt x="136" y="91"/>
                  </a:cubicBezTo>
                  <a:cubicBezTo>
                    <a:pt x="110" y="553"/>
                    <a:pt x="110" y="553"/>
                    <a:pt x="110" y="553"/>
                  </a:cubicBezTo>
                  <a:cubicBezTo>
                    <a:pt x="12" y="553"/>
                    <a:pt x="12" y="553"/>
                    <a:pt x="12" y="553"/>
                  </a:cubicBezTo>
                  <a:cubicBezTo>
                    <a:pt x="5" y="561"/>
                    <a:pt x="5" y="561"/>
                    <a:pt x="5" y="561"/>
                  </a:cubicBezTo>
                  <a:cubicBezTo>
                    <a:pt x="0" y="637"/>
                    <a:pt x="0" y="637"/>
                    <a:pt x="0" y="637"/>
                  </a:cubicBezTo>
                  <a:cubicBezTo>
                    <a:pt x="0" y="640"/>
                    <a:pt x="4" y="644"/>
                    <a:pt x="8" y="644"/>
                  </a:cubicBezTo>
                  <a:cubicBezTo>
                    <a:pt x="300" y="644"/>
                    <a:pt x="300" y="644"/>
                    <a:pt x="300" y="644"/>
                  </a:cubicBezTo>
                  <a:cubicBezTo>
                    <a:pt x="303" y="644"/>
                    <a:pt x="307" y="640"/>
                    <a:pt x="307" y="637"/>
                  </a:cubicBezTo>
                  <a:cubicBezTo>
                    <a:pt x="311" y="561"/>
                    <a:pt x="311" y="561"/>
                    <a:pt x="311" y="561"/>
                  </a:cubicBezTo>
                  <a:cubicBezTo>
                    <a:pt x="304" y="553"/>
                    <a:pt x="304" y="553"/>
                    <a:pt x="304" y="553"/>
                  </a:cubicBezTo>
                  <a:lnTo>
                    <a:pt x="229" y="553"/>
                  </a:lnTo>
                  <a:close/>
                  <a:moveTo>
                    <a:pt x="651" y="0"/>
                  </a:moveTo>
                  <a:cubicBezTo>
                    <a:pt x="417" y="0"/>
                    <a:pt x="417" y="0"/>
                    <a:pt x="417" y="0"/>
                  </a:cubicBezTo>
                  <a:cubicBezTo>
                    <a:pt x="414" y="0"/>
                    <a:pt x="410" y="4"/>
                    <a:pt x="410" y="7"/>
                  </a:cubicBezTo>
                  <a:cubicBezTo>
                    <a:pt x="405" y="83"/>
                    <a:pt x="405" y="83"/>
                    <a:pt x="405" y="83"/>
                  </a:cubicBezTo>
                  <a:cubicBezTo>
                    <a:pt x="405" y="87"/>
                    <a:pt x="409" y="91"/>
                    <a:pt x="413" y="91"/>
                  </a:cubicBezTo>
                  <a:cubicBezTo>
                    <a:pt x="467" y="91"/>
                    <a:pt x="467" y="91"/>
                    <a:pt x="467" y="91"/>
                  </a:cubicBezTo>
                  <a:cubicBezTo>
                    <a:pt x="293" y="336"/>
                    <a:pt x="293" y="336"/>
                    <a:pt x="293" y="336"/>
                  </a:cubicBezTo>
                  <a:cubicBezTo>
                    <a:pt x="355" y="336"/>
                    <a:pt x="355" y="336"/>
                    <a:pt x="355" y="336"/>
                  </a:cubicBezTo>
                  <a:cubicBezTo>
                    <a:pt x="416" y="336"/>
                    <a:pt x="442" y="299"/>
                    <a:pt x="460" y="275"/>
                  </a:cubicBezTo>
                  <a:cubicBezTo>
                    <a:pt x="597" y="91"/>
                    <a:pt x="597" y="91"/>
                    <a:pt x="597" y="91"/>
                  </a:cubicBezTo>
                  <a:cubicBezTo>
                    <a:pt x="647" y="91"/>
                    <a:pt x="647" y="91"/>
                    <a:pt x="647" y="91"/>
                  </a:cubicBezTo>
                  <a:cubicBezTo>
                    <a:pt x="654" y="83"/>
                    <a:pt x="654" y="83"/>
                    <a:pt x="654" y="83"/>
                  </a:cubicBezTo>
                  <a:cubicBezTo>
                    <a:pt x="659" y="7"/>
                    <a:pt x="659" y="7"/>
                    <a:pt x="659" y="7"/>
                  </a:cubicBezTo>
                  <a:cubicBezTo>
                    <a:pt x="659" y="4"/>
                    <a:pt x="655" y="0"/>
                    <a:pt x="651" y="0"/>
                  </a:cubicBezTo>
                  <a:close/>
                </a:path>
              </a:pathLst>
            </a:custGeom>
            <a:solidFill>
              <a:srgbClr val="003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255D66E6-FB4A-41F6-8442-C918043F662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673" y="461"/>
              <a:ext cx="446" cy="64"/>
            </a:xfrm>
            <a:custGeom>
              <a:avLst/>
              <a:gdLst>
                <a:gd name="T0" fmla="*/ 402 w 2228"/>
                <a:gd name="T1" fmla="*/ 224 h 322"/>
                <a:gd name="T2" fmla="*/ 396 w 2228"/>
                <a:gd name="T3" fmla="*/ 315 h 322"/>
                <a:gd name="T4" fmla="*/ 389 w 2228"/>
                <a:gd name="T5" fmla="*/ 322 h 322"/>
                <a:gd name="T6" fmla="*/ 337 w 2228"/>
                <a:gd name="T7" fmla="*/ 322 h 322"/>
                <a:gd name="T8" fmla="*/ 174 w 2228"/>
                <a:gd name="T9" fmla="*/ 232 h 322"/>
                <a:gd name="T10" fmla="*/ 76 w 2228"/>
                <a:gd name="T11" fmla="*/ 91 h 322"/>
                <a:gd name="T12" fmla="*/ 0 w 2228"/>
                <a:gd name="T13" fmla="*/ 0 h 322"/>
                <a:gd name="T14" fmla="*/ 62 w 2228"/>
                <a:gd name="T15" fmla="*/ 0 h 322"/>
                <a:gd name="T16" fmla="*/ 206 w 2228"/>
                <a:gd name="T17" fmla="*/ 76 h 322"/>
                <a:gd name="T18" fmla="*/ 264 w 2228"/>
                <a:gd name="T19" fmla="*/ 152 h 322"/>
                <a:gd name="T20" fmla="*/ 373 w 2228"/>
                <a:gd name="T21" fmla="*/ 217 h 322"/>
                <a:gd name="T22" fmla="*/ 395 w 2228"/>
                <a:gd name="T23" fmla="*/ 217 h 322"/>
                <a:gd name="T24" fmla="*/ 402 w 2228"/>
                <a:gd name="T25" fmla="*/ 224 h 322"/>
                <a:gd name="T26" fmla="*/ 2221 w 2228"/>
                <a:gd name="T27" fmla="*/ 217 h 322"/>
                <a:gd name="T28" fmla="*/ 2196 w 2228"/>
                <a:gd name="T29" fmla="*/ 217 h 322"/>
                <a:gd name="T30" fmla="*/ 2087 w 2228"/>
                <a:gd name="T31" fmla="*/ 152 h 322"/>
                <a:gd name="T32" fmla="*/ 2053 w 2228"/>
                <a:gd name="T33" fmla="*/ 109 h 322"/>
                <a:gd name="T34" fmla="*/ 1908 w 2228"/>
                <a:gd name="T35" fmla="*/ 33 h 322"/>
                <a:gd name="T36" fmla="*/ 1847 w 2228"/>
                <a:gd name="T37" fmla="*/ 33 h 322"/>
                <a:gd name="T38" fmla="*/ 1923 w 2228"/>
                <a:gd name="T39" fmla="*/ 123 h 322"/>
                <a:gd name="T40" fmla="*/ 1997 w 2228"/>
                <a:gd name="T41" fmla="*/ 232 h 322"/>
                <a:gd name="T42" fmla="*/ 2159 w 2228"/>
                <a:gd name="T43" fmla="*/ 322 h 322"/>
                <a:gd name="T44" fmla="*/ 2216 w 2228"/>
                <a:gd name="T45" fmla="*/ 322 h 322"/>
                <a:gd name="T46" fmla="*/ 2223 w 2228"/>
                <a:gd name="T47" fmla="*/ 315 h 322"/>
                <a:gd name="T48" fmla="*/ 2228 w 2228"/>
                <a:gd name="T49" fmla="*/ 224 h 322"/>
                <a:gd name="T50" fmla="*/ 2221 w 2228"/>
                <a:gd name="T51" fmla="*/ 217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28" h="322">
                  <a:moveTo>
                    <a:pt x="402" y="224"/>
                  </a:moveTo>
                  <a:cubicBezTo>
                    <a:pt x="396" y="315"/>
                    <a:pt x="396" y="315"/>
                    <a:pt x="396" y="315"/>
                  </a:cubicBezTo>
                  <a:cubicBezTo>
                    <a:pt x="396" y="319"/>
                    <a:pt x="393" y="322"/>
                    <a:pt x="389" y="322"/>
                  </a:cubicBezTo>
                  <a:cubicBezTo>
                    <a:pt x="337" y="322"/>
                    <a:pt x="337" y="322"/>
                    <a:pt x="337" y="322"/>
                  </a:cubicBezTo>
                  <a:cubicBezTo>
                    <a:pt x="250" y="322"/>
                    <a:pt x="206" y="279"/>
                    <a:pt x="174" y="232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62" y="69"/>
                    <a:pt x="29" y="26"/>
                    <a:pt x="0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152" y="0"/>
                    <a:pt x="174" y="34"/>
                    <a:pt x="206" y="76"/>
                  </a:cubicBezTo>
                  <a:cubicBezTo>
                    <a:pt x="264" y="152"/>
                    <a:pt x="264" y="152"/>
                    <a:pt x="264" y="152"/>
                  </a:cubicBezTo>
                  <a:cubicBezTo>
                    <a:pt x="297" y="195"/>
                    <a:pt x="315" y="217"/>
                    <a:pt x="373" y="217"/>
                  </a:cubicBezTo>
                  <a:cubicBezTo>
                    <a:pt x="395" y="217"/>
                    <a:pt x="395" y="217"/>
                    <a:pt x="395" y="217"/>
                  </a:cubicBezTo>
                  <a:cubicBezTo>
                    <a:pt x="398" y="217"/>
                    <a:pt x="402" y="221"/>
                    <a:pt x="402" y="224"/>
                  </a:cubicBezTo>
                  <a:close/>
                  <a:moveTo>
                    <a:pt x="2221" y="217"/>
                  </a:moveTo>
                  <a:cubicBezTo>
                    <a:pt x="2196" y="217"/>
                    <a:pt x="2196" y="217"/>
                    <a:pt x="2196" y="217"/>
                  </a:cubicBezTo>
                  <a:cubicBezTo>
                    <a:pt x="2138" y="217"/>
                    <a:pt x="2121" y="195"/>
                    <a:pt x="2087" y="152"/>
                  </a:cubicBezTo>
                  <a:cubicBezTo>
                    <a:pt x="2053" y="109"/>
                    <a:pt x="2053" y="109"/>
                    <a:pt x="2053" y="109"/>
                  </a:cubicBezTo>
                  <a:cubicBezTo>
                    <a:pt x="2021" y="69"/>
                    <a:pt x="1999" y="33"/>
                    <a:pt x="1908" y="33"/>
                  </a:cubicBezTo>
                  <a:cubicBezTo>
                    <a:pt x="1847" y="33"/>
                    <a:pt x="1847" y="33"/>
                    <a:pt x="1847" y="33"/>
                  </a:cubicBezTo>
                  <a:cubicBezTo>
                    <a:pt x="1876" y="58"/>
                    <a:pt x="1908" y="102"/>
                    <a:pt x="1923" y="123"/>
                  </a:cubicBezTo>
                  <a:cubicBezTo>
                    <a:pt x="1997" y="232"/>
                    <a:pt x="1997" y="232"/>
                    <a:pt x="1997" y="232"/>
                  </a:cubicBezTo>
                  <a:cubicBezTo>
                    <a:pt x="2029" y="279"/>
                    <a:pt x="2073" y="322"/>
                    <a:pt x="2159" y="322"/>
                  </a:cubicBezTo>
                  <a:cubicBezTo>
                    <a:pt x="2216" y="322"/>
                    <a:pt x="2216" y="322"/>
                    <a:pt x="2216" y="322"/>
                  </a:cubicBezTo>
                  <a:cubicBezTo>
                    <a:pt x="2219" y="322"/>
                    <a:pt x="2223" y="319"/>
                    <a:pt x="2223" y="315"/>
                  </a:cubicBezTo>
                  <a:cubicBezTo>
                    <a:pt x="2228" y="224"/>
                    <a:pt x="2228" y="224"/>
                    <a:pt x="2228" y="224"/>
                  </a:cubicBezTo>
                  <a:cubicBezTo>
                    <a:pt x="2228" y="221"/>
                    <a:pt x="2225" y="217"/>
                    <a:pt x="2221" y="217"/>
                  </a:cubicBezTo>
                  <a:close/>
                </a:path>
              </a:pathLst>
            </a:custGeom>
            <a:solidFill>
              <a:srgbClr val="00B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4" name="Tijdelijke aanduiding voor afbeelding 2-2">
            <a:extLst>
              <a:ext uri="{FF2B5EF4-FFF2-40B4-BE49-F238E27FC236}">
                <a16:creationId xmlns:a16="http://schemas.microsoft.com/office/drawing/2014/main" id="{5E29099C-89DD-4EDC-8612-720F92AEBF36}"/>
              </a:ext>
            </a:extLst>
          </p:cNvPr>
          <p:cNvSpPr>
            <a:spLocks noGrp="1" noSelect="1"/>
          </p:cNvSpPr>
          <p:nvPr>
            <p:ph type="pic" sz="quarter" idx="14" hasCustomPrompt="1"/>
          </p:nvPr>
        </p:nvSpPr>
        <p:spPr>
          <a:xfrm>
            <a:off x="6159545" y="3429000"/>
            <a:ext cx="6035630" cy="3429000"/>
          </a:xfrm>
          <a:prstGeom prst="rect">
            <a:avLst/>
          </a:prstGeom>
        </p:spPr>
        <p:txBody>
          <a:bodyPr/>
          <a:lstStyle>
            <a:lvl1pPr marL="270108" indent="-270108" algn="l" defTabSz="1088937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2" name="Rechthoek 2-2 (PHJU)">
            <a:extLst>
              <a:ext uri="{FF2B5EF4-FFF2-40B4-BE49-F238E27FC236}">
                <a16:creationId xmlns:a16="http://schemas.microsoft.com/office/drawing/2014/main" id="{1DB941F6-916B-4B89-9EFF-0349A161A5E3}"/>
              </a:ext>
            </a:extLst>
          </p:cNvPr>
          <p:cNvSpPr>
            <a:spLocks noGrp="1" noSelect="1"/>
          </p:cNvSpPr>
          <p:nvPr userDrawn="1">
            <p:ph type="body" idx="1003" hasCustomPrompt="1"/>
            <p:custDataLst>
              <p:custData r:id="rId1"/>
            </p:custDataLst>
          </p:nvPr>
        </p:nvSpPr>
        <p:spPr>
          <a:xfrm>
            <a:off x="6159600" y="6237360"/>
            <a:ext cx="6035760" cy="62064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1088937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/>
            </a:lvl1pPr>
          </a:lstStyle>
          <a:p>
            <a:pPr algn="ctr"/>
            <a:r>
              <a:rPr lang="nl-NL" dirty="0"/>
              <a:t> </a:t>
            </a:r>
          </a:p>
        </p:txBody>
      </p:sp>
      <p:sp>
        <p:nvSpPr>
          <p:cNvPr id="12" name="Freeform 2-2 (PHJU)">
            <a:extLst>
              <a:ext uri="{FF2B5EF4-FFF2-40B4-BE49-F238E27FC236}">
                <a16:creationId xmlns:a16="http://schemas.microsoft.com/office/drawing/2014/main" id="{B31351DE-DD97-4829-8E72-8D67FED23386}"/>
              </a:ext>
            </a:extLst>
          </p:cNvPr>
          <p:cNvSpPr>
            <a:spLocks noGrp="1" noSelect="1"/>
          </p:cNvSpPr>
          <p:nvPr userDrawn="1">
            <p:ph type="body" idx="1006" hasCustomPrompt="1"/>
            <p:custDataLst>
              <p:custData r:id="rId2"/>
            </p:custDataLst>
          </p:nvPr>
        </p:nvSpPr>
        <p:spPr bwMode="gray">
          <a:xfrm>
            <a:off x="6357474" y="6715114"/>
            <a:ext cx="5594768" cy="6356"/>
          </a:xfrm>
          <a:custGeom>
            <a:avLst/>
            <a:gdLst>
              <a:gd name="T0" fmla="*/ 3472 w 3521"/>
              <a:gd name="T1" fmla="*/ 4 h 4"/>
              <a:gd name="T2" fmla="*/ 3424 w 3521"/>
              <a:gd name="T3" fmla="*/ 4 h 4"/>
              <a:gd name="T4" fmla="*/ 3360 w 3521"/>
              <a:gd name="T5" fmla="*/ 0 h 4"/>
              <a:gd name="T6" fmla="*/ 3279 w 3521"/>
              <a:gd name="T7" fmla="*/ 0 h 4"/>
              <a:gd name="T8" fmla="*/ 3247 w 3521"/>
              <a:gd name="T9" fmla="*/ 0 h 4"/>
              <a:gd name="T10" fmla="*/ 3183 w 3521"/>
              <a:gd name="T11" fmla="*/ 4 h 4"/>
              <a:gd name="T12" fmla="*/ 3135 w 3521"/>
              <a:gd name="T13" fmla="*/ 4 h 4"/>
              <a:gd name="T14" fmla="*/ 3071 w 3521"/>
              <a:gd name="T15" fmla="*/ 0 h 4"/>
              <a:gd name="T16" fmla="*/ 2990 w 3521"/>
              <a:gd name="T17" fmla="*/ 0 h 4"/>
              <a:gd name="T18" fmla="*/ 2958 w 3521"/>
              <a:gd name="T19" fmla="*/ 0 h 4"/>
              <a:gd name="T20" fmla="*/ 2894 w 3521"/>
              <a:gd name="T21" fmla="*/ 4 h 4"/>
              <a:gd name="T22" fmla="*/ 2845 w 3521"/>
              <a:gd name="T23" fmla="*/ 4 h 4"/>
              <a:gd name="T24" fmla="*/ 2781 w 3521"/>
              <a:gd name="T25" fmla="*/ 0 h 4"/>
              <a:gd name="T26" fmla="*/ 2701 w 3521"/>
              <a:gd name="T27" fmla="*/ 0 h 4"/>
              <a:gd name="T28" fmla="*/ 2668 w 3521"/>
              <a:gd name="T29" fmla="*/ 0 h 4"/>
              <a:gd name="T30" fmla="*/ 2604 w 3521"/>
              <a:gd name="T31" fmla="*/ 4 h 4"/>
              <a:gd name="T32" fmla="*/ 2556 w 3521"/>
              <a:gd name="T33" fmla="*/ 4 h 4"/>
              <a:gd name="T34" fmla="*/ 2492 w 3521"/>
              <a:gd name="T35" fmla="*/ 0 h 4"/>
              <a:gd name="T36" fmla="*/ 2411 w 3521"/>
              <a:gd name="T37" fmla="*/ 0 h 4"/>
              <a:gd name="T38" fmla="*/ 2379 w 3521"/>
              <a:gd name="T39" fmla="*/ 0 h 4"/>
              <a:gd name="T40" fmla="*/ 2315 w 3521"/>
              <a:gd name="T41" fmla="*/ 4 h 4"/>
              <a:gd name="T42" fmla="*/ 2267 w 3521"/>
              <a:gd name="T43" fmla="*/ 4 h 4"/>
              <a:gd name="T44" fmla="*/ 2202 w 3521"/>
              <a:gd name="T45" fmla="*/ 0 h 4"/>
              <a:gd name="T46" fmla="*/ 2122 w 3521"/>
              <a:gd name="T47" fmla="*/ 0 h 4"/>
              <a:gd name="T48" fmla="*/ 2090 w 3521"/>
              <a:gd name="T49" fmla="*/ 0 h 4"/>
              <a:gd name="T50" fmla="*/ 2026 w 3521"/>
              <a:gd name="T51" fmla="*/ 4 h 4"/>
              <a:gd name="T52" fmla="*/ 1977 w 3521"/>
              <a:gd name="T53" fmla="*/ 4 h 4"/>
              <a:gd name="T54" fmla="*/ 1913 w 3521"/>
              <a:gd name="T55" fmla="*/ 0 h 4"/>
              <a:gd name="T56" fmla="*/ 1833 w 3521"/>
              <a:gd name="T57" fmla="*/ 0 h 4"/>
              <a:gd name="T58" fmla="*/ 1800 w 3521"/>
              <a:gd name="T59" fmla="*/ 0 h 4"/>
              <a:gd name="T60" fmla="*/ 1736 w 3521"/>
              <a:gd name="T61" fmla="*/ 4 h 4"/>
              <a:gd name="T62" fmla="*/ 1688 w 3521"/>
              <a:gd name="T63" fmla="*/ 4 h 4"/>
              <a:gd name="T64" fmla="*/ 1624 w 3521"/>
              <a:gd name="T65" fmla="*/ 0 h 4"/>
              <a:gd name="T66" fmla="*/ 1543 w 3521"/>
              <a:gd name="T67" fmla="*/ 0 h 4"/>
              <a:gd name="T68" fmla="*/ 1511 w 3521"/>
              <a:gd name="T69" fmla="*/ 0 h 4"/>
              <a:gd name="T70" fmla="*/ 1447 w 3521"/>
              <a:gd name="T71" fmla="*/ 4 h 4"/>
              <a:gd name="T72" fmla="*/ 1399 w 3521"/>
              <a:gd name="T73" fmla="*/ 4 h 4"/>
              <a:gd name="T74" fmla="*/ 1334 w 3521"/>
              <a:gd name="T75" fmla="*/ 0 h 4"/>
              <a:gd name="T76" fmla="*/ 1254 w 3521"/>
              <a:gd name="T77" fmla="*/ 0 h 4"/>
              <a:gd name="T78" fmla="*/ 1222 w 3521"/>
              <a:gd name="T79" fmla="*/ 0 h 4"/>
              <a:gd name="T80" fmla="*/ 1158 w 3521"/>
              <a:gd name="T81" fmla="*/ 4 h 4"/>
              <a:gd name="T82" fmla="*/ 1109 w 3521"/>
              <a:gd name="T83" fmla="*/ 4 h 4"/>
              <a:gd name="T84" fmla="*/ 1045 w 3521"/>
              <a:gd name="T85" fmla="*/ 0 h 4"/>
              <a:gd name="T86" fmla="*/ 964 w 3521"/>
              <a:gd name="T87" fmla="*/ 0 h 4"/>
              <a:gd name="T88" fmla="*/ 932 w 3521"/>
              <a:gd name="T89" fmla="*/ 0 h 4"/>
              <a:gd name="T90" fmla="*/ 868 w 3521"/>
              <a:gd name="T91" fmla="*/ 4 h 4"/>
              <a:gd name="T92" fmla="*/ 820 w 3521"/>
              <a:gd name="T93" fmla="*/ 4 h 4"/>
              <a:gd name="T94" fmla="*/ 756 w 3521"/>
              <a:gd name="T95" fmla="*/ 0 h 4"/>
              <a:gd name="T96" fmla="*/ 675 w 3521"/>
              <a:gd name="T97" fmla="*/ 0 h 4"/>
              <a:gd name="T98" fmla="*/ 643 w 3521"/>
              <a:gd name="T99" fmla="*/ 0 h 4"/>
              <a:gd name="T100" fmla="*/ 579 w 3521"/>
              <a:gd name="T101" fmla="*/ 4 h 4"/>
              <a:gd name="T102" fmla="*/ 530 w 3521"/>
              <a:gd name="T103" fmla="*/ 4 h 4"/>
              <a:gd name="T104" fmla="*/ 466 w 3521"/>
              <a:gd name="T105" fmla="*/ 0 h 4"/>
              <a:gd name="T106" fmla="*/ 386 w 3521"/>
              <a:gd name="T107" fmla="*/ 0 h 4"/>
              <a:gd name="T108" fmla="*/ 354 w 3521"/>
              <a:gd name="T109" fmla="*/ 0 h 4"/>
              <a:gd name="T110" fmla="*/ 289 w 3521"/>
              <a:gd name="T111" fmla="*/ 4 h 4"/>
              <a:gd name="T112" fmla="*/ 241 w 3521"/>
              <a:gd name="T113" fmla="*/ 4 h 4"/>
              <a:gd name="T114" fmla="*/ 177 w 3521"/>
              <a:gd name="T115" fmla="*/ 0 h 4"/>
              <a:gd name="T116" fmla="*/ 96 w 3521"/>
              <a:gd name="T117" fmla="*/ 0 h 4"/>
              <a:gd name="T118" fmla="*/ 64 w 3521"/>
              <a:gd name="T119" fmla="*/ 0 h 4"/>
              <a:gd name="T120" fmla="*/ 0 w 3521"/>
              <a:gd name="T121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521" h="4">
                <a:moveTo>
                  <a:pt x="3504" y="0"/>
                </a:moveTo>
                <a:lnTo>
                  <a:pt x="3521" y="0"/>
                </a:lnTo>
                <a:lnTo>
                  <a:pt x="3521" y="4"/>
                </a:lnTo>
                <a:lnTo>
                  <a:pt x="3504" y="4"/>
                </a:lnTo>
                <a:lnTo>
                  <a:pt x="3504" y="0"/>
                </a:lnTo>
                <a:close/>
                <a:moveTo>
                  <a:pt x="3472" y="0"/>
                </a:moveTo>
                <a:lnTo>
                  <a:pt x="3488" y="0"/>
                </a:lnTo>
                <a:lnTo>
                  <a:pt x="3488" y="4"/>
                </a:lnTo>
                <a:lnTo>
                  <a:pt x="3472" y="4"/>
                </a:lnTo>
                <a:lnTo>
                  <a:pt x="3472" y="0"/>
                </a:lnTo>
                <a:close/>
                <a:moveTo>
                  <a:pt x="3440" y="0"/>
                </a:moveTo>
                <a:lnTo>
                  <a:pt x="3456" y="0"/>
                </a:lnTo>
                <a:lnTo>
                  <a:pt x="3456" y="4"/>
                </a:lnTo>
                <a:lnTo>
                  <a:pt x="3440" y="4"/>
                </a:lnTo>
                <a:lnTo>
                  <a:pt x="3440" y="0"/>
                </a:lnTo>
                <a:close/>
                <a:moveTo>
                  <a:pt x="3408" y="0"/>
                </a:moveTo>
                <a:lnTo>
                  <a:pt x="3424" y="0"/>
                </a:lnTo>
                <a:lnTo>
                  <a:pt x="3424" y="4"/>
                </a:lnTo>
                <a:lnTo>
                  <a:pt x="3408" y="4"/>
                </a:lnTo>
                <a:lnTo>
                  <a:pt x="3408" y="0"/>
                </a:lnTo>
                <a:close/>
                <a:moveTo>
                  <a:pt x="3376" y="0"/>
                </a:moveTo>
                <a:lnTo>
                  <a:pt x="3392" y="0"/>
                </a:lnTo>
                <a:lnTo>
                  <a:pt x="3392" y="4"/>
                </a:lnTo>
                <a:lnTo>
                  <a:pt x="3376" y="4"/>
                </a:lnTo>
                <a:lnTo>
                  <a:pt x="3376" y="0"/>
                </a:lnTo>
                <a:close/>
                <a:moveTo>
                  <a:pt x="3344" y="0"/>
                </a:moveTo>
                <a:lnTo>
                  <a:pt x="3360" y="0"/>
                </a:lnTo>
                <a:lnTo>
                  <a:pt x="3360" y="4"/>
                </a:lnTo>
                <a:lnTo>
                  <a:pt x="3344" y="4"/>
                </a:lnTo>
                <a:lnTo>
                  <a:pt x="3344" y="0"/>
                </a:lnTo>
                <a:close/>
                <a:moveTo>
                  <a:pt x="3312" y="0"/>
                </a:moveTo>
                <a:lnTo>
                  <a:pt x="3328" y="0"/>
                </a:lnTo>
                <a:lnTo>
                  <a:pt x="3328" y="4"/>
                </a:lnTo>
                <a:lnTo>
                  <a:pt x="3312" y="4"/>
                </a:lnTo>
                <a:lnTo>
                  <a:pt x="3312" y="0"/>
                </a:lnTo>
                <a:close/>
                <a:moveTo>
                  <a:pt x="3279" y="0"/>
                </a:moveTo>
                <a:lnTo>
                  <a:pt x="3296" y="0"/>
                </a:lnTo>
                <a:lnTo>
                  <a:pt x="3296" y="4"/>
                </a:lnTo>
                <a:lnTo>
                  <a:pt x="3279" y="4"/>
                </a:lnTo>
                <a:lnTo>
                  <a:pt x="3279" y="0"/>
                </a:lnTo>
                <a:close/>
                <a:moveTo>
                  <a:pt x="3247" y="0"/>
                </a:moveTo>
                <a:lnTo>
                  <a:pt x="3263" y="0"/>
                </a:lnTo>
                <a:lnTo>
                  <a:pt x="3263" y="4"/>
                </a:lnTo>
                <a:lnTo>
                  <a:pt x="3247" y="4"/>
                </a:lnTo>
                <a:lnTo>
                  <a:pt x="3247" y="0"/>
                </a:lnTo>
                <a:close/>
                <a:moveTo>
                  <a:pt x="3215" y="0"/>
                </a:moveTo>
                <a:lnTo>
                  <a:pt x="3231" y="0"/>
                </a:lnTo>
                <a:lnTo>
                  <a:pt x="3231" y="4"/>
                </a:lnTo>
                <a:lnTo>
                  <a:pt x="3215" y="4"/>
                </a:lnTo>
                <a:lnTo>
                  <a:pt x="3215" y="0"/>
                </a:lnTo>
                <a:close/>
                <a:moveTo>
                  <a:pt x="3183" y="0"/>
                </a:moveTo>
                <a:lnTo>
                  <a:pt x="3199" y="0"/>
                </a:lnTo>
                <a:lnTo>
                  <a:pt x="3199" y="4"/>
                </a:lnTo>
                <a:lnTo>
                  <a:pt x="3183" y="4"/>
                </a:lnTo>
                <a:lnTo>
                  <a:pt x="3183" y="0"/>
                </a:lnTo>
                <a:close/>
                <a:moveTo>
                  <a:pt x="3151" y="0"/>
                </a:moveTo>
                <a:lnTo>
                  <a:pt x="3167" y="0"/>
                </a:lnTo>
                <a:lnTo>
                  <a:pt x="3167" y="4"/>
                </a:lnTo>
                <a:lnTo>
                  <a:pt x="3151" y="4"/>
                </a:lnTo>
                <a:lnTo>
                  <a:pt x="3151" y="0"/>
                </a:lnTo>
                <a:close/>
                <a:moveTo>
                  <a:pt x="3119" y="0"/>
                </a:moveTo>
                <a:lnTo>
                  <a:pt x="3135" y="0"/>
                </a:lnTo>
                <a:lnTo>
                  <a:pt x="3135" y="4"/>
                </a:lnTo>
                <a:lnTo>
                  <a:pt x="3119" y="4"/>
                </a:lnTo>
                <a:lnTo>
                  <a:pt x="3119" y="0"/>
                </a:lnTo>
                <a:close/>
                <a:moveTo>
                  <a:pt x="3087" y="0"/>
                </a:moveTo>
                <a:lnTo>
                  <a:pt x="3103" y="0"/>
                </a:lnTo>
                <a:lnTo>
                  <a:pt x="3103" y="4"/>
                </a:lnTo>
                <a:lnTo>
                  <a:pt x="3087" y="4"/>
                </a:lnTo>
                <a:lnTo>
                  <a:pt x="3087" y="0"/>
                </a:lnTo>
                <a:close/>
                <a:moveTo>
                  <a:pt x="3054" y="0"/>
                </a:moveTo>
                <a:lnTo>
                  <a:pt x="3071" y="0"/>
                </a:lnTo>
                <a:lnTo>
                  <a:pt x="3071" y="4"/>
                </a:lnTo>
                <a:lnTo>
                  <a:pt x="3054" y="4"/>
                </a:lnTo>
                <a:lnTo>
                  <a:pt x="3054" y="0"/>
                </a:lnTo>
                <a:close/>
                <a:moveTo>
                  <a:pt x="3022" y="0"/>
                </a:moveTo>
                <a:lnTo>
                  <a:pt x="3038" y="0"/>
                </a:lnTo>
                <a:lnTo>
                  <a:pt x="3038" y="4"/>
                </a:lnTo>
                <a:lnTo>
                  <a:pt x="3022" y="4"/>
                </a:lnTo>
                <a:lnTo>
                  <a:pt x="3022" y="0"/>
                </a:lnTo>
                <a:close/>
                <a:moveTo>
                  <a:pt x="2990" y="0"/>
                </a:moveTo>
                <a:lnTo>
                  <a:pt x="3006" y="0"/>
                </a:lnTo>
                <a:lnTo>
                  <a:pt x="3006" y="4"/>
                </a:lnTo>
                <a:lnTo>
                  <a:pt x="2990" y="4"/>
                </a:lnTo>
                <a:lnTo>
                  <a:pt x="2990" y="0"/>
                </a:lnTo>
                <a:close/>
                <a:moveTo>
                  <a:pt x="2958" y="0"/>
                </a:moveTo>
                <a:lnTo>
                  <a:pt x="2974" y="0"/>
                </a:lnTo>
                <a:lnTo>
                  <a:pt x="2974" y="4"/>
                </a:lnTo>
                <a:lnTo>
                  <a:pt x="2958" y="4"/>
                </a:lnTo>
                <a:lnTo>
                  <a:pt x="2958" y="0"/>
                </a:lnTo>
                <a:close/>
                <a:moveTo>
                  <a:pt x="2926" y="0"/>
                </a:moveTo>
                <a:lnTo>
                  <a:pt x="2942" y="0"/>
                </a:lnTo>
                <a:lnTo>
                  <a:pt x="2942" y="4"/>
                </a:lnTo>
                <a:lnTo>
                  <a:pt x="2926" y="4"/>
                </a:lnTo>
                <a:lnTo>
                  <a:pt x="2926" y="0"/>
                </a:lnTo>
                <a:close/>
                <a:moveTo>
                  <a:pt x="2894" y="0"/>
                </a:moveTo>
                <a:lnTo>
                  <a:pt x="2910" y="0"/>
                </a:lnTo>
                <a:lnTo>
                  <a:pt x="2910" y="4"/>
                </a:lnTo>
                <a:lnTo>
                  <a:pt x="2894" y="4"/>
                </a:lnTo>
                <a:lnTo>
                  <a:pt x="2894" y="0"/>
                </a:lnTo>
                <a:close/>
                <a:moveTo>
                  <a:pt x="2861" y="0"/>
                </a:moveTo>
                <a:lnTo>
                  <a:pt x="2877" y="0"/>
                </a:lnTo>
                <a:lnTo>
                  <a:pt x="2877" y="4"/>
                </a:lnTo>
                <a:lnTo>
                  <a:pt x="2861" y="4"/>
                </a:lnTo>
                <a:lnTo>
                  <a:pt x="2861" y="0"/>
                </a:lnTo>
                <a:close/>
                <a:moveTo>
                  <a:pt x="2829" y="0"/>
                </a:moveTo>
                <a:lnTo>
                  <a:pt x="2845" y="0"/>
                </a:lnTo>
                <a:lnTo>
                  <a:pt x="2845" y="4"/>
                </a:lnTo>
                <a:lnTo>
                  <a:pt x="2829" y="4"/>
                </a:lnTo>
                <a:lnTo>
                  <a:pt x="2829" y="0"/>
                </a:lnTo>
                <a:close/>
                <a:moveTo>
                  <a:pt x="2797" y="0"/>
                </a:moveTo>
                <a:lnTo>
                  <a:pt x="2813" y="0"/>
                </a:lnTo>
                <a:lnTo>
                  <a:pt x="2813" y="4"/>
                </a:lnTo>
                <a:lnTo>
                  <a:pt x="2797" y="4"/>
                </a:lnTo>
                <a:lnTo>
                  <a:pt x="2797" y="0"/>
                </a:lnTo>
                <a:close/>
                <a:moveTo>
                  <a:pt x="2765" y="0"/>
                </a:moveTo>
                <a:lnTo>
                  <a:pt x="2781" y="0"/>
                </a:lnTo>
                <a:lnTo>
                  <a:pt x="2781" y="4"/>
                </a:lnTo>
                <a:lnTo>
                  <a:pt x="2765" y="4"/>
                </a:lnTo>
                <a:lnTo>
                  <a:pt x="2765" y="0"/>
                </a:lnTo>
                <a:close/>
                <a:moveTo>
                  <a:pt x="2733" y="0"/>
                </a:moveTo>
                <a:lnTo>
                  <a:pt x="2749" y="0"/>
                </a:lnTo>
                <a:lnTo>
                  <a:pt x="2749" y="4"/>
                </a:lnTo>
                <a:lnTo>
                  <a:pt x="2733" y="4"/>
                </a:lnTo>
                <a:lnTo>
                  <a:pt x="2733" y="0"/>
                </a:lnTo>
                <a:close/>
                <a:moveTo>
                  <a:pt x="2701" y="0"/>
                </a:moveTo>
                <a:lnTo>
                  <a:pt x="2717" y="0"/>
                </a:lnTo>
                <a:lnTo>
                  <a:pt x="2717" y="4"/>
                </a:lnTo>
                <a:lnTo>
                  <a:pt x="2701" y="4"/>
                </a:lnTo>
                <a:lnTo>
                  <a:pt x="2701" y="0"/>
                </a:lnTo>
                <a:close/>
                <a:moveTo>
                  <a:pt x="2668" y="0"/>
                </a:moveTo>
                <a:lnTo>
                  <a:pt x="2685" y="0"/>
                </a:lnTo>
                <a:lnTo>
                  <a:pt x="2685" y="4"/>
                </a:lnTo>
                <a:lnTo>
                  <a:pt x="2668" y="4"/>
                </a:lnTo>
                <a:lnTo>
                  <a:pt x="2668" y="0"/>
                </a:lnTo>
                <a:close/>
                <a:moveTo>
                  <a:pt x="2636" y="0"/>
                </a:moveTo>
                <a:lnTo>
                  <a:pt x="2652" y="0"/>
                </a:lnTo>
                <a:lnTo>
                  <a:pt x="2652" y="4"/>
                </a:lnTo>
                <a:lnTo>
                  <a:pt x="2636" y="4"/>
                </a:lnTo>
                <a:lnTo>
                  <a:pt x="2636" y="0"/>
                </a:lnTo>
                <a:close/>
                <a:moveTo>
                  <a:pt x="2604" y="0"/>
                </a:moveTo>
                <a:lnTo>
                  <a:pt x="2620" y="0"/>
                </a:lnTo>
                <a:lnTo>
                  <a:pt x="2620" y="4"/>
                </a:lnTo>
                <a:lnTo>
                  <a:pt x="2604" y="4"/>
                </a:lnTo>
                <a:lnTo>
                  <a:pt x="2604" y="0"/>
                </a:lnTo>
                <a:close/>
                <a:moveTo>
                  <a:pt x="2572" y="0"/>
                </a:moveTo>
                <a:lnTo>
                  <a:pt x="2588" y="0"/>
                </a:lnTo>
                <a:lnTo>
                  <a:pt x="2588" y="4"/>
                </a:lnTo>
                <a:lnTo>
                  <a:pt x="2572" y="4"/>
                </a:lnTo>
                <a:lnTo>
                  <a:pt x="2572" y="0"/>
                </a:lnTo>
                <a:close/>
                <a:moveTo>
                  <a:pt x="2540" y="0"/>
                </a:moveTo>
                <a:lnTo>
                  <a:pt x="2556" y="0"/>
                </a:lnTo>
                <a:lnTo>
                  <a:pt x="2556" y="4"/>
                </a:lnTo>
                <a:lnTo>
                  <a:pt x="2540" y="4"/>
                </a:lnTo>
                <a:lnTo>
                  <a:pt x="2540" y="0"/>
                </a:lnTo>
                <a:close/>
                <a:moveTo>
                  <a:pt x="2508" y="0"/>
                </a:moveTo>
                <a:lnTo>
                  <a:pt x="2524" y="0"/>
                </a:lnTo>
                <a:lnTo>
                  <a:pt x="2524" y="4"/>
                </a:lnTo>
                <a:lnTo>
                  <a:pt x="2508" y="4"/>
                </a:lnTo>
                <a:lnTo>
                  <a:pt x="2508" y="0"/>
                </a:lnTo>
                <a:close/>
                <a:moveTo>
                  <a:pt x="2476" y="0"/>
                </a:moveTo>
                <a:lnTo>
                  <a:pt x="2492" y="0"/>
                </a:lnTo>
                <a:lnTo>
                  <a:pt x="2492" y="4"/>
                </a:lnTo>
                <a:lnTo>
                  <a:pt x="2476" y="4"/>
                </a:lnTo>
                <a:lnTo>
                  <a:pt x="2476" y="0"/>
                </a:lnTo>
                <a:close/>
                <a:moveTo>
                  <a:pt x="2443" y="0"/>
                </a:moveTo>
                <a:lnTo>
                  <a:pt x="2460" y="0"/>
                </a:lnTo>
                <a:lnTo>
                  <a:pt x="2460" y="4"/>
                </a:lnTo>
                <a:lnTo>
                  <a:pt x="2443" y="4"/>
                </a:lnTo>
                <a:lnTo>
                  <a:pt x="2443" y="0"/>
                </a:lnTo>
                <a:close/>
                <a:moveTo>
                  <a:pt x="2411" y="0"/>
                </a:moveTo>
                <a:lnTo>
                  <a:pt x="2427" y="0"/>
                </a:lnTo>
                <a:lnTo>
                  <a:pt x="2427" y="4"/>
                </a:lnTo>
                <a:lnTo>
                  <a:pt x="2411" y="4"/>
                </a:lnTo>
                <a:lnTo>
                  <a:pt x="2411" y="0"/>
                </a:lnTo>
                <a:close/>
                <a:moveTo>
                  <a:pt x="2379" y="0"/>
                </a:moveTo>
                <a:lnTo>
                  <a:pt x="2395" y="0"/>
                </a:lnTo>
                <a:lnTo>
                  <a:pt x="2395" y="4"/>
                </a:lnTo>
                <a:lnTo>
                  <a:pt x="2379" y="4"/>
                </a:lnTo>
                <a:lnTo>
                  <a:pt x="2379" y="0"/>
                </a:lnTo>
                <a:close/>
                <a:moveTo>
                  <a:pt x="2347" y="0"/>
                </a:moveTo>
                <a:lnTo>
                  <a:pt x="2363" y="0"/>
                </a:lnTo>
                <a:lnTo>
                  <a:pt x="2363" y="4"/>
                </a:lnTo>
                <a:lnTo>
                  <a:pt x="2347" y="4"/>
                </a:lnTo>
                <a:lnTo>
                  <a:pt x="2347" y="0"/>
                </a:lnTo>
                <a:close/>
                <a:moveTo>
                  <a:pt x="2315" y="0"/>
                </a:moveTo>
                <a:lnTo>
                  <a:pt x="2331" y="0"/>
                </a:lnTo>
                <a:lnTo>
                  <a:pt x="2331" y="4"/>
                </a:lnTo>
                <a:lnTo>
                  <a:pt x="2315" y="4"/>
                </a:lnTo>
                <a:lnTo>
                  <a:pt x="2315" y="0"/>
                </a:lnTo>
                <a:close/>
                <a:moveTo>
                  <a:pt x="2283" y="0"/>
                </a:moveTo>
                <a:lnTo>
                  <a:pt x="2299" y="0"/>
                </a:lnTo>
                <a:lnTo>
                  <a:pt x="2299" y="4"/>
                </a:lnTo>
                <a:lnTo>
                  <a:pt x="2283" y="4"/>
                </a:lnTo>
                <a:lnTo>
                  <a:pt x="2283" y="0"/>
                </a:lnTo>
                <a:close/>
                <a:moveTo>
                  <a:pt x="2251" y="0"/>
                </a:moveTo>
                <a:lnTo>
                  <a:pt x="2267" y="0"/>
                </a:lnTo>
                <a:lnTo>
                  <a:pt x="2267" y="4"/>
                </a:lnTo>
                <a:lnTo>
                  <a:pt x="2251" y="4"/>
                </a:lnTo>
                <a:lnTo>
                  <a:pt x="2251" y="0"/>
                </a:lnTo>
                <a:close/>
                <a:moveTo>
                  <a:pt x="2218" y="0"/>
                </a:moveTo>
                <a:lnTo>
                  <a:pt x="2234" y="0"/>
                </a:lnTo>
                <a:lnTo>
                  <a:pt x="2234" y="4"/>
                </a:lnTo>
                <a:lnTo>
                  <a:pt x="2218" y="4"/>
                </a:lnTo>
                <a:lnTo>
                  <a:pt x="2218" y="0"/>
                </a:lnTo>
                <a:close/>
                <a:moveTo>
                  <a:pt x="2186" y="0"/>
                </a:moveTo>
                <a:lnTo>
                  <a:pt x="2202" y="0"/>
                </a:lnTo>
                <a:lnTo>
                  <a:pt x="2202" y="4"/>
                </a:lnTo>
                <a:lnTo>
                  <a:pt x="2186" y="4"/>
                </a:lnTo>
                <a:lnTo>
                  <a:pt x="2186" y="0"/>
                </a:lnTo>
                <a:close/>
                <a:moveTo>
                  <a:pt x="2154" y="0"/>
                </a:moveTo>
                <a:lnTo>
                  <a:pt x="2170" y="0"/>
                </a:lnTo>
                <a:lnTo>
                  <a:pt x="2170" y="4"/>
                </a:lnTo>
                <a:lnTo>
                  <a:pt x="2154" y="4"/>
                </a:lnTo>
                <a:lnTo>
                  <a:pt x="2154" y="0"/>
                </a:lnTo>
                <a:close/>
                <a:moveTo>
                  <a:pt x="2122" y="0"/>
                </a:moveTo>
                <a:lnTo>
                  <a:pt x="2138" y="0"/>
                </a:lnTo>
                <a:lnTo>
                  <a:pt x="2138" y="4"/>
                </a:lnTo>
                <a:lnTo>
                  <a:pt x="2122" y="4"/>
                </a:lnTo>
                <a:lnTo>
                  <a:pt x="2122" y="0"/>
                </a:lnTo>
                <a:close/>
                <a:moveTo>
                  <a:pt x="2090" y="0"/>
                </a:moveTo>
                <a:lnTo>
                  <a:pt x="2106" y="0"/>
                </a:lnTo>
                <a:lnTo>
                  <a:pt x="2106" y="4"/>
                </a:lnTo>
                <a:lnTo>
                  <a:pt x="2090" y="4"/>
                </a:lnTo>
                <a:lnTo>
                  <a:pt x="2090" y="0"/>
                </a:lnTo>
                <a:close/>
                <a:moveTo>
                  <a:pt x="2058" y="0"/>
                </a:moveTo>
                <a:lnTo>
                  <a:pt x="2074" y="0"/>
                </a:lnTo>
                <a:lnTo>
                  <a:pt x="2074" y="4"/>
                </a:lnTo>
                <a:lnTo>
                  <a:pt x="2058" y="4"/>
                </a:lnTo>
                <a:lnTo>
                  <a:pt x="2058" y="0"/>
                </a:lnTo>
                <a:close/>
                <a:moveTo>
                  <a:pt x="2026" y="0"/>
                </a:moveTo>
                <a:lnTo>
                  <a:pt x="2042" y="0"/>
                </a:lnTo>
                <a:lnTo>
                  <a:pt x="2042" y="4"/>
                </a:lnTo>
                <a:lnTo>
                  <a:pt x="2026" y="4"/>
                </a:lnTo>
                <a:lnTo>
                  <a:pt x="2026" y="0"/>
                </a:lnTo>
                <a:close/>
                <a:moveTo>
                  <a:pt x="1993" y="0"/>
                </a:moveTo>
                <a:lnTo>
                  <a:pt x="2009" y="0"/>
                </a:lnTo>
                <a:lnTo>
                  <a:pt x="2009" y="4"/>
                </a:lnTo>
                <a:lnTo>
                  <a:pt x="1993" y="4"/>
                </a:lnTo>
                <a:lnTo>
                  <a:pt x="1993" y="0"/>
                </a:lnTo>
                <a:close/>
                <a:moveTo>
                  <a:pt x="1961" y="0"/>
                </a:moveTo>
                <a:lnTo>
                  <a:pt x="1977" y="0"/>
                </a:lnTo>
                <a:lnTo>
                  <a:pt x="1977" y="4"/>
                </a:lnTo>
                <a:lnTo>
                  <a:pt x="1961" y="4"/>
                </a:lnTo>
                <a:lnTo>
                  <a:pt x="1961" y="0"/>
                </a:lnTo>
                <a:close/>
                <a:moveTo>
                  <a:pt x="1929" y="0"/>
                </a:moveTo>
                <a:lnTo>
                  <a:pt x="1945" y="0"/>
                </a:lnTo>
                <a:lnTo>
                  <a:pt x="1945" y="4"/>
                </a:lnTo>
                <a:lnTo>
                  <a:pt x="1929" y="4"/>
                </a:lnTo>
                <a:lnTo>
                  <a:pt x="1929" y="0"/>
                </a:lnTo>
                <a:close/>
                <a:moveTo>
                  <a:pt x="1897" y="0"/>
                </a:moveTo>
                <a:lnTo>
                  <a:pt x="1913" y="0"/>
                </a:lnTo>
                <a:lnTo>
                  <a:pt x="1913" y="4"/>
                </a:lnTo>
                <a:lnTo>
                  <a:pt x="1897" y="4"/>
                </a:lnTo>
                <a:lnTo>
                  <a:pt x="1897" y="0"/>
                </a:lnTo>
                <a:close/>
                <a:moveTo>
                  <a:pt x="1865" y="0"/>
                </a:moveTo>
                <a:lnTo>
                  <a:pt x="1881" y="0"/>
                </a:lnTo>
                <a:lnTo>
                  <a:pt x="1881" y="4"/>
                </a:lnTo>
                <a:lnTo>
                  <a:pt x="1865" y="4"/>
                </a:lnTo>
                <a:lnTo>
                  <a:pt x="1865" y="0"/>
                </a:lnTo>
                <a:close/>
                <a:moveTo>
                  <a:pt x="1833" y="0"/>
                </a:moveTo>
                <a:lnTo>
                  <a:pt x="1849" y="0"/>
                </a:lnTo>
                <a:lnTo>
                  <a:pt x="1849" y="4"/>
                </a:lnTo>
                <a:lnTo>
                  <a:pt x="1833" y="4"/>
                </a:lnTo>
                <a:lnTo>
                  <a:pt x="1833" y="0"/>
                </a:lnTo>
                <a:close/>
                <a:moveTo>
                  <a:pt x="1800" y="0"/>
                </a:moveTo>
                <a:lnTo>
                  <a:pt x="1817" y="0"/>
                </a:lnTo>
                <a:lnTo>
                  <a:pt x="1817" y="4"/>
                </a:lnTo>
                <a:lnTo>
                  <a:pt x="1800" y="4"/>
                </a:lnTo>
                <a:lnTo>
                  <a:pt x="1800" y="0"/>
                </a:lnTo>
                <a:close/>
                <a:moveTo>
                  <a:pt x="1768" y="0"/>
                </a:moveTo>
                <a:lnTo>
                  <a:pt x="1784" y="0"/>
                </a:lnTo>
                <a:lnTo>
                  <a:pt x="1784" y="4"/>
                </a:lnTo>
                <a:lnTo>
                  <a:pt x="1768" y="4"/>
                </a:lnTo>
                <a:lnTo>
                  <a:pt x="1768" y="0"/>
                </a:lnTo>
                <a:close/>
                <a:moveTo>
                  <a:pt x="1736" y="0"/>
                </a:moveTo>
                <a:lnTo>
                  <a:pt x="1752" y="0"/>
                </a:lnTo>
                <a:lnTo>
                  <a:pt x="1752" y="4"/>
                </a:lnTo>
                <a:lnTo>
                  <a:pt x="1736" y="4"/>
                </a:lnTo>
                <a:lnTo>
                  <a:pt x="1736" y="0"/>
                </a:lnTo>
                <a:close/>
                <a:moveTo>
                  <a:pt x="1704" y="0"/>
                </a:moveTo>
                <a:lnTo>
                  <a:pt x="1720" y="0"/>
                </a:lnTo>
                <a:lnTo>
                  <a:pt x="1720" y="4"/>
                </a:lnTo>
                <a:lnTo>
                  <a:pt x="1704" y="4"/>
                </a:lnTo>
                <a:lnTo>
                  <a:pt x="1704" y="0"/>
                </a:lnTo>
                <a:close/>
                <a:moveTo>
                  <a:pt x="1672" y="0"/>
                </a:moveTo>
                <a:lnTo>
                  <a:pt x="1688" y="0"/>
                </a:lnTo>
                <a:lnTo>
                  <a:pt x="1688" y="4"/>
                </a:lnTo>
                <a:lnTo>
                  <a:pt x="1672" y="4"/>
                </a:lnTo>
                <a:lnTo>
                  <a:pt x="1672" y="0"/>
                </a:lnTo>
                <a:close/>
                <a:moveTo>
                  <a:pt x="1640" y="0"/>
                </a:moveTo>
                <a:lnTo>
                  <a:pt x="1656" y="0"/>
                </a:lnTo>
                <a:lnTo>
                  <a:pt x="1656" y="4"/>
                </a:lnTo>
                <a:lnTo>
                  <a:pt x="1640" y="4"/>
                </a:lnTo>
                <a:lnTo>
                  <a:pt x="1640" y="0"/>
                </a:lnTo>
                <a:close/>
                <a:moveTo>
                  <a:pt x="1608" y="0"/>
                </a:moveTo>
                <a:lnTo>
                  <a:pt x="1624" y="0"/>
                </a:lnTo>
                <a:lnTo>
                  <a:pt x="1624" y="4"/>
                </a:lnTo>
                <a:lnTo>
                  <a:pt x="1608" y="4"/>
                </a:lnTo>
                <a:lnTo>
                  <a:pt x="1608" y="0"/>
                </a:lnTo>
                <a:close/>
                <a:moveTo>
                  <a:pt x="1575" y="0"/>
                </a:moveTo>
                <a:lnTo>
                  <a:pt x="1592" y="0"/>
                </a:lnTo>
                <a:lnTo>
                  <a:pt x="1592" y="4"/>
                </a:lnTo>
                <a:lnTo>
                  <a:pt x="1575" y="4"/>
                </a:lnTo>
                <a:lnTo>
                  <a:pt x="1575" y="0"/>
                </a:lnTo>
                <a:close/>
                <a:moveTo>
                  <a:pt x="1543" y="0"/>
                </a:moveTo>
                <a:lnTo>
                  <a:pt x="1559" y="0"/>
                </a:lnTo>
                <a:lnTo>
                  <a:pt x="1559" y="4"/>
                </a:lnTo>
                <a:lnTo>
                  <a:pt x="1543" y="4"/>
                </a:lnTo>
                <a:lnTo>
                  <a:pt x="1543" y="0"/>
                </a:lnTo>
                <a:close/>
                <a:moveTo>
                  <a:pt x="1511" y="0"/>
                </a:moveTo>
                <a:lnTo>
                  <a:pt x="1527" y="0"/>
                </a:lnTo>
                <a:lnTo>
                  <a:pt x="1527" y="4"/>
                </a:lnTo>
                <a:lnTo>
                  <a:pt x="1511" y="4"/>
                </a:lnTo>
                <a:lnTo>
                  <a:pt x="1511" y="0"/>
                </a:lnTo>
                <a:close/>
                <a:moveTo>
                  <a:pt x="1479" y="0"/>
                </a:moveTo>
                <a:lnTo>
                  <a:pt x="1495" y="0"/>
                </a:lnTo>
                <a:lnTo>
                  <a:pt x="1495" y="4"/>
                </a:lnTo>
                <a:lnTo>
                  <a:pt x="1479" y="4"/>
                </a:lnTo>
                <a:lnTo>
                  <a:pt x="1479" y="0"/>
                </a:lnTo>
                <a:close/>
                <a:moveTo>
                  <a:pt x="1447" y="0"/>
                </a:moveTo>
                <a:lnTo>
                  <a:pt x="1463" y="0"/>
                </a:lnTo>
                <a:lnTo>
                  <a:pt x="1463" y="4"/>
                </a:lnTo>
                <a:lnTo>
                  <a:pt x="1447" y="4"/>
                </a:lnTo>
                <a:lnTo>
                  <a:pt x="1447" y="0"/>
                </a:lnTo>
                <a:close/>
                <a:moveTo>
                  <a:pt x="1415" y="0"/>
                </a:moveTo>
                <a:lnTo>
                  <a:pt x="1431" y="0"/>
                </a:lnTo>
                <a:lnTo>
                  <a:pt x="1431" y="4"/>
                </a:lnTo>
                <a:lnTo>
                  <a:pt x="1415" y="4"/>
                </a:lnTo>
                <a:lnTo>
                  <a:pt x="1415" y="0"/>
                </a:lnTo>
                <a:close/>
                <a:moveTo>
                  <a:pt x="1383" y="0"/>
                </a:moveTo>
                <a:lnTo>
                  <a:pt x="1399" y="0"/>
                </a:lnTo>
                <a:lnTo>
                  <a:pt x="1399" y="4"/>
                </a:lnTo>
                <a:lnTo>
                  <a:pt x="1383" y="4"/>
                </a:lnTo>
                <a:lnTo>
                  <a:pt x="1383" y="0"/>
                </a:lnTo>
                <a:close/>
                <a:moveTo>
                  <a:pt x="1350" y="0"/>
                </a:moveTo>
                <a:lnTo>
                  <a:pt x="1367" y="0"/>
                </a:lnTo>
                <a:lnTo>
                  <a:pt x="1367" y="4"/>
                </a:lnTo>
                <a:lnTo>
                  <a:pt x="1350" y="4"/>
                </a:lnTo>
                <a:lnTo>
                  <a:pt x="1350" y="0"/>
                </a:lnTo>
                <a:close/>
                <a:moveTo>
                  <a:pt x="1318" y="0"/>
                </a:moveTo>
                <a:lnTo>
                  <a:pt x="1334" y="0"/>
                </a:lnTo>
                <a:lnTo>
                  <a:pt x="1334" y="4"/>
                </a:lnTo>
                <a:lnTo>
                  <a:pt x="1318" y="4"/>
                </a:lnTo>
                <a:lnTo>
                  <a:pt x="1318" y="0"/>
                </a:lnTo>
                <a:close/>
                <a:moveTo>
                  <a:pt x="1286" y="0"/>
                </a:moveTo>
                <a:lnTo>
                  <a:pt x="1302" y="0"/>
                </a:lnTo>
                <a:lnTo>
                  <a:pt x="1302" y="4"/>
                </a:lnTo>
                <a:lnTo>
                  <a:pt x="1286" y="4"/>
                </a:lnTo>
                <a:lnTo>
                  <a:pt x="1286" y="0"/>
                </a:lnTo>
                <a:close/>
                <a:moveTo>
                  <a:pt x="1254" y="0"/>
                </a:moveTo>
                <a:lnTo>
                  <a:pt x="1270" y="0"/>
                </a:lnTo>
                <a:lnTo>
                  <a:pt x="1270" y="4"/>
                </a:lnTo>
                <a:lnTo>
                  <a:pt x="1254" y="4"/>
                </a:lnTo>
                <a:lnTo>
                  <a:pt x="1254" y="0"/>
                </a:lnTo>
                <a:close/>
                <a:moveTo>
                  <a:pt x="1222" y="0"/>
                </a:moveTo>
                <a:lnTo>
                  <a:pt x="1238" y="0"/>
                </a:lnTo>
                <a:lnTo>
                  <a:pt x="1238" y="4"/>
                </a:lnTo>
                <a:lnTo>
                  <a:pt x="1222" y="4"/>
                </a:lnTo>
                <a:lnTo>
                  <a:pt x="1222" y="0"/>
                </a:lnTo>
                <a:close/>
                <a:moveTo>
                  <a:pt x="1190" y="0"/>
                </a:moveTo>
                <a:lnTo>
                  <a:pt x="1206" y="0"/>
                </a:lnTo>
                <a:lnTo>
                  <a:pt x="1206" y="4"/>
                </a:lnTo>
                <a:lnTo>
                  <a:pt x="1190" y="4"/>
                </a:lnTo>
                <a:lnTo>
                  <a:pt x="1190" y="0"/>
                </a:lnTo>
                <a:close/>
                <a:moveTo>
                  <a:pt x="1158" y="0"/>
                </a:moveTo>
                <a:lnTo>
                  <a:pt x="1174" y="0"/>
                </a:lnTo>
                <a:lnTo>
                  <a:pt x="1174" y="4"/>
                </a:lnTo>
                <a:lnTo>
                  <a:pt x="1158" y="4"/>
                </a:lnTo>
                <a:lnTo>
                  <a:pt x="1158" y="0"/>
                </a:lnTo>
                <a:close/>
                <a:moveTo>
                  <a:pt x="1125" y="0"/>
                </a:moveTo>
                <a:lnTo>
                  <a:pt x="1141" y="0"/>
                </a:lnTo>
                <a:lnTo>
                  <a:pt x="1141" y="4"/>
                </a:lnTo>
                <a:lnTo>
                  <a:pt x="1125" y="4"/>
                </a:lnTo>
                <a:lnTo>
                  <a:pt x="1125" y="0"/>
                </a:lnTo>
                <a:close/>
                <a:moveTo>
                  <a:pt x="1093" y="0"/>
                </a:moveTo>
                <a:lnTo>
                  <a:pt x="1109" y="0"/>
                </a:lnTo>
                <a:lnTo>
                  <a:pt x="1109" y="4"/>
                </a:lnTo>
                <a:lnTo>
                  <a:pt x="1093" y="4"/>
                </a:lnTo>
                <a:lnTo>
                  <a:pt x="1093" y="0"/>
                </a:lnTo>
                <a:close/>
                <a:moveTo>
                  <a:pt x="1061" y="0"/>
                </a:moveTo>
                <a:lnTo>
                  <a:pt x="1077" y="0"/>
                </a:lnTo>
                <a:lnTo>
                  <a:pt x="1077" y="4"/>
                </a:lnTo>
                <a:lnTo>
                  <a:pt x="1061" y="4"/>
                </a:lnTo>
                <a:lnTo>
                  <a:pt x="1061" y="0"/>
                </a:lnTo>
                <a:close/>
                <a:moveTo>
                  <a:pt x="1029" y="0"/>
                </a:moveTo>
                <a:lnTo>
                  <a:pt x="1045" y="0"/>
                </a:lnTo>
                <a:lnTo>
                  <a:pt x="1045" y="4"/>
                </a:lnTo>
                <a:lnTo>
                  <a:pt x="1029" y="4"/>
                </a:lnTo>
                <a:lnTo>
                  <a:pt x="1029" y="0"/>
                </a:lnTo>
                <a:close/>
                <a:moveTo>
                  <a:pt x="997" y="0"/>
                </a:moveTo>
                <a:lnTo>
                  <a:pt x="1013" y="0"/>
                </a:lnTo>
                <a:lnTo>
                  <a:pt x="1013" y="4"/>
                </a:lnTo>
                <a:lnTo>
                  <a:pt x="997" y="4"/>
                </a:lnTo>
                <a:lnTo>
                  <a:pt x="997" y="0"/>
                </a:lnTo>
                <a:close/>
                <a:moveTo>
                  <a:pt x="964" y="0"/>
                </a:moveTo>
                <a:lnTo>
                  <a:pt x="981" y="0"/>
                </a:lnTo>
                <a:lnTo>
                  <a:pt x="981" y="4"/>
                </a:lnTo>
                <a:lnTo>
                  <a:pt x="964" y="4"/>
                </a:lnTo>
                <a:lnTo>
                  <a:pt x="964" y="0"/>
                </a:lnTo>
                <a:close/>
                <a:moveTo>
                  <a:pt x="932" y="0"/>
                </a:moveTo>
                <a:lnTo>
                  <a:pt x="948" y="0"/>
                </a:lnTo>
                <a:lnTo>
                  <a:pt x="948" y="4"/>
                </a:lnTo>
                <a:lnTo>
                  <a:pt x="932" y="4"/>
                </a:lnTo>
                <a:lnTo>
                  <a:pt x="932" y="0"/>
                </a:lnTo>
                <a:close/>
                <a:moveTo>
                  <a:pt x="900" y="0"/>
                </a:moveTo>
                <a:lnTo>
                  <a:pt x="916" y="0"/>
                </a:lnTo>
                <a:lnTo>
                  <a:pt x="916" y="4"/>
                </a:lnTo>
                <a:lnTo>
                  <a:pt x="900" y="4"/>
                </a:lnTo>
                <a:lnTo>
                  <a:pt x="900" y="0"/>
                </a:lnTo>
                <a:close/>
                <a:moveTo>
                  <a:pt x="868" y="0"/>
                </a:moveTo>
                <a:lnTo>
                  <a:pt x="884" y="0"/>
                </a:lnTo>
                <a:lnTo>
                  <a:pt x="884" y="4"/>
                </a:lnTo>
                <a:lnTo>
                  <a:pt x="868" y="4"/>
                </a:lnTo>
                <a:lnTo>
                  <a:pt x="868" y="0"/>
                </a:lnTo>
                <a:close/>
                <a:moveTo>
                  <a:pt x="836" y="0"/>
                </a:moveTo>
                <a:lnTo>
                  <a:pt x="852" y="0"/>
                </a:lnTo>
                <a:lnTo>
                  <a:pt x="852" y="4"/>
                </a:lnTo>
                <a:lnTo>
                  <a:pt x="836" y="4"/>
                </a:lnTo>
                <a:lnTo>
                  <a:pt x="836" y="0"/>
                </a:lnTo>
                <a:close/>
                <a:moveTo>
                  <a:pt x="804" y="0"/>
                </a:moveTo>
                <a:lnTo>
                  <a:pt x="820" y="0"/>
                </a:lnTo>
                <a:lnTo>
                  <a:pt x="820" y="4"/>
                </a:lnTo>
                <a:lnTo>
                  <a:pt x="804" y="4"/>
                </a:lnTo>
                <a:lnTo>
                  <a:pt x="804" y="0"/>
                </a:lnTo>
                <a:close/>
                <a:moveTo>
                  <a:pt x="772" y="0"/>
                </a:moveTo>
                <a:lnTo>
                  <a:pt x="788" y="0"/>
                </a:lnTo>
                <a:lnTo>
                  <a:pt x="788" y="4"/>
                </a:lnTo>
                <a:lnTo>
                  <a:pt x="772" y="4"/>
                </a:lnTo>
                <a:lnTo>
                  <a:pt x="772" y="0"/>
                </a:lnTo>
                <a:close/>
                <a:moveTo>
                  <a:pt x="739" y="0"/>
                </a:moveTo>
                <a:lnTo>
                  <a:pt x="756" y="0"/>
                </a:lnTo>
                <a:lnTo>
                  <a:pt x="756" y="4"/>
                </a:lnTo>
                <a:lnTo>
                  <a:pt x="739" y="4"/>
                </a:lnTo>
                <a:lnTo>
                  <a:pt x="739" y="0"/>
                </a:lnTo>
                <a:close/>
                <a:moveTo>
                  <a:pt x="707" y="0"/>
                </a:moveTo>
                <a:lnTo>
                  <a:pt x="723" y="0"/>
                </a:lnTo>
                <a:lnTo>
                  <a:pt x="723" y="4"/>
                </a:lnTo>
                <a:lnTo>
                  <a:pt x="707" y="4"/>
                </a:lnTo>
                <a:lnTo>
                  <a:pt x="707" y="0"/>
                </a:lnTo>
                <a:close/>
                <a:moveTo>
                  <a:pt x="675" y="0"/>
                </a:moveTo>
                <a:lnTo>
                  <a:pt x="691" y="0"/>
                </a:lnTo>
                <a:lnTo>
                  <a:pt x="691" y="4"/>
                </a:lnTo>
                <a:lnTo>
                  <a:pt x="675" y="4"/>
                </a:lnTo>
                <a:lnTo>
                  <a:pt x="675" y="0"/>
                </a:lnTo>
                <a:close/>
                <a:moveTo>
                  <a:pt x="643" y="0"/>
                </a:moveTo>
                <a:lnTo>
                  <a:pt x="659" y="0"/>
                </a:lnTo>
                <a:lnTo>
                  <a:pt x="659" y="4"/>
                </a:lnTo>
                <a:lnTo>
                  <a:pt x="643" y="4"/>
                </a:lnTo>
                <a:lnTo>
                  <a:pt x="643" y="0"/>
                </a:lnTo>
                <a:close/>
                <a:moveTo>
                  <a:pt x="611" y="0"/>
                </a:moveTo>
                <a:lnTo>
                  <a:pt x="627" y="0"/>
                </a:lnTo>
                <a:lnTo>
                  <a:pt x="627" y="4"/>
                </a:lnTo>
                <a:lnTo>
                  <a:pt x="611" y="4"/>
                </a:lnTo>
                <a:lnTo>
                  <a:pt x="611" y="0"/>
                </a:lnTo>
                <a:close/>
                <a:moveTo>
                  <a:pt x="579" y="0"/>
                </a:moveTo>
                <a:lnTo>
                  <a:pt x="595" y="0"/>
                </a:lnTo>
                <a:lnTo>
                  <a:pt x="595" y="4"/>
                </a:lnTo>
                <a:lnTo>
                  <a:pt x="579" y="4"/>
                </a:lnTo>
                <a:lnTo>
                  <a:pt x="579" y="0"/>
                </a:lnTo>
                <a:close/>
                <a:moveTo>
                  <a:pt x="547" y="0"/>
                </a:moveTo>
                <a:lnTo>
                  <a:pt x="563" y="0"/>
                </a:lnTo>
                <a:lnTo>
                  <a:pt x="563" y="4"/>
                </a:lnTo>
                <a:lnTo>
                  <a:pt x="547" y="4"/>
                </a:lnTo>
                <a:lnTo>
                  <a:pt x="547" y="0"/>
                </a:lnTo>
                <a:close/>
                <a:moveTo>
                  <a:pt x="514" y="0"/>
                </a:moveTo>
                <a:lnTo>
                  <a:pt x="530" y="0"/>
                </a:lnTo>
                <a:lnTo>
                  <a:pt x="530" y="4"/>
                </a:lnTo>
                <a:lnTo>
                  <a:pt x="514" y="4"/>
                </a:lnTo>
                <a:lnTo>
                  <a:pt x="514" y="0"/>
                </a:lnTo>
                <a:close/>
                <a:moveTo>
                  <a:pt x="482" y="0"/>
                </a:moveTo>
                <a:lnTo>
                  <a:pt x="498" y="0"/>
                </a:lnTo>
                <a:lnTo>
                  <a:pt x="498" y="4"/>
                </a:lnTo>
                <a:lnTo>
                  <a:pt x="482" y="4"/>
                </a:lnTo>
                <a:lnTo>
                  <a:pt x="482" y="0"/>
                </a:lnTo>
                <a:close/>
                <a:moveTo>
                  <a:pt x="450" y="0"/>
                </a:moveTo>
                <a:lnTo>
                  <a:pt x="466" y="0"/>
                </a:lnTo>
                <a:lnTo>
                  <a:pt x="466" y="4"/>
                </a:lnTo>
                <a:lnTo>
                  <a:pt x="450" y="4"/>
                </a:lnTo>
                <a:lnTo>
                  <a:pt x="450" y="0"/>
                </a:lnTo>
                <a:close/>
                <a:moveTo>
                  <a:pt x="418" y="0"/>
                </a:moveTo>
                <a:lnTo>
                  <a:pt x="434" y="0"/>
                </a:lnTo>
                <a:lnTo>
                  <a:pt x="434" y="4"/>
                </a:lnTo>
                <a:lnTo>
                  <a:pt x="418" y="4"/>
                </a:lnTo>
                <a:lnTo>
                  <a:pt x="418" y="0"/>
                </a:lnTo>
                <a:close/>
                <a:moveTo>
                  <a:pt x="386" y="0"/>
                </a:moveTo>
                <a:lnTo>
                  <a:pt x="402" y="0"/>
                </a:lnTo>
                <a:lnTo>
                  <a:pt x="402" y="4"/>
                </a:lnTo>
                <a:lnTo>
                  <a:pt x="386" y="4"/>
                </a:lnTo>
                <a:lnTo>
                  <a:pt x="386" y="0"/>
                </a:lnTo>
                <a:close/>
                <a:moveTo>
                  <a:pt x="354" y="0"/>
                </a:moveTo>
                <a:lnTo>
                  <a:pt x="370" y="0"/>
                </a:lnTo>
                <a:lnTo>
                  <a:pt x="370" y="4"/>
                </a:lnTo>
                <a:lnTo>
                  <a:pt x="354" y="4"/>
                </a:lnTo>
                <a:lnTo>
                  <a:pt x="354" y="0"/>
                </a:lnTo>
                <a:close/>
                <a:moveTo>
                  <a:pt x="322" y="0"/>
                </a:moveTo>
                <a:lnTo>
                  <a:pt x="338" y="0"/>
                </a:lnTo>
                <a:lnTo>
                  <a:pt x="338" y="4"/>
                </a:lnTo>
                <a:lnTo>
                  <a:pt x="322" y="4"/>
                </a:lnTo>
                <a:lnTo>
                  <a:pt x="322" y="0"/>
                </a:lnTo>
                <a:close/>
                <a:moveTo>
                  <a:pt x="289" y="0"/>
                </a:moveTo>
                <a:lnTo>
                  <a:pt x="305" y="0"/>
                </a:lnTo>
                <a:lnTo>
                  <a:pt x="305" y="4"/>
                </a:lnTo>
                <a:lnTo>
                  <a:pt x="289" y="4"/>
                </a:lnTo>
                <a:lnTo>
                  <a:pt x="289" y="0"/>
                </a:lnTo>
                <a:close/>
                <a:moveTo>
                  <a:pt x="257" y="0"/>
                </a:moveTo>
                <a:lnTo>
                  <a:pt x="273" y="0"/>
                </a:lnTo>
                <a:lnTo>
                  <a:pt x="273" y="4"/>
                </a:lnTo>
                <a:lnTo>
                  <a:pt x="257" y="4"/>
                </a:lnTo>
                <a:lnTo>
                  <a:pt x="257" y="0"/>
                </a:lnTo>
                <a:close/>
                <a:moveTo>
                  <a:pt x="225" y="0"/>
                </a:moveTo>
                <a:lnTo>
                  <a:pt x="241" y="0"/>
                </a:lnTo>
                <a:lnTo>
                  <a:pt x="241" y="4"/>
                </a:lnTo>
                <a:lnTo>
                  <a:pt x="225" y="4"/>
                </a:lnTo>
                <a:lnTo>
                  <a:pt x="225" y="0"/>
                </a:lnTo>
                <a:close/>
                <a:moveTo>
                  <a:pt x="193" y="0"/>
                </a:moveTo>
                <a:lnTo>
                  <a:pt x="209" y="0"/>
                </a:lnTo>
                <a:lnTo>
                  <a:pt x="209" y="4"/>
                </a:lnTo>
                <a:lnTo>
                  <a:pt x="193" y="4"/>
                </a:lnTo>
                <a:lnTo>
                  <a:pt x="193" y="0"/>
                </a:lnTo>
                <a:close/>
                <a:moveTo>
                  <a:pt x="161" y="0"/>
                </a:moveTo>
                <a:lnTo>
                  <a:pt x="177" y="0"/>
                </a:lnTo>
                <a:lnTo>
                  <a:pt x="177" y="4"/>
                </a:lnTo>
                <a:lnTo>
                  <a:pt x="161" y="4"/>
                </a:lnTo>
                <a:lnTo>
                  <a:pt x="161" y="0"/>
                </a:lnTo>
                <a:close/>
                <a:moveTo>
                  <a:pt x="129" y="0"/>
                </a:moveTo>
                <a:lnTo>
                  <a:pt x="145" y="0"/>
                </a:lnTo>
                <a:lnTo>
                  <a:pt x="145" y="4"/>
                </a:lnTo>
                <a:lnTo>
                  <a:pt x="129" y="4"/>
                </a:lnTo>
                <a:lnTo>
                  <a:pt x="129" y="0"/>
                </a:lnTo>
                <a:close/>
                <a:moveTo>
                  <a:pt x="96" y="0"/>
                </a:moveTo>
                <a:lnTo>
                  <a:pt x="113" y="0"/>
                </a:lnTo>
                <a:lnTo>
                  <a:pt x="113" y="4"/>
                </a:lnTo>
                <a:lnTo>
                  <a:pt x="96" y="4"/>
                </a:lnTo>
                <a:lnTo>
                  <a:pt x="96" y="0"/>
                </a:lnTo>
                <a:close/>
                <a:moveTo>
                  <a:pt x="64" y="0"/>
                </a:moveTo>
                <a:lnTo>
                  <a:pt x="80" y="0"/>
                </a:lnTo>
                <a:lnTo>
                  <a:pt x="80" y="4"/>
                </a:lnTo>
                <a:lnTo>
                  <a:pt x="64" y="4"/>
                </a:lnTo>
                <a:lnTo>
                  <a:pt x="64" y="0"/>
                </a:lnTo>
                <a:close/>
                <a:moveTo>
                  <a:pt x="32" y="0"/>
                </a:moveTo>
                <a:lnTo>
                  <a:pt x="48" y="0"/>
                </a:lnTo>
                <a:lnTo>
                  <a:pt x="48" y="4"/>
                </a:lnTo>
                <a:lnTo>
                  <a:pt x="32" y="4"/>
                </a:lnTo>
                <a:lnTo>
                  <a:pt x="32" y="0"/>
                </a:lnTo>
                <a:close/>
                <a:moveTo>
                  <a:pt x="0" y="0"/>
                </a:moveTo>
                <a:lnTo>
                  <a:pt x="16" y="0"/>
                </a:lnTo>
                <a:lnTo>
                  <a:pt x="16" y="4"/>
                </a:lnTo>
                <a:lnTo>
                  <a:pt x="0" y="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1088937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/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6" name="Bijschrift 2-2">
            <a:extLst>
              <a:ext uri="{FF2B5EF4-FFF2-40B4-BE49-F238E27FC236}">
                <a16:creationId xmlns:a16="http://schemas.microsoft.com/office/drawing/2014/main" id="{3FCD0A21-5299-49D8-8671-9A58C265BA2A}"/>
              </a:ext>
            </a:extLst>
          </p:cNvPr>
          <p:cNvSpPr>
            <a:spLocks noGrp="1" noSelect="1"/>
          </p:cNvSpPr>
          <p:nvPr>
            <p:ph type="body" sz="quarter" idx="15" hasCustomPrompt="1"/>
          </p:nvPr>
        </p:nvSpPr>
        <p:spPr>
          <a:xfrm>
            <a:off x="6159500" y="6237288"/>
            <a:ext cx="6035675" cy="360064"/>
          </a:xfrm>
          <a:noFill/>
        </p:spPr>
        <p:txBody>
          <a:bodyPr lIns="154800" tIns="118800"/>
          <a:lstStyle>
            <a:lvl1pPr marL="36000" indent="0">
              <a:buFontTx/>
              <a:buNone/>
              <a:defRPr sz="1500" b="0">
                <a:solidFill>
                  <a:schemeClr val="bg1"/>
                </a:solidFill>
              </a:defRPr>
            </a:lvl1pPr>
            <a:lvl2pPr marL="36000" indent="0">
              <a:buFontTx/>
              <a:buNone/>
              <a:defRPr sz="1500" b="0">
                <a:solidFill>
                  <a:schemeClr val="bg1"/>
                </a:solidFill>
              </a:defRPr>
            </a:lvl2pPr>
            <a:lvl3pPr marL="36000" indent="0">
              <a:buFontTx/>
              <a:buNone/>
              <a:defRPr sz="1500" b="0">
                <a:solidFill>
                  <a:schemeClr val="bg1"/>
                </a:solidFill>
              </a:defRPr>
            </a:lvl3pPr>
            <a:lvl4pPr marL="36000" indent="0">
              <a:buFontTx/>
              <a:buNone/>
              <a:defRPr sz="1500" b="0">
                <a:solidFill>
                  <a:schemeClr val="bg1"/>
                </a:solidFill>
              </a:defRPr>
            </a:lvl4pPr>
            <a:lvl5pPr marL="36000" indent="0">
              <a:buFontTx/>
              <a:buNone/>
              <a:defRPr sz="1500" b="0">
                <a:solidFill>
                  <a:schemeClr val="bg1"/>
                </a:solidFill>
              </a:defRPr>
            </a:lvl5pPr>
            <a:lvl6pPr marL="36000" indent="0">
              <a:buFontTx/>
              <a:buNone/>
              <a:defRPr sz="1500" b="0">
                <a:solidFill>
                  <a:schemeClr val="bg1"/>
                </a:solidFill>
              </a:defRPr>
            </a:lvl6pPr>
            <a:lvl7pPr marL="36000" indent="0">
              <a:buFontTx/>
              <a:buNone/>
              <a:defRPr sz="1500" b="0">
                <a:solidFill>
                  <a:schemeClr val="bg1"/>
                </a:solidFill>
              </a:defRPr>
            </a:lvl7pPr>
            <a:lvl8pPr marL="36000" indent="0">
              <a:buFontTx/>
              <a:buNone/>
              <a:defRPr sz="1500" b="0">
                <a:solidFill>
                  <a:schemeClr val="bg1"/>
                </a:solidFill>
              </a:defRPr>
            </a:lvl8pPr>
            <a:lvl9pPr marL="36000" indent="0">
              <a:buFontTx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[Ondertitel]</a:t>
            </a:r>
          </a:p>
        </p:txBody>
      </p:sp>
      <p:sp>
        <p:nvSpPr>
          <p:cNvPr id="20" name="Tijdelijke aanduiding voor afbeelding 2-1">
            <a:extLst>
              <a:ext uri="{FF2B5EF4-FFF2-40B4-BE49-F238E27FC236}">
                <a16:creationId xmlns:a16="http://schemas.microsoft.com/office/drawing/2014/main" id="{0904C527-8B78-46AD-825F-907C8B739ADA}"/>
              </a:ext>
            </a:extLst>
          </p:cNvPr>
          <p:cNvSpPr>
            <a:spLocks noGrp="1" noSelect="1"/>
          </p:cNvSpPr>
          <p:nvPr>
            <p:ph type="pic" sz="quarter" idx="20" hasCustomPrompt="1"/>
          </p:nvPr>
        </p:nvSpPr>
        <p:spPr>
          <a:xfrm>
            <a:off x="2585" y="3429000"/>
            <a:ext cx="6035630" cy="3429000"/>
          </a:xfrm>
          <a:prstGeom prst="rect">
            <a:avLst/>
          </a:prstGeom>
        </p:spPr>
        <p:txBody>
          <a:bodyPr/>
          <a:lstStyle>
            <a:lvl1pPr marL="270108" indent="-270108" algn="l" defTabSz="1088937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19" name="Rechthoek 2-1 (PHJU)">
            <a:extLst>
              <a:ext uri="{FF2B5EF4-FFF2-40B4-BE49-F238E27FC236}">
                <a16:creationId xmlns:a16="http://schemas.microsoft.com/office/drawing/2014/main" id="{44A261D3-CD27-4C53-9E7C-3E1CF78C82A1}"/>
              </a:ext>
            </a:extLst>
          </p:cNvPr>
          <p:cNvSpPr>
            <a:spLocks noGrp="1" noSelect="1"/>
          </p:cNvSpPr>
          <p:nvPr userDrawn="1">
            <p:ph type="body" idx="1002" hasCustomPrompt="1"/>
            <p:custDataLst>
              <p:custData r:id="rId3"/>
            </p:custDataLst>
          </p:nvPr>
        </p:nvSpPr>
        <p:spPr>
          <a:xfrm>
            <a:off x="2640" y="6237360"/>
            <a:ext cx="6035760" cy="62064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1088937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/>
            </a:lvl1pPr>
          </a:lstStyle>
          <a:p>
            <a:pPr algn="ctr"/>
            <a:r>
              <a:rPr lang="nl-NL" dirty="0"/>
              <a:t> </a:t>
            </a:r>
          </a:p>
        </p:txBody>
      </p:sp>
      <p:sp>
        <p:nvSpPr>
          <p:cNvPr id="21" name="Bijschrift 2-1">
            <a:extLst>
              <a:ext uri="{FF2B5EF4-FFF2-40B4-BE49-F238E27FC236}">
                <a16:creationId xmlns:a16="http://schemas.microsoft.com/office/drawing/2014/main" id="{11E2B10A-8D90-4849-8009-9ED72871D8AD}"/>
              </a:ext>
            </a:extLst>
          </p:cNvPr>
          <p:cNvSpPr>
            <a:spLocks noGrp="1" noSelect="1"/>
          </p:cNvSpPr>
          <p:nvPr>
            <p:ph type="body" sz="quarter" idx="21" hasCustomPrompt="1"/>
          </p:nvPr>
        </p:nvSpPr>
        <p:spPr>
          <a:xfrm>
            <a:off x="2540" y="6237288"/>
            <a:ext cx="6035675" cy="360064"/>
          </a:xfrm>
          <a:noFill/>
        </p:spPr>
        <p:txBody>
          <a:bodyPr lIns="154800" tIns="118800"/>
          <a:lstStyle>
            <a:lvl1pPr marL="36000" indent="0">
              <a:buFontTx/>
              <a:buNone/>
              <a:defRPr sz="1500" b="0">
                <a:solidFill>
                  <a:schemeClr val="bg1"/>
                </a:solidFill>
              </a:defRPr>
            </a:lvl1pPr>
            <a:lvl2pPr marL="36000" indent="0">
              <a:buFontTx/>
              <a:buNone/>
              <a:defRPr sz="1500" b="0">
                <a:solidFill>
                  <a:schemeClr val="bg1"/>
                </a:solidFill>
              </a:defRPr>
            </a:lvl2pPr>
            <a:lvl3pPr marL="36000" indent="0">
              <a:buFontTx/>
              <a:buNone/>
              <a:defRPr sz="1500" b="0">
                <a:solidFill>
                  <a:schemeClr val="bg1"/>
                </a:solidFill>
              </a:defRPr>
            </a:lvl3pPr>
            <a:lvl4pPr marL="36000" indent="0">
              <a:buFontTx/>
              <a:buNone/>
              <a:defRPr sz="1500" b="0">
                <a:solidFill>
                  <a:schemeClr val="bg1"/>
                </a:solidFill>
              </a:defRPr>
            </a:lvl4pPr>
            <a:lvl5pPr marL="36000" indent="0">
              <a:buFontTx/>
              <a:buNone/>
              <a:defRPr sz="1500" b="0">
                <a:solidFill>
                  <a:schemeClr val="bg1"/>
                </a:solidFill>
              </a:defRPr>
            </a:lvl5pPr>
            <a:lvl6pPr marL="36000" indent="0">
              <a:buFontTx/>
              <a:buNone/>
              <a:defRPr sz="1500" b="0">
                <a:solidFill>
                  <a:schemeClr val="bg1"/>
                </a:solidFill>
              </a:defRPr>
            </a:lvl6pPr>
            <a:lvl7pPr marL="36000" indent="0">
              <a:buFontTx/>
              <a:buNone/>
              <a:defRPr sz="1500" b="0">
                <a:solidFill>
                  <a:schemeClr val="bg1"/>
                </a:solidFill>
              </a:defRPr>
            </a:lvl7pPr>
            <a:lvl8pPr marL="36000" indent="0">
              <a:buFontTx/>
              <a:buNone/>
              <a:defRPr sz="1500" b="0">
                <a:solidFill>
                  <a:schemeClr val="bg1"/>
                </a:solidFill>
              </a:defRPr>
            </a:lvl8pPr>
            <a:lvl9pPr marL="36000" indent="0">
              <a:buFontTx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[Ondertitel]</a:t>
            </a:r>
          </a:p>
        </p:txBody>
      </p:sp>
      <p:sp>
        <p:nvSpPr>
          <p:cNvPr id="22" name="Freeform 2-1 (PHJU)">
            <a:extLst>
              <a:ext uri="{FF2B5EF4-FFF2-40B4-BE49-F238E27FC236}">
                <a16:creationId xmlns:a16="http://schemas.microsoft.com/office/drawing/2014/main" id="{AF9F8DF0-813A-4AA7-8DFB-B63C55273AA9}"/>
              </a:ext>
            </a:extLst>
          </p:cNvPr>
          <p:cNvSpPr>
            <a:spLocks noGrp="1" noSelect="1"/>
          </p:cNvSpPr>
          <p:nvPr userDrawn="1">
            <p:ph type="body" idx="1007" hasCustomPrompt="1"/>
            <p:custDataLst>
              <p:custData r:id="rId4"/>
            </p:custDataLst>
          </p:nvPr>
        </p:nvSpPr>
        <p:spPr bwMode="gray">
          <a:xfrm>
            <a:off x="200514" y="6715114"/>
            <a:ext cx="5594768" cy="6356"/>
          </a:xfrm>
          <a:custGeom>
            <a:avLst/>
            <a:gdLst>
              <a:gd name="T0" fmla="*/ 3472 w 3521"/>
              <a:gd name="T1" fmla="*/ 4 h 4"/>
              <a:gd name="T2" fmla="*/ 3424 w 3521"/>
              <a:gd name="T3" fmla="*/ 4 h 4"/>
              <a:gd name="T4" fmla="*/ 3360 w 3521"/>
              <a:gd name="T5" fmla="*/ 0 h 4"/>
              <a:gd name="T6" fmla="*/ 3279 w 3521"/>
              <a:gd name="T7" fmla="*/ 0 h 4"/>
              <a:gd name="T8" fmla="*/ 3247 w 3521"/>
              <a:gd name="T9" fmla="*/ 0 h 4"/>
              <a:gd name="T10" fmla="*/ 3183 w 3521"/>
              <a:gd name="T11" fmla="*/ 4 h 4"/>
              <a:gd name="T12" fmla="*/ 3135 w 3521"/>
              <a:gd name="T13" fmla="*/ 4 h 4"/>
              <a:gd name="T14" fmla="*/ 3071 w 3521"/>
              <a:gd name="T15" fmla="*/ 0 h 4"/>
              <a:gd name="T16" fmla="*/ 2990 w 3521"/>
              <a:gd name="T17" fmla="*/ 0 h 4"/>
              <a:gd name="T18" fmla="*/ 2958 w 3521"/>
              <a:gd name="T19" fmla="*/ 0 h 4"/>
              <a:gd name="T20" fmla="*/ 2894 w 3521"/>
              <a:gd name="T21" fmla="*/ 4 h 4"/>
              <a:gd name="T22" fmla="*/ 2845 w 3521"/>
              <a:gd name="T23" fmla="*/ 4 h 4"/>
              <a:gd name="T24" fmla="*/ 2781 w 3521"/>
              <a:gd name="T25" fmla="*/ 0 h 4"/>
              <a:gd name="T26" fmla="*/ 2701 w 3521"/>
              <a:gd name="T27" fmla="*/ 0 h 4"/>
              <a:gd name="T28" fmla="*/ 2668 w 3521"/>
              <a:gd name="T29" fmla="*/ 0 h 4"/>
              <a:gd name="T30" fmla="*/ 2604 w 3521"/>
              <a:gd name="T31" fmla="*/ 4 h 4"/>
              <a:gd name="T32" fmla="*/ 2556 w 3521"/>
              <a:gd name="T33" fmla="*/ 4 h 4"/>
              <a:gd name="T34" fmla="*/ 2492 w 3521"/>
              <a:gd name="T35" fmla="*/ 0 h 4"/>
              <a:gd name="T36" fmla="*/ 2411 w 3521"/>
              <a:gd name="T37" fmla="*/ 0 h 4"/>
              <a:gd name="T38" fmla="*/ 2379 w 3521"/>
              <a:gd name="T39" fmla="*/ 0 h 4"/>
              <a:gd name="T40" fmla="*/ 2315 w 3521"/>
              <a:gd name="T41" fmla="*/ 4 h 4"/>
              <a:gd name="T42" fmla="*/ 2267 w 3521"/>
              <a:gd name="T43" fmla="*/ 4 h 4"/>
              <a:gd name="T44" fmla="*/ 2202 w 3521"/>
              <a:gd name="T45" fmla="*/ 0 h 4"/>
              <a:gd name="T46" fmla="*/ 2122 w 3521"/>
              <a:gd name="T47" fmla="*/ 0 h 4"/>
              <a:gd name="T48" fmla="*/ 2090 w 3521"/>
              <a:gd name="T49" fmla="*/ 0 h 4"/>
              <a:gd name="T50" fmla="*/ 2026 w 3521"/>
              <a:gd name="T51" fmla="*/ 4 h 4"/>
              <a:gd name="T52" fmla="*/ 1977 w 3521"/>
              <a:gd name="T53" fmla="*/ 4 h 4"/>
              <a:gd name="T54" fmla="*/ 1913 w 3521"/>
              <a:gd name="T55" fmla="*/ 0 h 4"/>
              <a:gd name="T56" fmla="*/ 1833 w 3521"/>
              <a:gd name="T57" fmla="*/ 0 h 4"/>
              <a:gd name="T58" fmla="*/ 1800 w 3521"/>
              <a:gd name="T59" fmla="*/ 0 h 4"/>
              <a:gd name="T60" fmla="*/ 1736 w 3521"/>
              <a:gd name="T61" fmla="*/ 4 h 4"/>
              <a:gd name="T62" fmla="*/ 1688 w 3521"/>
              <a:gd name="T63" fmla="*/ 4 h 4"/>
              <a:gd name="T64" fmla="*/ 1624 w 3521"/>
              <a:gd name="T65" fmla="*/ 0 h 4"/>
              <a:gd name="T66" fmla="*/ 1543 w 3521"/>
              <a:gd name="T67" fmla="*/ 0 h 4"/>
              <a:gd name="T68" fmla="*/ 1511 w 3521"/>
              <a:gd name="T69" fmla="*/ 0 h 4"/>
              <a:gd name="T70" fmla="*/ 1447 w 3521"/>
              <a:gd name="T71" fmla="*/ 4 h 4"/>
              <a:gd name="T72" fmla="*/ 1399 w 3521"/>
              <a:gd name="T73" fmla="*/ 4 h 4"/>
              <a:gd name="T74" fmla="*/ 1334 w 3521"/>
              <a:gd name="T75" fmla="*/ 0 h 4"/>
              <a:gd name="T76" fmla="*/ 1254 w 3521"/>
              <a:gd name="T77" fmla="*/ 0 h 4"/>
              <a:gd name="T78" fmla="*/ 1222 w 3521"/>
              <a:gd name="T79" fmla="*/ 0 h 4"/>
              <a:gd name="T80" fmla="*/ 1158 w 3521"/>
              <a:gd name="T81" fmla="*/ 4 h 4"/>
              <a:gd name="T82" fmla="*/ 1109 w 3521"/>
              <a:gd name="T83" fmla="*/ 4 h 4"/>
              <a:gd name="T84" fmla="*/ 1045 w 3521"/>
              <a:gd name="T85" fmla="*/ 0 h 4"/>
              <a:gd name="T86" fmla="*/ 964 w 3521"/>
              <a:gd name="T87" fmla="*/ 0 h 4"/>
              <a:gd name="T88" fmla="*/ 932 w 3521"/>
              <a:gd name="T89" fmla="*/ 0 h 4"/>
              <a:gd name="T90" fmla="*/ 868 w 3521"/>
              <a:gd name="T91" fmla="*/ 4 h 4"/>
              <a:gd name="T92" fmla="*/ 820 w 3521"/>
              <a:gd name="T93" fmla="*/ 4 h 4"/>
              <a:gd name="T94" fmla="*/ 756 w 3521"/>
              <a:gd name="T95" fmla="*/ 0 h 4"/>
              <a:gd name="T96" fmla="*/ 675 w 3521"/>
              <a:gd name="T97" fmla="*/ 0 h 4"/>
              <a:gd name="T98" fmla="*/ 643 w 3521"/>
              <a:gd name="T99" fmla="*/ 0 h 4"/>
              <a:gd name="T100" fmla="*/ 579 w 3521"/>
              <a:gd name="T101" fmla="*/ 4 h 4"/>
              <a:gd name="T102" fmla="*/ 530 w 3521"/>
              <a:gd name="T103" fmla="*/ 4 h 4"/>
              <a:gd name="T104" fmla="*/ 466 w 3521"/>
              <a:gd name="T105" fmla="*/ 0 h 4"/>
              <a:gd name="T106" fmla="*/ 386 w 3521"/>
              <a:gd name="T107" fmla="*/ 0 h 4"/>
              <a:gd name="T108" fmla="*/ 354 w 3521"/>
              <a:gd name="T109" fmla="*/ 0 h 4"/>
              <a:gd name="T110" fmla="*/ 289 w 3521"/>
              <a:gd name="T111" fmla="*/ 4 h 4"/>
              <a:gd name="T112" fmla="*/ 241 w 3521"/>
              <a:gd name="T113" fmla="*/ 4 h 4"/>
              <a:gd name="T114" fmla="*/ 177 w 3521"/>
              <a:gd name="T115" fmla="*/ 0 h 4"/>
              <a:gd name="T116" fmla="*/ 96 w 3521"/>
              <a:gd name="T117" fmla="*/ 0 h 4"/>
              <a:gd name="T118" fmla="*/ 64 w 3521"/>
              <a:gd name="T119" fmla="*/ 0 h 4"/>
              <a:gd name="T120" fmla="*/ 0 w 3521"/>
              <a:gd name="T121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521" h="4">
                <a:moveTo>
                  <a:pt x="3504" y="0"/>
                </a:moveTo>
                <a:lnTo>
                  <a:pt x="3521" y="0"/>
                </a:lnTo>
                <a:lnTo>
                  <a:pt x="3521" y="4"/>
                </a:lnTo>
                <a:lnTo>
                  <a:pt x="3504" y="4"/>
                </a:lnTo>
                <a:lnTo>
                  <a:pt x="3504" y="0"/>
                </a:lnTo>
                <a:close/>
                <a:moveTo>
                  <a:pt x="3472" y="0"/>
                </a:moveTo>
                <a:lnTo>
                  <a:pt x="3488" y="0"/>
                </a:lnTo>
                <a:lnTo>
                  <a:pt x="3488" y="4"/>
                </a:lnTo>
                <a:lnTo>
                  <a:pt x="3472" y="4"/>
                </a:lnTo>
                <a:lnTo>
                  <a:pt x="3472" y="0"/>
                </a:lnTo>
                <a:close/>
                <a:moveTo>
                  <a:pt x="3440" y="0"/>
                </a:moveTo>
                <a:lnTo>
                  <a:pt x="3456" y="0"/>
                </a:lnTo>
                <a:lnTo>
                  <a:pt x="3456" y="4"/>
                </a:lnTo>
                <a:lnTo>
                  <a:pt x="3440" y="4"/>
                </a:lnTo>
                <a:lnTo>
                  <a:pt x="3440" y="0"/>
                </a:lnTo>
                <a:close/>
                <a:moveTo>
                  <a:pt x="3408" y="0"/>
                </a:moveTo>
                <a:lnTo>
                  <a:pt x="3424" y="0"/>
                </a:lnTo>
                <a:lnTo>
                  <a:pt x="3424" y="4"/>
                </a:lnTo>
                <a:lnTo>
                  <a:pt x="3408" y="4"/>
                </a:lnTo>
                <a:lnTo>
                  <a:pt x="3408" y="0"/>
                </a:lnTo>
                <a:close/>
                <a:moveTo>
                  <a:pt x="3376" y="0"/>
                </a:moveTo>
                <a:lnTo>
                  <a:pt x="3392" y="0"/>
                </a:lnTo>
                <a:lnTo>
                  <a:pt x="3392" y="4"/>
                </a:lnTo>
                <a:lnTo>
                  <a:pt x="3376" y="4"/>
                </a:lnTo>
                <a:lnTo>
                  <a:pt x="3376" y="0"/>
                </a:lnTo>
                <a:close/>
                <a:moveTo>
                  <a:pt x="3344" y="0"/>
                </a:moveTo>
                <a:lnTo>
                  <a:pt x="3360" y="0"/>
                </a:lnTo>
                <a:lnTo>
                  <a:pt x="3360" y="4"/>
                </a:lnTo>
                <a:lnTo>
                  <a:pt x="3344" y="4"/>
                </a:lnTo>
                <a:lnTo>
                  <a:pt x="3344" y="0"/>
                </a:lnTo>
                <a:close/>
                <a:moveTo>
                  <a:pt x="3312" y="0"/>
                </a:moveTo>
                <a:lnTo>
                  <a:pt x="3328" y="0"/>
                </a:lnTo>
                <a:lnTo>
                  <a:pt x="3328" y="4"/>
                </a:lnTo>
                <a:lnTo>
                  <a:pt x="3312" y="4"/>
                </a:lnTo>
                <a:lnTo>
                  <a:pt x="3312" y="0"/>
                </a:lnTo>
                <a:close/>
                <a:moveTo>
                  <a:pt x="3279" y="0"/>
                </a:moveTo>
                <a:lnTo>
                  <a:pt x="3296" y="0"/>
                </a:lnTo>
                <a:lnTo>
                  <a:pt x="3296" y="4"/>
                </a:lnTo>
                <a:lnTo>
                  <a:pt x="3279" y="4"/>
                </a:lnTo>
                <a:lnTo>
                  <a:pt x="3279" y="0"/>
                </a:lnTo>
                <a:close/>
                <a:moveTo>
                  <a:pt x="3247" y="0"/>
                </a:moveTo>
                <a:lnTo>
                  <a:pt x="3263" y="0"/>
                </a:lnTo>
                <a:lnTo>
                  <a:pt x="3263" y="4"/>
                </a:lnTo>
                <a:lnTo>
                  <a:pt x="3247" y="4"/>
                </a:lnTo>
                <a:lnTo>
                  <a:pt x="3247" y="0"/>
                </a:lnTo>
                <a:close/>
                <a:moveTo>
                  <a:pt x="3215" y="0"/>
                </a:moveTo>
                <a:lnTo>
                  <a:pt x="3231" y="0"/>
                </a:lnTo>
                <a:lnTo>
                  <a:pt x="3231" y="4"/>
                </a:lnTo>
                <a:lnTo>
                  <a:pt x="3215" y="4"/>
                </a:lnTo>
                <a:lnTo>
                  <a:pt x="3215" y="0"/>
                </a:lnTo>
                <a:close/>
                <a:moveTo>
                  <a:pt x="3183" y="0"/>
                </a:moveTo>
                <a:lnTo>
                  <a:pt x="3199" y="0"/>
                </a:lnTo>
                <a:lnTo>
                  <a:pt x="3199" y="4"/>
                </a:lnTo>
                <a:lnTo>
                  <a:pt x="3183" y="4"/>
                </a:lnTo>
                <a:lnTo>
                  <a:pt x="3183" y="0"/>
                </a:lnTo>
                <a:close/>
                <a:moveTo>
                  <a:pt x="3151" y="0"/>
                </a:moveTo>
                <a:lnTo>
                  <a:pt x="3167" y="0"/>
                </a:lnTo>
                <a:lnTo>
                  <a:pt x="3167" y="4"/>
                </a:lnTo>
                <a:lnTo>
                  <a:pt x="3151" y="4"/>
                </a:lnTo>
                <a:lnTo>
                  <a:pt x="3151" y="0"/>
                </a:lnTo>
                <a:close/>
                <a:moveTo>
                  <a:pt x="3119" y="0"/>
                </a:moveTo>
                <a:lnTo>
                  <a:pt x="3135" y="0"/>
                </a:lnTo>
                <a:lnTo>
                  <a:pt x="3135" y="4"/>
                </a:lnTo>
                <a:lnTo>
                  <a:pt x="3119" y="4"/>
                </a:lnTo>
                <a:lnTo>
                  <a:pt x="3119" y="0"/>
                </a:lnTo>
                <a:close/>
                <a:moveTo>
                  <a:pt x="3087" y="0"/>
                </a:moveTo>
                <a:lnTo>
                  <a:pt x="3103" y="0"/>
                </a:lnTo>
                <a:lnTo>
                  <a:pt x="3103" y="4"/>
                </a:lnTo>
                <a:lnTo>
                  <a:pt x="3087" y="4"/>
                </a:lnTo>
                <a:lnTo>
                  <a:pt x="3087" y="0"/>
                </a:lnTo>
                <a:close/>
                <a:moveTo>
                  <a:pt x="3054" y="0"/>
                </a:moveTo>
                <a:lnTo>
                  <a:pt x="3071" y="0"/>
                </a:lnTo>
                <a:lnTo>
                  <a:pt x="3071" y="4"/>
                </a:lnTo>
                <a:lnTo>
                  <a:pt x="3054" y="4"/>
                </a:lnTo>
                <a:lnTo>
                  <a:pt x="3054" y="0"/>
                </a:lnTo>
                <a:close/>
                <a:moveTo>
                  <a:pt x="3022" y="0"/>
                </a:moveTo>
                <a:lnTo>
                  <a:pt x="3038" y="0"/>
                </a:lnTo>
                <a:lnTo>
                  <a:pt x="3038" y="4"/>
                </a:lnTo>
                <a:lnTo>
                  <a:pt x="3022" y="4"/>
                </a:lnTo>
                <a:lnTo>
                  <a:pt x="3022" y="0"/>
                </a:lnTo>
                <a:close/>
                <a:moveTo>
                  <a:pt x="2990" y="0"/>
                </a:moveTo>
                <a:lnTo>
                  <a:pt x="3006" y="0"/>
                </a:lnTo>
                <a:lnTo>
                  <a:pt x="3006" y="4"/>
                </a:lnTo>
                <a:lnTo>
                  <a:pt x="2990" y="4"/>
                </a:lnTo>
                <a:lnTo>
                  <a:pt x="2990" y="0"/>
                </a:lnTo>
                <a:close/>
                <a:moveTo>
                  <a:pt x="2958" y="0"/>
                </a:moveTo>
                <a:lnTo>
                  <a:pt x="2974" y="0"/>
                </a:lnTo>
                <a:lnTo>
                  <a:pt x="2974" y="4"/>
                </a:lnTo>
                <a:lnTo>
                  <a:pt x="2958" y="4"/>
                </a:lnTo>
                <a:lnTo>
                  <a:pt x="2958" y="0"/>
                </a:lnTo>
                <a:close/>
                <a:moveTo>
                  <a:pt x="2926" y="0"/>
                </a:moveTo>
                <a:lnTo>
                  <a:pt x="2942" y="0"/>
                </a:lnTo>
                <a:lnTo>
                  <a:pt x="2942" y="4"/>
                </a:lnTo>
                <a:lnTo>
                  <a:pt x="2926" y="4"/>
                </a:lnTo>
                <a:lnTo>
                  <a:pt x="2926" y="0"/>
                </a:lnTo>
                <a:close/>
                <a:moveTo>
                  <a:pt x="2894" y="0"/>
                </a:moveTo>
                <a:lnTo>
                  <a:pt x="2910" y="0"/>
                </a:lnTo>
                <a:lnTo>
                  <a:pt x="2910" y="4"/>
                </a:lnTo>
                <a:lnTo>
                  <a:pt x="2894" y="4"/>
                </a:lnTo>
                <a:lnTo>
                  <a:pt x="2894" y="0"/>
                </a:lnTo>
                <a:close/>
                <a:moveTo>
                  <a:pt x="2861" y="0"/>
                </a:moveTo>
                <a:lnTo>
                  <a:pt x="2877" y="0"/>
                </a:lnTo>
                <a:lnTo>
                  <a:pt x="2877" y="4"/>
                </a:lnTo>
                <a:lnTo>
                  <a:pt x="2861" y="4"/>
                </a:lnTo>
                <a:lnTo>
                  <a:pt x="2861" y="0"/>
                </a:lnTo>
                <a:close/>
                <a:moveTo>
                  <a:pt x="2829" y="0"/>
                </a:moveTo>
                <a:lnTo>
                  <a:pt x="2845" y="0"/>
                </a:lnTo>
                <a:lnTo>
                  <a:pt x="2845" y="4"/>
                </a:lnTo>
                <a:lnTo>
                  <a:pt x="2829" y="4"/>
                </a:lnTo>
                <a:lnTo>
                  <a:pt x="2829" y="0"/>
                </a:lnTo>
                <a:close/>
                <a:moveTo>
                  <a:pt x="2797" y="0"/>
                </a:moveTo>
                <a:lnTo>
                  <a:pt x="2813" y="0"/>
                </a:lnTo>
                <a:lnTo>
                  <a:pt x="2813" y="4"/>
                </a:lnTo>
                <a:lnTo>
                  <a:pt x="2797" y="4"/>
                </a:lnTo>
                <a:lnTo>
                  <a:pt x="2797" y="0"/>
                </a:lnTo>
                <a:close/>
                <a:moveTo>
                  <a:pt x="2765" y="0"/>
                </a:moveTo>
                <a:lnTo>
                  <a:pt x="2781" y="0"/>
                </a:lnTo>
                <a:lnTo>
                  <a:pt x="2781" y="4"/>
                </a:lnTo>
                <a:lnTo>
                  <a:pt x="2765" y="4"/>
                </a:lnTo>
                <a:lnTo>
                  <a:pt x="2765" y="0"/>
                </a:lnTo>
                <a:close/>
                <a:moveTo>
                  <a:pt x="2733" y="0"/>
                </a:moveTo>
                <a:lnTo>
                  <a:pt x="2749" y="0"/>
                </a:lnTo>
                <a:lnTo>
                  <a:pt x="2749" y="4"/>
                </a:lnTo>
                <a:lnTo>
                  <a:pt x="2733" y="4"/>
                </a:lnTo>
                <a:lnTo>
                  <a:pt x="2733" y="0"/>
                </a:lnTo>
                <a:close/>
                <a:moveTo>
                  <a:pt x="2701" y="0"/>
                </a:moveTo>
                <a:lnTo>
                  <a:pt x="2717" y="0"/>
                </a:lnTo>
                <a:lnTo>
                  <a:pt x="2717" y="4"/>
                </a:lnTo>
                <a:lnTo>
                  <a:pt x="2701" y="4"/>
                </a:lnTo>
                <a:lnTo>
                  <a:pt x="2701" y="0"/>
                </a:lnTo>
                <a:close/>
                <a:moveTo>
                  <a:pt x="2668" y="0"/>
                </a:moveTo>
                <a:lnTo>
                  <a:pt x="2685" y="0"/>
                </a:lnTo>
                <a:lnTo>
                  <a:pt x="2685" y="4"/>
                </a:lnTo>
                <a:lnTo>
                  <a:pt x="2668" y="4"/>
                </a:lnTo>
                <a:lnTo>
                  <a:pt x="2668" y="0"/>
                </a:lnTo>
                <a:close/>
                <a:moveTo>
                  <a:pt x="2636" y="0"/>
                </a:moveTo>
                <a:lnTo>
                  <a:pt x="2652" y="0"/>
                </a:lnTo>
                <a:lnTo>
                  <a:pt x="2652" y="4"/>
                </a:lnTo>
                <a:lnTo>
                  <a:pt x="2636" y="4"/>
                </a:lnTo>
                <a:lnTo>
                  <a:pt x="2636" y="0"/>
                </a:lnTo>
                <a:close/>
                <a:moveTo>
                  <a:pt x="2604" y="0"/>
                </a:moveTo>
                <a:lnTo>
                  <a:pt x="2620" y="0"/>
                </a:lnTo>
                <a:lnTo>
                  <a:pt x="2620" y="4"/>
                </a:lnTo>
                <a:lnTo>
                  <a:pt x="2604" y="4"/>
                </a:lnTo>
                <a:lnTo>
                  <a:pt x="2604" y="0"/>
                </a:lnTo>
                <a:close/>
                <a:moveTo>
                  <a:pt x="2572" y="0"/>
                </a:moveTo>
                <a:lnTo>
                  <a:pt x="2588" y="0"/>
                </a:lnTo>
                <a:lnTo>
                  <a:pt x="2588" y="4"/>
                </a:lnTo>
                <a:lnTo>
                  <a:pt x="2572" y="4"/>
                </a:lnTo>
                <a:lnTo>
                  <a:pt x="2572" y="0"/>
                </a:lnTo>
                <a:close/>
                <a:moveTo>
                  <a:pt x="2540" y="0"/>
                </a:moveTo>
                <a:lnTo>
                  <a:pt x="2556" y="0"/>
                </a:lnTo>
                <a:lnTo>
                  <a:pt x="2556" y="4"/>
                </a:lnTo>
                <a:lnTo>
                  <a:pt x="2540" y="4"/>
                </a:lnTo>
                <a:lnTo>
                  <a:pt x="2540" y="0"/>
                </a:lnTo>
                <a:close/>
                <a:moveTo>
                  <a:pt x="2508" y="0"/>
                </a:moveTo>
                <a:lnTo>
                  <a:pt x="2524" y="0"/>
                </a:lnTo>
                <a:lnTo>
                  <a:pt x="2524" y="4"/>
                </a:lnTo>
                <a:lnTo>
                  <a:pt x="2508" y="4"/>
                </a:lnTo>
                <a:lnTo>
                  <a:pt x="2508" y="0"/>
                </a:lnTo>
                <a:close/>
                <a:moveTo>
                  <a:pt x="2476" y="0"/>
                </a:moveTo>
                <a:lnTo>
                  <a:pt x="2492" y="0"/>
                </a:lnTo>
                <a:lnTo>
                  <a:pt x="2492" y="4"/>
                </a:lnTo>
                <a:lnTo>
                  <a:pt x="2476" y="4"/>
                </a:lnTo>
                <a:lnTo>
                  <a:pt x="2476" y="0"/>
                </a:lnTo>
                <a:close/>
                <a:moveTo>
                  <a:pt x="2443" y="0"/>
                </a:moveTo>
                <a:lnTo>
                  <a:pt x="2460" y="0"/>
                </a:lnTo>
                <a:lnTo>
                  <a:pt x="2460" y="4"/>
                </a:lnTo>
                <a:lnTo>
                  <a:pt x="2443" y="4"/>
                </a:lnTo>
                <a:lnTo>
                  <a:pt x="2443" y="0"/>
                </a:lnTo>
                <a:close/>
                <a:moveTo>
                  <a:pt x="2411" y="0"/>
                </a:moveTo>
                <a:lnTo>
                  <a:pt x="2427" y="0"/>
                </a:lnTo>
                <a:lnTo>
                  <a:pt x="2427" y="4"/>
                </a:lnTo>
                <a:lnTo>
                  <a:pt x="2411" y="4"/>
                </a:lnTo>
                <a:lnTo>
                  <a:pt x="2411" y="0"/>
                </a:lnTo>
                <a:close/>
                <a:moveTo>
                  <a:pt x="2379" y="0"/>
                </a:moveTo>
                <a:lnTo>
                  <a:pt x="2395" y="0"/>
                </a:lnTo>
                <a:lnTo>
                  <a:pt x="2395" y="4"/>
                </a:lnTo>
                <a:lnTo>
                  <a:pt x="2379" y="4"/>
                </a:lnTo>
                <a:lnTo>
                  <a:pt x="2379" y="0"/>
                </a:lnTo>
                <a:close/>
                <a:moveTo>
                  <a:pt x="2347" y="0"/>
                </a:moveTo>
                <a:lnTo>
                  <a:pt x="2363" y="0"/>
                </a:lnTo>
                <a:lnTo>
                  <a:pt x="2363" y="4"/>
                </a:lnTo>
                <a:lnTo>
                  <a:pt x="2347" y="4"/>
                </a:lnTo>
                <a:lnTo>
                  <a:pt x="2347" y="0"/>
                </a:lnTo>
                <a:close/>
                <a:moveTo>
                  <a:pt x="2315" y="0"/>
                </a:moveTo>
                <a:lnTo>
                  <a:pt x="2331" y="0"/>
                </a:lnTo>
                <a:lnTo>
                  <a:pt x="2331" y="4"/>
                </a:lnTo>
                <a:lnTo>
                  <a:pt x="2315" y="4"/>
                </a:lnTo>
                <a:lnTo>
                  <a:pt x="2315" y="0"/>
                </a:lnTo>
                <a:close/>
                <a:moveTo>
                  <a:pt x="2283" y="0"/>
                </a:moveTo>
                <a:lnTo>
                  <a:pt x="2299" y="0"/>
                </a:lnTo>
                <a:lnTo>
                  <a:pt x="2299" y="4"/>
                </a:lnTo>
                <a:lnTo>
                  <a:pt x="2283" y="4"/>
                </a:lnTo>
                <a:lnTo>
                  <a:pt x="2283" y="0"/>
                </a:lnTo>
                <a:close/>
                <a:moveTo>
                  <a:pt x="2251" y="0"/>
                </a:moveTo>
                <a:lnTo>
                  <a:pt x="2267" y="0"/>
                </a:lnTo>
                <a:lnTo>
                  <a:pt x="2267" y="4"/>
                </a:lnTo>
                <a:lnTo>
                  <a:pt x="2251" y="4"/>
                </a:lnTo>
                <a:lnTo>
                  <a:pt x="2251" y="0"/>
                </a:lnTo>
                <a:close/>
                <a:moveTo>
                  <a:pt x="2218" y="0"/>
                </a:moveTo>
                <a:lnTo>
                  <a:pt x="2234" y="0"/>
                </a:lnTo>
                <a:lnTo>
                  <a:pt x="2234" y="4"/>
                </a:lnTo>
                <a:lnTo>
                  <a:pt x="2218" y="4"/>
                </a:lnTo>
                <a:lnTo>
                  <a:pt x="2218" y="0"/>
                </a:lnTo>
                <a:close/>
                <a:moveTo>
                  <a:pt x="2186" y="0"/>
                </a:moveTo>
                <a:lnTo>
                  <a:pt x="2202" y="0"/>
                </a:lnTo>
                <a:lnTo>
                  <a:pt x="2202" y="4"/>
                </a:lnTo>
                <a:lnTo>
                  <a:pt x="2186" y="4"/>
                </a:lnTo>
                <a:lnTo>
                  <a:pt x="2186" y="0"/>
                </a:lnTo>
                <a:close/>
                <a:moveTo>
                  <a:pt x="2154" y="0"/>
                </a:moveTo>
                <a:lnTo>
                  <a:pt x="2170" y="0"/>
                </a:lnTo>
                <a:lnTo>
                  <a:pt x="2170" y="4"/>
                </a:lnTo>
                <a:lnTo>
                  <a:pt x="2154" y="4"/>
                </a:lnTo>
                <a:lnTo>
                  <a:pt x="2154" y="0"/>
                </a:lnTo>
                <a:close/>
                <a:moveTo>
                  <a:pt x="2122" y="0"/>
                </a:moveTo>
                <a:lnTo>
                  <a:pt x="2138" y="0"/>
                </a:lnTo>
                <a:lnTo>
                  <a:pt x="2138" y="4"/>
                </a:lnTo>
                <a:lnTo>
                  <a:pt x="2122" y="4"/>
                </a:lnTo>
                <a:lnTo>
                  <a:pt x="2122" y="0"/>
                </a:lnTo>
                <a:close/>
                <a:moveTo>
                  <a:pt x="2090" y="0"/>
                </a:moveTo>
                <a:lnTo>
                  <a:pt x="2106" y="0"/>
                </a:lnTo>
                <a:lnTo>
                  <a:pt x="2106" y="4"/>
                </a:lnTo>
                <a:lnTo>
                  <a:pt x="2090" y="4"/>
                </a:lnTo>
                <a:lnTo>
                  <a:pt x="2090" y="0"/>
                </a:lnTo>
                <a:close/>
                <a:moveTo>
                  <a:pt x="2058" y="0"/>
                </a:moveTo>
                <a:lnTo>
                  <a:pt x="2074" y="0"/>
                </a:lnTo>
                <a:lnTo>
                  <a:pt x="2074" y="4"/>
                </a:lnTo>
                <a:lnTo>
                  <a:pt x="2058" y="4"/>
                </a:lnTo>
                <a:lnTo>
                  <a:pt x="2058" y="0"/>
                </a:lnTo>
                <a:close/>
                <a:moveTo>
                  <a:pt x="2026" y="0"/>
                </a:moveTo>
                <a:lnTo>
                  <a:pt x="2042" y="0"/>
                </a:lnTo>
                <a:lnTo>
                  <a:pt x="2042" y="4"/>
                </a:lnTo>
                <a:lnTo>
                  <a:pt x="2026" y="4"/>
                </a:lnTo>
                <a:lnTo>
                  <a:pt x="2026" y="0"/>
                </a:lnTo>
                <a:close/>
                <a:moveTo>
                  <a:pt x="1993" y="0"/>
                </a:moveTo>
                <a:lnTo>
                  <a:pt x="2009" y="0"/>
                </a:lnTo>
                <a:lnTo>
                  <a:pt x="2009" y="4"/>
                </a:lnTo>
                <a:lnTo>
                  <a:pt x="1993" y="4"/>
                </a:lnTo>
                <a:lnTo>
                  <a:pt x="1993" y="0"/>
                </a:lnTo>
                <a:close/>
                <a:moveTo>
                  <a:pt x="1961" y="0"/>
                </a:moveTo>
                <a:lnTo>
                  <a:pt x="1977" y="0"/>
                </a:lnTo>
                <a:lnTo>
                  <a:pt x="1977" y="4"/>
                </a:lnTo>
                <a:lnTo>
                  <a:pt x="1961" y="4"/>
                </a:lnTo>
                <a:lnTo>
                  <a:pt x="1961" y="0"/>
                </a:lnTo>
                <a:close/>
                <a:moveTo>
                  <a:pt x="1929" y="0"/>
                </a:moveTo>
                <a:lnTo>
                  <a:pt x="1945" y="0"/>
                </a:lnTo>
                <a:lnTo>
                  <a:pt x="1945" y="4"/>
                </a:lnTo>
                <a:lnTo>
                  <a:pt x="1929" y="4"/>
                </a:lnTo>
                <a:lnTo>
                  <a:pt x="1929" y="0"/>
                </a:lnTo>
                <a:close/>
                <a:moveTo>
                  <a:pt x="1897" y="0"/>
                </a:moveTo>
                <a:lnTo>
                  <a:pt x="1913" y="0"/>
                </a:lnTo>
                <a:lnTo>
                  <a:pt x="1913" y="4"/>
                </a:lnTo>
                <a:lnTo>
                  <a:pt x="1897" y="4"/>
                </a:lnTo>
                <a:lnTo>
                  <a:pt x="1897" y="0"/>
                </a:lnTo>
                <a:close/>
                <a:moveTo>
                  <a:pt x="1865" y="0"/>
                </a:moveTo>
                <a:lnTo>
                  <a:pt x="1881" y="0"/>
                </a:lnTo>
                <a:lnTo>
                  <a:pt x="1881" y="4"/>
                </a:lnTo>
                <a:lnTo>
                  <a:pt x="1865" y="4"/>
                </a:lnTo>
                <a:lnTo>
                  <a:pt x="1865" y="0"/>
                </a:lnTo>
                <a:close/>
                <a:moveTo>
                  <a:pt x="1833" y="0"/>
                </a:moveTo>
                <a:lnTo>
                  <a:pt x="1849" y="0"/>
                </a:lnTo>
                <a:lnTo>
                  <a:pt x="1849" y="4"/>
                </a:lnTo>
                <a:lnTo>
                  <a:pt x="1833" y="4"/>
                </a:lnTo>
                <a:lnTo>
                  <a:pt x="1833" y="0"/>
                </a:lnTo>
                <a:close/>
                <a:moveTo>
                  <a:pt x="1800" y="0"/>
                </a:moveTo>
                <a:lnTo>
                  <a:pt x="1817" y="0"/>
                </a:lnTo>
                <a:lnTo>
                  <a:pt x="1817" y="4"/>
                </a:lnTo>
                <a:lnTo>
                  <a:pt x="1800" y="4"/>
                </a:lnTo>
                <a:lnTo>
                  <a:pt x="1800" y="0"/>
                </a:lnTo>
                <a:close/>
                <a:moveTo>
                  <a:pt x="1768" y="0"/>
                </a:moveTo>
                <a:lnTo>
                  <a:pt x="1784" y="0"/>
                </a:lnTo>
                <a:lnTo>
                  <a:pt x="1784" y="4"/>
                </a:lnTo>
                <a:lnTo>
                  <a:pt x="1768" y="4"/>
                </a:lnTo>
                <a:lnTo>
                  <a:pt x="1768" y="0"/>
                </a:lnTo>
                <a:close/>
                <a:moveTo>
                  <a:pt x="1736" y="0"/>
                </a:moveTo>
                <a:lnTo>
                  <a:pt x="1752" y="0"/>
                </a:lnTo>
                <a:lnTo>
                  <a:pt x="1752" y="4"/>
                </a:lnTo>
                <a:lnTo>
                  <a:pt x="1736" y="4"/>
                </a:lnTo>
                <a:lnTo>
                  <a:pt x="1736" y="0"/>
                </a:lnTo>
                <a:close/>
                <a:moveTo>
                  <a:pt x="1704" y="0"/>
                </a:moveTo>
                <a:lnTo>
                  <a:pt x="1720" y="0"/>
                </a:lnTo>
                <a:lnTo>
                  <a:pt x="1720" y="4"/>
                </a:lnTo>
                <a:lnTo>
                  <a:pt x="1704" y="4"/>
                </a:lnTo>
                <a:lnTo>
                  <a:pt x="1704" y="0"/>
                </a:lnTo>
                <a:close/>
                <a:moveTo>
                  <a:pt x="1672" y="0"/>
                </a:moveTo>
                <a:lnTo>
                  <a:pt x="1688" y="0"/>
                </a:lnTo>
                <a:lnTo>
                  <a:pt x="1688" y="4"/>
                </a:lnTo>
                <a:lnTo>
                  <a:pt x="1672" y="4"/>
                </a:lnTo>
                <a:lnTo>
                  <a:pt x="1672" y="0"/>
                </a:lnTo>
                <a:close/>
                <a:moveTo>
                  <a:pt x="1640" y="0"/>
                </a:moveTo>
                <a:lnTo>
                  <a:pt x="1656" y="0"/>
                </a:lnTo>
                <a:lnTo>
                  <a:pt x="1656" y="4"/>
                </a:lnTo>
                <a:lnTo>
                  <a:pt x="1640" y="4"/>
                </a:lnTo>
                <a:lnTo>
                  <a:pt x="1640" y="0"/>
                </a:lnTo>
                <a:close/>
                <a:moveTo>
                  <a:pt x="1608" y="0"/>
                </a:moveTo>
                <a:lnTo>
                  <a:pt x="1624" y="0"/>
                </a:lnTo>
                <a:lnTo>
                  <a:pt x="1624" y="4"/>
                </a:lnTo>
                <a:lnTo>
                  <a:pt x="1608" y="4"/>
                </a:lnTo>
                <a:lnTo>
                  <a:pt x="1608" y="0"/>
                </a:lnTo>
                <a:close/>
                <a:moveTo>
                  <a:pt x="1575" y="0"/>
                </a:moveTo>
                <a:lnTo>
                  <a:pt x="1592" y="0"/>
                </a:lnTo>
                <a:lnTo>
                  <a:pt x="1592" y="4"/>
                </a:lnTo>
                <a:lnTo>
                  <a:pt x="1575" y="4"/>
                </a:lnTo>
                <a:lnTo>
                  <a:pt x="1575" y="0"/>
                </a:lnTo>
                <a:close/>
                <a:moveTo>
                  <a:pt x="1543" y="0"/>
                </a:moveTo>
                <a:lnTo>
                  <a:pt x="1559" y="0"/>
                </a:lnTo>
                <a:lnTo>
                  <a:pt x="1559" y="4"/>
                </a:lnTo>
                <a:lnTo>
                  <a:pt x="1543" y="4"/>
                </a:lnTo>
                <a:lnTo>
                  <a:pt x="1543" y="0"/>
                </a:lnTo>
                <a:close/>
                <a:moveTo>
                  <a:pt x="1511" y="0"/>
                </a:moveTo>
                <a:lnTo>
                  <a:pt x="1527" y="0"/>
                </a:lnTo>
                <a:lnTo>
                  <a:pt x="1527" y="4"/>
                </a:lnTo>
                <a:lnTo>
                  <a:pt x="1511" y="4"/>
                </a:lnTo>
                <a:lnTo>
                  <a:pt x="1511" y="0"/>
                </a:lnTo>
                <a:close/>
                <a:moveTo>
                  <a:pt x="1479" y="0"/>
                </a:moveTo>
                <a:lnTo>
                  <a:pt x="1495" y="0"/>
                </a:lnTo>
                <a:lnTo>
                  <a:pt x="1495" y="4"/>
                </a:lnTo>
                <a:lnTo>
                  <a:pt x="1479" y="4"/>
                </a:lnTo>
                <a:lnTo>
                  <a:pt x="1479" y="0"/>
                </a:lnTo>
                <a:close/>
                <a:moveTo>
                  <a:pt x="1447" y="0"/>
                </a:moveTo>
                <a:lnTo>
                  <a:pt x="1463" y="0"/>
                </a:lnTo>
                <a:lnTo>
                  <a:pt x="1463" y="4"/>
                </a:lnTo>
                <a:lnTo>
                  <a:pt x="1447" y="4"/>
                </a:lnTo>
                <a:lnTo>
                  <a:pt x="1447" y="0"/>
                </a:lnTo>
                <a:close/>
                <a:moveTo>
                  <a:pt x="1415" y="0"/>
                </a:moveTo>
                <a:lnTo>
                  <a:pt x="1431" y="0"/>
                </a:lnTo>
                <a:lnTo>
                  <a:pt x="1431" y="4"/>
                </a:lnTo>
                <a:lnTo>
                  <a:pt x="1415" y="4"/>
                </a:lnTo>
                <a:lnTo>
                  <a:pt x="1415" y="0"/>
                </a:lnTo>
                <a:close/>
                <a:moveTo>
                  <a:pt x="1383" y="0"/>
                </a:moveTo>
                <a:lnTo>
                  <a:pt x="1399" y="0"/>
                </a:lnTo>
                <a:lnTo>
                  <a:pt x="1399" y="4"/>
                </a:lnTo>
                <a:lnTo>
                  <a:pt x="1383" y="4"/>
                </a:lnTo>
                <a:lnTo>
                  <a:pt x="1383" y="0"/>
                </a:lnTo>
                <a:close/>
                <a:moveTo>
                  <a:pt x="1350" y="0"/>
                </a:moveTo>
                <a:lnTo>
                  <a:pt x="1367" y="0"/>
                </a:lnTo>
                <a:lnTo>
                  <a:pt x="1367" y="4"/>
                </a:lnTo>
                <a:lnTo>
                  <a:pt x="1350" y="4"/>
                </a:lnTo>
                <a:lnTo>
                  <a:pt x="1350" y="0"/>
                </a:lnTo>
                <a:close/>
                <a:moveTo>
                  <a:pt x="1318" y="0"/>
                </a:moveTo>
                <a:lnTo>
                  <a:pt x="1334" y="0"/>
                </a:lnTo>
                <a:lnTo>
                  <a:pt x="1334" y="4"/>
                </a:lnTo>
                <a:lnTo>
                  <a:pt x="1318" y="4"/>
                </a:lnTo>
                <a:lnTo>
                  <a:pt x="1318" y="0"/>
                </a:lnTo>
                <a:close/>
                <a:moveTo>
                  <a:pt x="1286" y="0"/>
                </a:moveTo>
                <a:lnTo>
                  <a:pt x="1302" y="0"/>
                </a:lnTo>
                <a:lnTo>
                  <a:pt x="1302" y="4"/>
                </a:lnTo>
                <a:lnTo>
                  <a:pt x="1286" y="4"/>
                </a:lnTo>
                <a:lnTo>
                  <a:pt x="1286" y="0"/>
                </a:lnTo>
                <a:close/>
                <a:moveTo>
                  <a:pt x="1254" y="0"/>
                </a:moveTo>
                <a:lnTo>
                  <a:pt x="1270" y="0"/>
                </a:lnTo>
                <a:lnTo>
                  <a:pt x="1270" y="4"/>
                </a:lnTo>
                <a:lnTo>
                  <a:pt x="1254" y="4"/>
                </a:lnTo>
                <a:lnTo>
                  <a:pt x="1254" y="0"/>
                </a:lnTo>
                <a:close/>
                <a:moveTo>
                  <a:pt x="1222" y="0"/>
                </a:moveTo>
                <a:lnTo>
                  <a:pt x="1238" y="0"/>
                </a:lnTo>
                <a:lnTo>
                  <a:pt x="1238" y="4"/>
                </a:lnTo>
                <a:lnTo>
                  <a:pt x="1222" y="4"/>
                </a:lnTo>
                <a:lnTo>
                  <a:pt x="1222" y="0"/>
                </a:lnTo>
                <a:close/>
                <a:moveTo>
                  <a:pt x="1190" y="0"/>
                </a:moveTo>
                <a:lnTo>
                  <a:pt x="1206" y="0"/>
                </a:lnTo>
                <a:lnTo>
                  <a:pt x="1206" y="4"/>
                </a:lnTo>
                <a:lnTo>
                  <a:pt x="1190" y="4"/>
                </a:lnTo>
                <a:lnTo>
                  <a:pt x="1190" y="0"/>
                </a:lnTo>
                <a:close/>
                <a:moveTo>
                  <a:pt x="1158" y="0"/>
                </a:moveTo>
                <a:lnTo>
                  <a:pt x="1174" y="0"/>
                </a:lnTo>
                <a:lnTo>
                  <a:pt x="1174" y="4"/>
                </a:lnTo>
                <a:lnTo>
                  <a:pt x="1158" y="4"/>
                </a:lnTo>
                <a:lnTo>
                  <a:pt x="1158" y="0"/>
                </a:lnTo>
                <a:close/>
                <a:moveTo>
                  <a:pt x="1125" y="0"/>
                </a:moveTo>
                <a:lnTo>
                  <a:pt x="1141" y="0"/>
                </a:lnTo>
                <a:lnTo>
                  <a:pt x="1141" y="4"/>
                </a:lnTo>
                <a:lnTo>
                  <a:pt x="1125" y="4"/>
                </a:lnTo>
                <a:lnTo>
                  <a:pt x="1125" y="0"/>
                </a:lnTo>
                <a:close/>
                <a:moveTo>
                  <a:pt x="1093" y="0"/>
                </a:moveTo>
                <a:lnTo>
                  <a:pt x="1109" y="0"/>
                </a:lnTo>
                <a:lnTo>
                  <a:pt x="1109" y="4"/>
                </a:lnTo>
                <a:lnTo>
                  <a:pt x="1093" y="4"/>
                </a:lnTo>
                <a:lnTo>
                  <a:pt x="1093" y="0"/>
                </a:lnTo>
                <a:close/>
                <a:moveTo>
                  <a:pt x="1061" y="0"/>
                </a:moveTo>
                <a:lnTo>
                  <a:pt x="1077" y="0"/>
                </a:lnTo>
                <a:lnTo>
                  <a:pt x="1077" y="4"/>
                </a:lnTo>
                <a:lnTo>
                  <a:pt x="1061" y="4"/>
                </a:lnTo>
                <a:lnTo>
                  <a:pt x="1061" y="0"/>
                </a:lnTo>
                <a:close/>
                <a:moveTo>
                  <a:pt x="1029" y="0"/>
                </a:moveTo>
                <a:lnTo>
                  <a:pt x="1045" y="0"/>
                </a:lnTo>
                <a:lnTo>
                  <a:pt x="1045" y="4"/>
                </a:lnTo>
                <a:lnTo>
                  <a:pt x="1029" y="4"/>
                </a:lnTo>
                <a:lnTo>
                  <a:pt x="1029" y="0"/>
                </a:lnTo>
                <a:close/>
                <a:moveTo>
                  <a:pt x="997" y="0"/>
                </a:moveTo>
                <a:lnTo>
                  <a:pt x="1013" y="0"/>
                </a:lnTo>
                <a:lnTo>
                  <a:pt x="1013" y="4"/>
                </a:lnTo>
                <a:lnTo>
                  <a:pt x="997" y="4"/>
                </a:lnTo>
                <a:lnTo>
                  <a:pt x="997" y="0"/>
                </a:lnTo>
                <a:close/>
                <a:moveTo>
                  <a:pt x="964" y="0"/>
                </a:moveTo>
                <a:lnTo>
                  <a:pt x="981" y="0"/>
                </a:lnTo>
                <a:lnTo>
                  <a:pt x="981" y="4"/>
                </a:lnTo>
                <a:lnTo>
                  <a:pt x="964" y="4"/>
                </a:lnTo>
                <a:lnTo>
                  <a:pt x="964" y="0"/>
                </a:lnTo>
                <a:close/>
                <a:moveTo>
                  <a:pt x="932" y="0"/>
                </a:moveTo>
                <a:lnTo>
                  <a:pt x="948" y="0"/>
                </a:lnTo>
                <a:lnTo>
                  <a:pt x="948" y="4"/>
                </a:lnTo>
                <a:lnTo>
                  <a:pt x="932" y="4"/>
                </a:lnTo>
                <a:lnTo>
                  <a:pt x="932" y="0"/>
                </a:lnTo>
                <a:close/>
                <a:moveTo>
                  <a:pt x="900" y="0"/>
                </a:moveTo>
                <a:lnTo>
                  <a:pt x="916" y="0"/>
                </a:lnTo>
                <a:lnTo>
                  <a:pt x="916" y="4"/>
                </a:lnTo>
                <a:lnTo>
                  <a:pt x="900" y="4"/>
                </a:lnTo>
                <a:lnTo>
                  <a:pt x="900" y="0"/>
                </a:lnTo>
                <a:close/>
                <a:moveTo>
                  <a:pt x="868" y="0"/>
                </a:moveTo>
                <a:lnTo>
                  <a:pt x="884" y="0"/>
                </a:lnTo>
                <a:lnTo>
                  <a:pt x="884" y="4"/>
                </a:lnTo>
                <a:lnTo>
                  <a:pt x="868" y="4"/>
                </a:lnTo>
                <a:lnTo>
                  <a:pt x="868" y="0"/>
                </a:lnTo>
                <a:close/>
                <a:moveTo>
                  <a:pt x="836" y="0"/>
                </a:moveTo>
                <a:lnTo>
                  <a:pt x="852" y="0"/>
                </a:lnTo>
                <a:lnTo>
                  <a:pt x="852" y="4"/>
                </a:lnTo>
                <a:lnTo>
                  <a:pt x="836" y="4"/>
                </a:lnTo>
                <a:lnTo>
                  <a:pt x="836" y="0"/>
                </a:lnTo>
                <a:close/>
                <a:moveTo>
                  <a:pt x="804" y="0"/>
                </a:moveTo>
                <a:lnTo>
                  <a:pt x="820" y="0"/>
                </a:lnTo>
                <a:lnTo>
                  <a:pt x="820" y="4"/>
                </a:lnTo>
                <a:lnTo>
                  <a:pt x="804" y="4"/>
                </a:lnTo>
                <a:lnTo>
                  <a:pt x="804" y="0"/>
                </a:lnTo>
                <a:close/>
                <a:moveTo>
                  <a:pt x="772" y="0"/>
                </a:moveTo>
                <a:lnTo>
                  <a:pt x="788" y="0"/>
                </a:lnTo>
                <a:lnTo>
                  <a:pt x="788" y="4"/>
                </a:lnTo>
                <a:lnTo>
                  <a:pt x="772" y="4"/>
                </a:lnTo>
                <a:lnTo>
                  <a:pt x="772" y="0"/>
                </a:lnTo>
                <a:close/>
                <a:moveTo>
                  <a:pt x="739" y="0"/>
                </a:moveTo>
                <a:lnTo>
                  <a:pt x="756" y="0"/>
                </a:lnTo>
                <a:lnTo>
                  <a:pt x="756" y="4"/>
                </a:lnTo>
                <a:lnTo>
                  <a:pt x="739" y="4"/>
                </a:lnTo>
                <a:lnTo>
                  <a:pt x="739" y="0"/>
                </a:lnTo>
                <a:close/>
                <a:moveTo>
                  <a:pt x="707" y="0"/>
                </a:moveTo>
                <a:lnTo>
                  <a:pt x="723" y="0"/>
                </a:lnTo>
                <a:lnTo>
                  <a:pt x="723" y="4"/>
                </a:lnTo>
                <a:lnTo>
                  <a:pt x="707" y="4"/>
                </a:lnTo>
                <a:lnTo>
                  <a:pt x="707" y="0"/>
                </a:lnTo>
                <a:close/>
                <a:moveTo>
                  <a:pt x="675" y="0"/>
                </a:moveTo>
                <a:lnTo>
                  <a:pt x="691" y="0"/>
                </a:lnTo>
                <a:lnTo>
                  <a:pt x="691" y="4"/>
                </a:lnTo>
                <a:lnTo>
                  <a:pt x="675" y="4"/>
                </a:lnTo>
                <a:lnTo>
                  <a:pt x="675" y="0"/>
                </a:lnTo>
                <a:close/>
                <a:moveTo>
                  <a:pt x="643" y="0"/>
                </a:moveTo>
                <a:lnTo>
                  <a:pt x="659" y="0"/>
                </a:lnTo>
                <a:lnTo>
                  <a:pt x="659" y="4"/>
                </a:lnTo>
                <a:lnTo>
                  <a:pt x="643" y="4"/>
                </a:lnTo>
                <a:lnTo>
                  <a:pt x="643" y="0"/>
                </a:lnTo>
                <a:close/>
                <a:moveTo>
                  <a:pt x="611" y="0"/>
                </a:moveTo>
                <a:lnTo>
                  <a:pt x="627" y="0"/>
                </a:lnTo>
                <a:lnTo>
                  <a:pt x="627" y="4"/>
                </a:lnTo>
                <a:lnTo>
                  <a:pt x="611" y="4"/>
                </a:lnTo>
                <a:lnTo>
                  <a:pt x="611" y="0"/>
                </a:lnTo>
                <a:close/>
                <a:moveTo>
                  <a:pt x="579" y="0"/>
                </a:moveTo>
                <a:lnTo>
                  <a:pt x="595" y="0"/>
                </a:lnTo>
                <a:lnTo>
                  <a:pt x="595" y="4"/>
                </a:lnTo>
                <a:lnTo>
                  <a:pt x="579" y="4"/>
                </a:lnTo>
                <a:lnTo>
                  <a:pt x="579" y="0"/>
                </a:lnTo>
                <a:close/>
                <a:moveTo>
                  <a:pt x="547" y="0"/>
                </a:moveTo>
                <a:lnTo>
                  <a:pt x="563" y="0"/>
                </a:lnTo>
                <a:lnTo>
                  <a:pt x="563" y="4"/>
                </a:lnTo>
                <a:lnTo>
                  <a:pt x="547" y="4"/>
                </a:lnTo>
                <a:lnTo>
                  <a:pt x="547" y="0"/>
                </a:lnTo>
                <a:close/>
                <a:moveTo>
                  <a:pt x="514" y="0"/>
                </a:moveTo>
                <a:lnTo>
                  <a:pt x="530" y="0"/>
                </a:lnTo>
                <a:lnTo>
                  <a:pt x="530" y="4"/>
                </a:lnTo>
                <a:lnTo>
                  <a:pt x="514" y="4"/>
                </a:lnTo>
                <a:lnTo>
                  <a:pt x="514" y="0"/>
                </a:lnTo>
                <a:close/>
                <a:moveTo>
                  <a:pt x="482" y="0"/>
                </a:moveTo>
                <a:lnTo>
                  <a:pt x="498" y="0"/>
                </a:lnTo>
                <a:lnTo>
                  <a:pt x="498" y="4"/>
                </a:lnTo>
                <a:lnTo>
                  <a:pt x="482" y="4"/>
                </a:lnTo>
                <a:lnTo>
                  <a:pt x="482" y="0"/>
                </a:lnTo>
                <a:close/>
                <a:moveTo>
                  <a:pt x="450" y="0"/>
                </a:moveTo>
                <a:lnTo>
                  <a:pt x="466" y="0"/>
                </a:lnTo>
                <a:lnTo>
                  <a:pt x="466" y="4"/>
                </a:lnTo>
                <a:lnTo>
                  <a:pt x="450" y="4"/>
                </a:lnTo>
                <a:lnTo>
                  <a:pt x="450" y="0"/>
                </a:lnTo>
                <a:close/>
                <a:moveTo>
                  <a:pt x="418" y="0"/>
                </a:moveTo>
                <a:lnTo>
                  <a:pt x="434" y="0"/>
                </a:lnTo>
                <a:lnTo>
                  <a:pt x="434" y="4"/>
                </a:lnTo>
                <a:lnTo>
                  <a:pt x="418" y="4"/>
                </a:lnTo>
                <a:lnTo>
                  <a:pt x="418" y="0"/>
                </a:lnTo>
                <a:close/>
                <a:moveTo>
                  <a:pt x="386" y="0"/>
                </a:moveTo>
                <a:lnTo>
                  <a:pt x="402" y="0"/>
                </a:lnTo>
                <a:lnTo>
                  <a:pt x="402" y="4"/>
                </a:lnTo>
                <a:lnTo>
                  <a:pt x="386" y="4"/>
                </a:lnTo>
                <a:lnTo>
                  <a:pt x="386" y="0"/>
                </a:lnTo>
                <a:close/>
                <a:moveTo>
                  <a:pt x="354" y="0"/>
                </a:moveTo>
                <a:lnTo>
                  <a:pt x="370" y="0"/>
                </a:lnTo>
                <a:lnTo>
                  <a:pt x="370" y="4"/>
                </a:lnTo>
                <a:lnTo>
                  <a:pt x="354" y="4"/>
                </a:lnTo>
                <a:lnTo>
                  <a:pt x="354" y="0"/>
                </a:lnTo>
                <a:close/>
                <a:moveTo>
                  <a:pt x="322" y="0"/>
                </a:moveTo>
                <a:lnTo>
                  <a:pt x="338" y="0"/>
                </a:lnTo>
                <a:lnTo>
                  <a:pt x="338" y="4"/>
                </a:lnTo>
                <a:lnTo>
                  <a:pt x="322" y="4"/>
                </a:lnTo>
                <a:lnTo>
                  <a:pt x="322" y="0"/>
                </a:lnTo>
                <a:close/>
                <a:moveTo>
                  <a:pt x="289" y="0"/>
                </a:moveTo>
                <a:lnTo>
                  <a:pt x="305" y="0"/>
                </a:lnTo>
                <a:lnTo>
                  <a:pt x="305" y="4"/>
                </a:lnTo>
                <a:lnTo>
                  <a:pt x="289" y="4"/>
                </a:lnTo>
                <a:lnTo>
                  <a:pt x="289" y="0"/>
                </a:lnTo>
                <a:close/>
                <a:moveTo>
                  <a:pt x="257" y="0"/>
                </a:moveTo>
                <a:lnTo>
                  <a:pt x="273" y="0"/>
                </a:lnTo>
                <a:lnTo>
                  <a:pt x="273" y="4"/>
                </a:lnTo>
                <a:lnTo>
                  <a:pt x="257" y="4"/>
                </a:lnTo>
                <a:lnTo>
                  <a:pt x="257" y="0"/>
                </a:lnTo>
                <a:close/>
                <a:moveTo>
                  <a:pt x="225" y="0"/>
                </a:moveTo>
                <a:lnTo>
                  <a:pt x="241" y="0"/>
                </a:lnTo>
                <a:lnTo>
                  <a:pt x="241" y="4"/>
                </a:lnTo>
                <a:lnTo>
                  <a:pt x="225" y="4"/>
                </a:lnTo>
                <a:lnTo>
                  <a:pt x="225" y="0"/>
                </a:lnTo>
                <a:close/>
                <a:moveTo>
                  <a:pt x="193" y="0"/>
                </a:moveTo>
                <a:lnTo>
                  <a:pt x="209" y="0"/>
                </a:lnTo>
                <a:lnTo>
                  <a:pt x="209" y="4"/>
                </a:lnTo>
                <a:lnTo>
                  <a:pt x="193" y="4"/>
                </a:lnTo>
                <a:lnTo>
                  <a:pt x="193" y="0"/>
                </a:lnTo>
                <a:close/>
                <a:moveTo>
                  <a:pt x="161" y="0"/>
                </a:moveTo>
                <a:lnTo>
                  <a:pt x="177" y="0"/>
                </a:lnTo>
                <a:lnTo>
                  <a:pt x="177" y="4"/>
                </a:lnTo>
                <a:lnTo>
                  <a:pt x="161" y="4"/>
                </a:lnTo>
                <a:lnTo>
                  <a:pt x="161" y="0"/>
                </a:lnTo>
                <a:close/>
                <a:moveTo>
                  <a:pt x="129" y="0"/>
                </a:moveTo>
                <a:lnTo>
                  <a:pt x="145" y="0"/>
                </a:lnTo>
                <a:lnTo>
                  <a:pt x="145" y="4"/>
                </a:lnTo>
                <a:lnTo>
                  <a:pt x="129" y="4"/>
                </a:lnTo>
                <a:lnTo>
                  <a:pt x="129" y="0"/>
                </a:lnTo>
                <a:close/>
                <a:moveTo>
                  <a:pt x="96" y="0"/>
                </a:moveTo>
                <a:lnTo>
                  <a:pt x="113" y="0"/>
                </a:lnTo>
                <a:lnTo>
                  <a:pt x="113" y="4"/>
                </a:lnTo>
                <a:lnTo>
                  <a:pt x="96" y="4"/>
                </a:lnTo>
                <a:lnTo>
                  <a:pt x="96" y="0"/>
                </a:lnTo>
                <a:close/>
                <a:moveTo>
                  <a:pt x="64" y="0"/>
                </a:moveTo>
                <a:lnTo>
                  <a:pt x="80" y="0"/>
                </a:lnTo>
                <a:lnTo>
                  <a:pt x="80" y="4"/>
                </a:lnTo>
                <a:lnTo>
                  <a:pt x="64" y="4"/>
                </a:lnTo>
                <a:lnTo>
                  <a:pt x="64" y="0"/>
                </a:lnTo>
                <a:close/>
                <a:moveTo>
                  <a:pt x="32" y="0"/>
                </a:moveTo>
                <a:lnTo>
                  <a:pt x="48" y="0"/>
                </a:lnTo>
                <a:lnTo>
                  <a:pt x="48" y="4"/>
                </a:lnTo>
                <a:lnTo>
                  <a:pt x="32" y="4"/>
                </a:lnTo>
                <a:lnTo>
                  <a:pt x="32" y="0"/>
                </a:lnTo>
                <a:close/>
                <a:moveTo>
                  <a:pt x="0" y="0"/>
                </a:moveTo>
                <a:lnTo>
                  <a:pt x="16" y="0"/>
                </a:lnTo>
                <a:lnTo>
                  <a:pt x="16" y="4"/>
                </a:lnTo>
                <a:lnTo>
                  <a:pt x="0" y="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1088937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/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11" name="Tijdelijke aanduiding voor afbeelding 1-2">
            <a:extLst>
              <a:ext uri="{FF2B5EF4-FFF2-40B4-BE49-F238E27FC236}">
                <a16:creationId xmlns:a16="http://schemas.microsoft.com/office/drawing/2014/main" id="{2AFADC38-7B00-4E6B-80E8-A2E17D9EADC9}"/>
              </a:ext>
            </a:extLst>
          </p:cNvPr>
          <p:cNvSpPr>
            <a:spLocks noGrp="1" noSelect="1"/>
          </p:cNvSpPr>
          <p:nvPr>
            <p:ph type="pic" sz="quarter" idx="16" hasCustomPrompt="1"/>
          </p:nvPr>
        </p:nvSpPr>
        <p:spPr>
          <a:xfrm>
            <a:off x="6159545" y="0"/>
            <a:ext cx="6035626" cy="3301482"/>
          </a:xfrm>
          <a:prstGeom prst="rect">
            <a:avLst/>
          </a:prstGeom>
        </p:spPr>
        <p:txBody>
          <a:bodyPr/>
          <a:lstStyle>
            <a:lvl1pPr marL="270108" indent="-270108" algn="l" defTabSz="1088937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10" name="Rechthoek 1-2 (PHJU)">
            <a:extLst>
              <a:ext uri="{FF2B5EF4-FFF2-40B4-BE49-F238E27FC236}">
                <a16:creationId xmlns:a16="http://schemas.microsoft.com/office/drawing/2014/main" id="{C91C33CD-BEDF-4B18-AD26-5D023BE659BF}"/>
              </a:ext>
            </a:extLst>
          </p:cNvPr>
          <p:cNvSpPr>
            <a:spLocks noGrp="1" noSelect="1"/>
          </p:cNvSpPr>
          <p:nvPr userDrawn="1">
            <p:ph type="body" idx="1001" hasCustomPrompt="1"/>
            <p:custDataLst>
              <p:custData r:id="rId5"/>
            </p:custDataLst>
          </p:nvPr>
        </p:nvSpPr>
        <p:spPr>
          <a:xfrm>
            <a:off x="6159600" y="2702856"/>
            <a:ext cx="6035760" cy="598626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1088937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/>
            </a:lvl1pPr>
          </a:lstStyle>
          <a:p>
            <a:pPr algn="ctr"/>
            <a:r>
              <a:rPr lang="nl-NL" dirty="0"/>
              <a:t> </a:t>
            </a:r>
          </a:p>
        </p:txBody>
      </p:sp>
      <p:sp>
        <p:nvSpPr>
          <p:cNvPr id="13" name="Bijschrift 1-2">
            <a:extLst>
              <a:ext uri="{FF2B5EF4-FFF2-40B4-BE49-F238E27FC236}">
                <a16:creationId xmlns:a16="http://schemas.microsoft.com/office/drawing/2014/main" id="{E7E4F0DF-0562-427E-8EBA-935C8250CBEA}"/>
              </a:ext>
            </a:extLst>
          </p:cNvPr>
          <p:cNvSpPr>
            <a:spLocks noGrp="1" noSelect="1"/>
          </p:cNvSpPr>
          <p:nvPr>
            <p:ph type="body" sz="quarter" idx="17" hasCustomPrompt="1"/>
          </p:nvPr>
        </p:nvSpPr>
        <p:spPr>
          <a:xfrm>
            <a:off x="6159500" y="2702856"/>
            <a:ext cx="6035675" cy="360064"/>
          </a:xfrm>
          <a:noFill/>
        </p:spPr>
        <p:txBody>
          <a:bodyPr lIns="154800" tIns="108000"/>
          <a:lstStyle>
            <a:lvl1pPr marL="36000" indent="0">
              <a:buFontTx/>
              <a:buNone/>
              <a:defRPr sz="1500" b="0">
                <a:solidFill>
                  <a:schemeClr val="bg1"/>
                </a:solidFill>
              </a:defRPr>
            </a:lvl1pPr>
            <a:lvl2pPr marL="36000" indent="0">
              <a:buFontTx/>
              <a:buNone/>
              <a:defRPr sz="1500" b="0">
                <a:solidFill>
                  <a:schemeClr val="bg1"/>
                </a:solidFill>
              </a:defRPr>
            </a:lvl2pPr>
            <a:lvl3pPr marL="36000" indent="0">
              <a:buFontTx/>
              <a:buNone/>
              <a:defRPr sz="1500" b="0">
                <a:solidFill>
                  <a:schemeClr val="bg1"/>
                </a:solidFill>
              </a:defRPr>
            </a:lvl3pPr>
            <a:lvl4pPr marL="36000" indent="0">
              <a:buFontTx/>
              <a:buNone/>
              <a:defRPr sz="1500" b="0">
                <a:solidFill>
                  <a:schemeClr val="bg1"/>
                </a:solidFill>
              </a:defRPr>
            </a:lvl4pPr>
            <a:lvl5pPr marL="36000" indent="0">
              <a:buFontTx/>
              <a:buNone/>
              <a:defRPr sz="1500" b="0">
                <a:solidFill>
                  <a:schemeClr val="bg1"/>
                </a:solidFill>
              </a:defRPr>
            </a:lvl5pPr>
            <a:lvl6pPr marL="36000" indent="0">
              <a:buFontTx/>
              <a:buNone/>
              <a:defRPr sz="1500" b="0">
                <a:solidFill>
                  <a:schemeClr val="bg1"/>
                </a:solidFill>
              </a:defRPr>
            </a:lvl6pPr>
            <a:lvl7pPr marL="36000" indent="0">
              <a:buFontTx/>
              <a:buNone/>
              <a:defRPr sz="1500" b="0">
                <a:solidFill>
                  <a:schemeClr val="bg1"/>
                </a:solidFill>
              </a:defRPr>
            </a:lvl7pPr>
            <a:lvl8pPr marL="36000" indent="0">
              <a:buFontTx/>
              <a:buNone/>
              <a:defRPr sz="1500" b="0">
                <a:solidFill>
                  <a:schemeClr val="bg1"/>
                </a:solidFill>
              </a:defRPr>
            </a:lvl8pPr>
            <a:lvl9pPr marL="36000" indent="0">
              <a:buFontTx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[Ondertitel]</a:t>
            </a:r>
          </a:p>
        </p:txBody>
      </p:sp>
      <p:sp>
        <p:nvSpPr>
          <p:cNvPr id="14" name="Freeform 1-2 (PHJU)">
            <a:extLst>
              <a:ext uri="{FF2B5EF4-FFF2-40B4-BE49-F238E27FC236}">
                <a16:creationId xmlns:a16="http://schemas.microsoft.com/office/drawing/2014/main" id="{099B76AA-655C-4FDE-BD8A-35EE0DAEBE1A}"/>
              </a:ext>
            </a:extLst>
          </p:cNvPr>
          <p:cNvSpPr>
            <a:spLocks noGrp="1" noSelect="1"/>
          </p:cNvSpPr>
          <p:nvPr userDrawn="1">
            <p:ph type="body" idx="1005" hasCustomPrompt="1"/>
            <p:custDataLst>
              <p:custData r:id="rId6"/>
            </p:custDataLst>
          </p:nvPr>
        </p:nvSpPr>
        <p:spPr bwMode="gray">
          <a:xfrm>
            <a:off x="6350256" y="3161434"/>
            <a:ext cx="5594768" cy="6356"/>
          </a:xfrm>
          <a:custGeom>
            <a:avLst/>
            <a:gdLst>
              <a:gd name="T0" fmla="*/ 3472 w 3521"/>
              <a:gd name="T1" fmla="*/ 4 h 4"/>
              <a:gd name="T2" fmla="*/ 3424 w 3521"/>
              <a:gd name="T3" fmla="*/ 4 h 4"/>
              <a:gd name="T4" fmla="*/ 3360 w 3521"/>
              <a:gd name="T5" fmla="*/ 0 h 4"/>
              <a:gd name="T6" fmla="*/ 3279 w 3521"/>
              <a:gd name="T7" fmla="*/ 0 h 4"/>
              <a:gd name="T8" fmla="*/ 3247 w 3521"/>
              <a:gd name="T9" fmla="*/ 0 h 4"/>
              <a:gd name="T10" fmla="*/ 3183 w 3521"/>
              <a:gd name="T11" fmla="*/ 4 h 4"/>
              <a:gd name="T12" fmla="*/ 3135 w 3521"/>
              <a:gd name="T13" fmla="*/ 4 h 4"/>
              <a:gd name="T14" fmla="*/ 3071 w 3521"/>
              <a:gd name="T15" fmla="*/ 0 h 4"/>
              <a:gd name="T16" fmla="*/ 2990 w 3521"/>
              <a:gd name="T17" fmla="*/ 0 h 4"/>
              <a:gd name="T18" fmla="*/ 2958 w 3521"/>
              <a:gd name="T19" fmla="*/ 0 h 4"/>
              <a:gd name="T20" fmla="*/ 2894 w 3521"/>
              <a:gd name="T21" fmla="*/ 4 h 4"/>
              <a:gd name="T22" fmla="*/ 2845 w 3521"/>
              <a:gd name="T23" fmla="*/ 4 h 4"/>
              <a:gd name="T24" fmla="*/ 2781 w 3521"/>
              <a:gd name="T25" fmla="*/ 0 h 4"/>
              <a:gd name="T26" fmla="*/ 2701 w 3521"/>
              <a:gd name="T27" fmla="*/ 0 h 4"/>
              <a:gd name="T28" fmla="*/ 2668 w 3521"/>
              <a:gd name="T29" fmla="*/ 0 h 4"/>
              <a:gd name="T30" fmla="*/ 2604 w 3521"/>
              <a:gd name="T31" fmla="*/ 4 h 4"/>
              <a:gd name="T32" fmla="*/ 2556 w 3521"/>
              <a:gd name="T33" fmla="*/ 4 h 4"/>
              <a:gd name="T34" fmla="*/ 2492 w 3521"/>
              <a:gd name="T35" fmla="*/ 0 h 4"/>
              <a:gd name="T36" fmla="*/ 2411 w 3521"/>
              <a:gd name="T37" fmla="*/ 0 h 4"/>
              <a:gd name="T38" fmla="*/ 2379 w 3521"/>
              <a:gd name="T39" fmla="*/ 0 h 4"/>
              <a:gd name="T40" fmla="*/ 2315 w 3521"/>
              <a:gd name="T41" fmla="*/ 4 h 4"/>
              <a:gd name="T42" fmla="*/ 2267 w 3521"/>
              <a:gd name="T43" fmla="*/ 4 h 4"/>
              <a:gd name="T44" fmla="*/ 2202 w 3521"/>
              <a:gd name="T45" fmla="*/ 0 h 4"/>
              <a:gd name="T46" fmla="*/ 2122 w 3521"/>
              <a:gd name="T47" fmla="*/ 0 h 4"/>
              <a:gd name="T48" fmla="*/ 2090 w 3521"/>
              <a:gd name="T49" fmla="*/ 0 h 4"/>
              <a:gd name="T50" fmla="*/ 2026 w 3521"/>
              <a:gd name="T51" fmla="*/ 4 h 4"/>
              <a:gd name="T52" fmla="*/ 1977 w 3521"/>
              <a:gd name="T53" fmla="*/ 4 h 4"/>
              <a:gd name="T54" fmla="*/ 1913 w 3521"/>
              <a:gd name="T55" fmla="*/ 0 h 4"/>
              <a:gd name="T56" fmla="*/ 1833 w 3521"/>
              <a:gd name="T57" fmla="*/ 0 h 4"/>
              <a:gd name="T58" fmla="*/ 1800 w 3521"/>
              <a:gd name="T59" fmla="*/ 0 h 4"/>
              <a:gd name="T60" fmla="*/ 1736 w 3521"/>
              <a:gd name="T61" fmla="*/ 4 h 4"/>
              <a:gd name="T62" fmla="*/ 1688 w 3521"/>
              <a:gd name="T63" fmla="*/ 4 h 4"/>
              <a:gd name="T64" fmla="*/ 1624 w 3521"/>
              <a:gd name="T65" fmla="*/ 0 h 4"/>
              <a:gd name="T66" fmla="*/ 1543 w 3521"/>
              <a:gd name="T67" fmla="*/ 0 h 4"/>
              <a:gd name="T68" fmla="*/ 1511 w 3521"/>
              <a:gd name="T69" fmla="*/ 0 h 4"/>
              <a:gd name="T70" fmla="*/ 1447 w 3521"/>
              <a:gd name="T71" fmla="*/ 4 h 4"/>
              <a:gd name="T72" fmla="*/ 1399 w 3521"/>
              <a:gd name="T73" fmla="*/ 4 h 4"/>
              <a:gd name="T74" fmla="*/ 1334 w 3521"/>
              <a:gd name="T75" fmla="*/ 0 h 4"/>
              <a:gd name="T76" fmla="*/ 1254 w 3521"/>
              <a:gd name="T77" fmla="*/ 0 h 4"/>
              <a:gd name="T78" fmla="*/ 1222 w 3521"/>
              <a:gd name="T79" fmla="*/ 0 h 4"/>
              <a:gd name="T80" fmla="*/ 1158 w 3521"/>
              <a:gd name="T81" fmla="*/ 4 h 4"/>
              <a:gd name="T82" fmla="*/ 1109 w 3521"/>
              <a:gd name="T83" fmla="*/ 4 h 4"/>
              <a:gd name="T84" fmla="*/ 1045 w 3521"/>
              <a:gd name="T85" fmla="*/ 0 h 4"/>
              <a:gd name="T86" fmla="*/ 964 w 3521"/>
              <a:gd name="T87" fmla="*/ 0 h 4"/>
              <a:gd name="T88" fmla="*/ 932 w 3521"/>
              <a:gd name="T89" fmla="*/ 0 h 4"/>
              <a:gd name="T90" fmla="*/ 868 w 3521"/>
              <a:gd name="T91" fmla="*/ 4 h 4"/>
              <a:gd name="T92" fmla="*/ 820 w 3521"/>
              <a:gd name="T93" fmla="*/ 4 h 4"/>
              <a:gd name="T94" fmla="*/ 756 w 3521"/>
              <a:gd name="T95" fmla="*/ 0 h 4"/>
              <a:gd name="T96" fmla="*/ 675 w 3521"/>
              <a:gd name="T97" fmla="*/ 0 h 4"/>
              <a:gd name="T98" fmla="*/ 643 w 3521"/>
              <a:gd name="T99" fmla="*/ 0 h 4"/>
              <a:gd name="T100" fmla="*/ 579 w 3521"/>
              <a:gd name="T101" fmla="*/ 4 h 4"/>
              <a:gd name="T102" fmla="*/ 530 w 3521"/>
              <a:gd name="T103" fmla="*/ 4 h 4"/>
              <a:gd name="T104" fmla="*/ 466 w 3521"/>
              <a:gd name="T105" fmla="*/ 0 h 4"/>
              <a:gd name="T106" fmla="*/ 386 w 3521"/>
              <a:gd name="T107" fmla="*/ 0 h 4"/>
              <a:gd name="T108" fmla="*/ 354 w 3521"/>
              <a:gd name="T109" fmla="*/ 0 h 4"/>
              <a:gd name="T110" fmla="*/ 289 w 3521"/>
              <a:gd name="T111" fmla="*/ 4 h 4"/>
              <a:gd name="T112" fmla="*/ 241 w 3521"/>
              <a:gd name="T113" fmla="*/ 4 h 4"/>
              <a:gd name="T114" fmla="*/ 177 w 3521"/>
              <a:gd name="T115" fmla="*/ 0 h 4"/>
              <a:gd name="T116" fmla="*/ 96 w 3521"/>
              <a:gd name="T117" fmla="*/ 0 h 4"/>
              <a:gd name="T118" fmla="*/ 64 w 3521"/>
              <a:gd name="T119" fmla="*/ 0 h 4"/>
              <a:gd name="T120" fmla="*/ 0 w 3521"/>
              <a:gd name="T121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521" h="4">
                <a:moveTo>
                  <a:pt x="3504" y="0"/>
                </a:moveTo>
                <a:lnTo>
                  <a:pt x="3521" y="0"/>
                </a:lnTo>
                <a:lnTo>
                  <a:pt x="3521" y="4"/>
                </a:lnTo>
                <a:lnTo>
                  <a:pt x="3504" y="4"/>
                </a:lnTo>
                <a:lnTo>
                  <a:pt x="3504" y="0"/>
                </a:lnTo>
                <a:close/>
                <a:moveTo>
                  <a:pt x="3472" y="0"/>
                </a:moveTo>
                <a:lnTo>
                  <a:pt x="3488" y="0"/>
                </a:lnTo>
                <a:lnTo>
                  <a:pt x="3488" y="4"/>
                </a:lnTo>
                <a:lnTo>
                  <a:pt x="3472" y="4"/>
                </a:lnTo>
                <a:lnTo>
                  <a:pt x="3472" y="0"/>
                </a:lnTo>
                <a:close/>
                <a:moveTo>
                  <a:pt x="3440" y="0"/>
                </a:moveTo>
                <a:lnTo>
                  <a:pt x="3456" y="0"/>
                </a:lnTo>
                <a:lnTo>
                  <a:pt x="3456" y="4"/>
                </a:lnTo>
                <a:lnTo>
                  <a:pt x="3440" y="4"/>
                </a:lnTo>
                <a:lnTo>
                  <a:pt x="3440" y="0"/>
                </a:lnTo>
                <a:close/>
                <a:moveTo>
                  <a:pt x="3408" y="0"/>
                </a:moveTo>
                <a:lnTo>
                  <a:pt x="3424" y="0"/>
                </a:lnTo>
                <a:lnTo>
                  <a:pt x="3424" y="4"/>
                </a:lnTo>
                <a:lnTo>
                  <a:pt x="3408" y="4"/>
                </a:lnTo>
                <a:lnTo>
                  <a:pt x="3408" y="0"/>
                </a:lnTo>
                <a:close/>
                <a:moveTo>
                  <a:pt x="3376" y="0"/>
                </a:moveTo>
                <a:lnTo>
                  <a:pt x="3392" y="0"/>
                </a:lnTo>
                <a:lnTo>
                  <a:pt x="3392" y="4"/>
                </a:lnTo>
                <a:lnTo>
                  <a:pt x="3376" y="4"/>
                </a:lnTo>
                <a:lnTo>
                  <a:pt x="3376" y="0"/>
                </a:lnTo>
                <a:close/>
                <a:moveTo>
                  <a:pt x="3344" y="0"/>
                </a:moveTo>
                <a:lnTo>
                  <a:pt x="3360" y="0"/>
                </a:lnTo>
                <a:lnTo>
                  <a:pt x="3360" y="4"/>
                </a:lnTo>
                <a:lnTo>
                  <a:pt x="3344" y="4"/>
                </a:lnTo>
                <a:lnTo>
                  <a:pt x="3344" y="0"/>
                </a:lnTo>
                <a:close/>
                <a:moveTo>
                  <a:pt x="3312" y="0"/>
                </a:moveTo>
                <a:lnTo>
                  <a:pt x="3328" y="0"/>
                </a:lnTo>
                <a:lnTo>
                  <a:pt x="3328" y="4"/>
                </a:lnTo>
                <a:lnTo>
                  <a:pt x="3312" y="4"/>
                </a:lnTo>
                <a:lnTo>
                  <a:pt x="3312" y="0"/>
                </a:lnTo>
                <a:close/>
                <a:moveTo>
                  <a:pt x="3279" y="0"/>
                </a:moveTo>
                <a:lnTo>
                  <a:pt x="3296" y="0"/>
                </a:lnTo>
                <a:lnTo>
                  <a:pt x="3296" y="4"/>
                </a:lnTo>
                <a:lnTo>
                  <a:pt x="3279" y="4"/>
                </a:lnTo>
                <a:lnTo>
                  <a:pt x="3279" y="0"/>
                </a:lnTo>
                <a:close/>
                <a:moveTo>
                  <a:pt x="3247" y="0"/>
                </a:moveTo>
                <a:lnTo>
                  <a:pt x="3263" y="0"/>
                </a:lnTo>
                <a:lnTo>
                  <a:pt x="3263" y="4"/>
                </a:lnTo>
                <a:lnTo>
                  <a:pt x="3247" y="4"/>
                </a:lnTo>
                <a:lnTo>
                  <a:pt x="3247" y="0"/>
                </a:lnTo>
                <a:close/>
                <a:moveTo>
                  <a:pt x="3215" y="0"/>
                </a:moveTo>
                <a:lnTo>
                  <a:pt x="3231" y="0"/>
                </a:lnTo>
                <a:lnTo>
                  <a:pt x="3231" y="4"/>
                </a:lnTo>
                <a:lnTo>
                  <a:pt x="3215" y="4"/>
                </a:lnTo>
                <a:lnTo>
                  <a:pt x="3215" y="0"/>
                </a:lnTo>
                <a:close/>
                <a:moveTo>
                  <a:pt x="3183" y="0"/>
                </a:moveTo>
                <a:lnTo>
                  <a:pt x="3199" y="0"/>
                </a:lnTo>
                <a:lnTo>
                  <a:pt x="3199" y="4"/>
                </a:lnTo>
                <a:lnTo>
                  <a:pt x="3183" y="4"/>
                </a:lnTo>
                <a:lnTo>
                  <a:pt x="3183" y="0"/>
                </a:lnTo>
                <a:close/>
                <a:moveTo>
                  <a:pt x="3151" y="0"/>
                </a:moveTo>
                <a:lnTo>
                  <a:pt x="3167" y="0"/>
                </a:lnTo>
                <a:lnTo>
                  <a:pt x="3167" y="4"/>
                </a:lnTo>
                <a:lnTo>
                  <a:pt x="3151" y="4"/>
                </a:lnTo>
                <a:lnTo>
                  <a:pt x="3151" y="0"/>
                </a:lnTo>
                <a:close/>
                <a:moveTo>
                  <a:pt x="3119" y="0"/>
                </a:moveTo>
                <a:lnTo>
                  <a:pt x="3135" y="0"/>
                </a:lnTo>
                <a:lnTo>
                  <a:pt x="3135" y="4"/>
                </a:lnTo>
                <a:lnTo>
                  <a:pt x="3119" y="4"/>
                </a:lnTo>
                <a:lnTo>
                  <a:pt x="3119" y="0"/>
                </a:lnTo>
                <a:close/>
                <a:moveTo>
                  <a:pt x="3087" y="0"/>
                </a:moveTo>
                <a:lnTo>
                  <a:pt x="3103" y="0"/>
                </a:lnTo>
                <a:lnTo>
                  <a:pt x="3103" y="4"/>
                </a:lnTo>
                <a:lnTo>
                  <a:pt x="3087" y="4"/>
                </a:lnTo>
                <a:lnTo>
                  <a:pt x="3087" y="0"/>
                </a:lnTo>
                <a:close/>
                <a:moveTo>
                  <a:pt x="3054" y="0"/>
                </a:moveTo>
                <a:lnTo>
                  <a:pt x="3071" y="0"/>
                </a:lnTo>
                <a:lnTo>
                  <a:pt x="3071" y="4"/>
                </a:lnTo>
                <a:lnTo>
                  <a:pt x="3054" y="4"/>
                </a:lnTo>
                <a:lnTo>
                  <a:pt x="3054" y="0"/>
                </a:lnTo>
                <a:close/>
                <a:moveTo>
                  <a:pt x="3022" y="0"/>
                </a:moveTo>
                <a:lnTo>
                  <a:pt x="3038" y="0"/>
                </a:lnTo>
                <a:lnTo>
                  <a:pt x="3038" y="4"/>
                </a:lnTo>
                <a:lnTo>
                  <a:pt x="3022" y="4"/>
                </a:lnTo>
                <a:lnTo>
                  <a:pt x="3022" y="0"/>
                </a:lnTo>
                <a:close/>
                <a:moveTo>
                  <a:pt x="2990" y="0"/>
                </a:moveTo>
                <a:lnTo>
                  <a:pt x="3006" y="0"/>
                </a:lnTo>
                <a:lnTo>
                  <a:pt x="3006" y="4"/>
                </a:lnTo>
                <a:lnTo>
                  <a:pt x="2990" y="4"/>
                </a:lnTo>
                <a:lnTo>
                  <a:pt x="2990" y="0"/>
                </a:lnTo>
                <a:close/>
                <a:moveTo>
                  <a:pt x="2958" y="0"/>
                </a:moveTo>
                <a:lnTo>
                  <a:pt x="2974" y="0"/>
                </a:lnTo>
                <a:lnTo>
                  <a:pt x="2974" y="4"/>
                </a:lnTo>
                <a:lnTo>
                  <a:pt x="2958" y="4"/>
                </a:lnTo>
                <a:lnTo>
                  <a:pt x="2958" y="0"/>
                </a:lnTo>
                <a:close/>
                <a:moveTo>
                  <a:pt x="2926" y="0"/>
                </a:moveTo>
                <a:lnTo>
                  <a:pt x="2942" y="0"/>
                </a:lnTo>
                <a:lnTo>
                  <a:pt x="2942" y="4"/>
                </a:lnTo>
                <a:lnTo>
                  <a:pt x="2926" y="4"/>
                </a:lnTo>
                <a:lnTo>
                  <a:pt x="2926" y="0"/>
                </a:lnTo>
                <a:close/>
                <a:moveTo>
                  <a:pt x="2894" y="0"/>
                </a:moveTo>
                <a:lnTo>
                  <a:pt x="2910" y="0"/>
                </a:lnTo>
                <a:lnTo>
                  <a:pt x="2910" y="4"/>
                </a:lnTo>
                <a:lnTo>
                  <a:pt x="2894" y="4"/>
                </a:lnTo>
                <a:lnTo>
                  <a:pt x="2894" y="0"/>
                </a:lnTo>
                <a:close/>
                <a:moveTo>
                  <a:pt x="2861" y="0"/>
                </a:moveTo>
                <a:lnTo>
                  <a:pt x="2877" y="0"/>
                </a:lnTo>
                <a:lnTo>
                  <a:pt x="2877" y="4"/>
                </a:lnTo>
                <a:lnTo>
                  <a:pt x="2861" y="4"/>
                </a:lnTo>
                <a:lnTo>
                  <a:pt x="2861" y="0"/>
                </a:lnTo>
                <a:close/>
                <a:moveTo>
                  <a:pt x="2829" y="0"/>
                </a:moveTo>
                <a:lnTo>
                  <a:pt x="2845" y="0"/>
                </a:lnTo>
                <a:lnTo>
                  <a:pt x="2845" y="4"/>
                </a:lnTo>
                <a:lnTo>
                  <a:pt x="2829" y="4"/>
                </a:lnTo>
                <a:lnTo>
                  <a:pt x="2829" y="0"/>
                </a:lnTo>
                <a:close/>
                <a:moveTo>
                  <a:pt x="2797" y="0"/>
                </a:moveTo>
                <a:lnTo>
                  <a:pt x="2813" y="0"/>
                </a:lnTo>
                <a:lnTo>
                  <a:pt x="2813" y="4"/>
                </a:lnTo>
                <a:lnTo>
                  <a:pt x="2797" y="4"/>
                </a:lnTo>
                <a:lnTo>
                  <a:pt x="2797" y="0"/>
                </a:lnTo>
                <a:close/>
                <a:moveTo>
                  <a:pt x="2765" y="0"/>
                </a:moveTo>
                <a:lnTo>
                  <a:pt x="2781" y="0"/>
                </a:lnTo>
                <a:lnTo>
                  <a:pt x="2781" y="4"/>
                </a:lnTo>
                <a:lnTo>
                  <a:pt x="2765" y="4"/>
                </a:lnTo>
                <a:lnTo>
                  <a:pt x="2765" y="0"/>
                </a:lnTo>
                <a:close/>
                <a:moveTo>
                  <a:pt x="2733" y="0"/>
                </a:moveTo>
                <a:lnTo>
                  <a:pt x="2749" y="0"/>
                </a:lnTo>
                <a:lnTo>
                  <a:pt x="2749" y="4"/>
                </a:lnTo>
                <a:lnTo>
                  <a:pt x="2733" y="4"/>
                </a:lnTo>
                <a:lnTo>
                  <a:pt x="2733" y="0"/>
                </a:lnTo>
                <a:close/>
                <a:moveTo>
                  <a:pt x="2701" y="0"/>
                </a:moveTo>
                <a:lnTo>
                  <a:pt x="2717" y="0"/>
                </a:lnTo>
                <a:lnTo>
                  <a:pt x="2717" y="4"/>
                </a:lnTo>
                <a:lnTo>
                  <a:pt x="2701" y="4"/>
                </a:lnTo>
                <a:lnTo>
                  <a:pt x="2701" y="0"/>
                </a:lnTo>
                <a:close/>
                <a:moveTo>
                  <a:pt x="2668" y="0"/>
                </a:moveTo>
                <a:lnTo>
                  <a:pt x="2685" y="0"/>
                </a:lnTo>
                <a:lnTo>
                  <a:pt x="2685" y="4"/>
                </a:lnTo>
                <a:lnTo>
                  <a:pt x="2668" y="4"/>
                </a:lnTo>
                <a:lnTo>
                  <a:pt x="2668" y="0"/>
                </a:lnTo>
                <a:close/>
                <a:moveTo>
                  <a:pt x="2636" y="0"/>
                </a:moveTo>
                <a:lnTo>
                  <a:pt x="2652" y="0"/>
                </a:lnTo>
                <a:lnTo>
                  <a:pt x="2652" y="4"/>
                </a:lnTo>
                <a:lnTo>
                  <a:pt x="2636" y="4"/>
                </a:lnTo>
                <a:lnTo>
                  <a:pt x="2636" y="0"/>
                </a:lnTo>
                <a:close/>
                <a:moveTo>
                  <a:pt x="2604" y="0"/>
                </a:moveTo>
                <a:lnTo>
                  <a:pt x="2620" y="0"/>
                </a:lnTo>
                <a:lnTo>
                  <a:pt x="2620" y="4"/>
                </a:lnTo>
                <a:lnTo>
                  <a:pt x="2604" y="4"/>
                </a:lnTo>
                <a:lnTo>
                  <a:pt x="2604" y="0"/>
                </a:lnTo>
                <a:close/>
                <a:moveTo>
                  <a:pt x="2572" y="0"/>
                </a:moveTo>
                <a:lnTo>
                  <a:pt x="2588" y="0"/>
                </a:lnTo>
                <a:lnTo>
                  <a:pt x="2588" y="4"/>
                </a:lnTo>
                <a:lnTo>
                  <a:pt x="2572" y="4"/>
                </a:lnTo>
                <a:lnTo>
                  <a:pt x="2572" y="0"/>
                </a:lnTo>
                <a:close/>
                <a:moveTo>
                  <a:pt x="2540" y="0"/>
                </a:moveTo>
                <a:lnTo>
                  <a:pt x="2556" y="0"/>
                </a:lnTo>
                <a:lnTo>
                  <a:pt x="2556" y="4"/>
                </a:lnTo>
                <a:lnTo>
                  <a:pt x="2540" y="4"/>
                </a:lnTo>
                <a:lnTo>
                  <a:pt x="2540" y="0"/>
                </a:lnTo>
                <a:close/>
                <a:moveTo>
                  <a:pt x="2508" y="0"/>
                </a:moveTo>
                <a:lnTo>
                  <a:pt x="2524" y="0"/>
                </a:lnTo>
                <a:lnTo>
                  <a:pt x="2524" y="4"/>
                </a:lnTo>
                <a:lnTo>
                  <a:pt x="2508" y="4"/>
                </a:lnTo>
                <a:lnTo>
                  <a:pt x="2508" y="0"/>
                </a:lnTo>
                <a:close/>
                <a:moveTo>
                  <a:pt x="2476" y="0"/>
                </a:moveTo>
                <a:lnTo>
                  <a:pt x="2492" y="0"/>
                </a:lnTo>
                <a:lnTo>
                  <a:pt x="2492" y="4"/>
                </a:lnTo>
                <a:lnTo>
                  <a:pt x="2476" y="4"/>
                </a:lnTo>
                <a:lnTo>
                  <a:pt x="2476" y="0"/>
                </a:lnTo>
                <a:close/>
                <a:moveTo>
                  <a:pt x="2443" y="0"/>
                </a:moveTo>
                <a:lnTo>
                  <a:pt x="2460" y="0"/>
                </a:lnTo>
                <a:lnTo>
                  <a:pt x="2460" y="4"/>
                </a:lnTo>
                <a:lnTo>
                  <a:pt x="2443" y="4"/>
                </a:lnTo>
                <a:lnTo>
                  <a:pt x="2443" y="0"/>
                </a:lnTo>
                <a:close/>
                <a:moveTo>
                  <a:pt x="2411" y="0"/>
                </a:moveTo>
                <a:lnTo>
                  <a:pt x="2427" y="0"/>
                </a:lnTo>
                <a:lnTo>
                  <a:pt x="2427" y="4"/>
                </a:lnTo>
                <a:lnTo>
                  <a:pt x="2411" y="4"/>
                </a:lnTo>
                <a:lnTo>
                  <a:pt x="2411" y="0"/>
                </a:lnTo>
                <a:close/>
                <a:moveTo>
                  <a:pt x="2379" y="0"/>
                </a:moveTo>
                <a:lnTo>
                  <a:pt x="2395" y="0"/>
                </a:lnTo>
                <a:lnTo>
                  <a:pt x="2395" y="4"/>
                </a:lnTo>
                <a:lnTo>
                  <a:pt x="2379" y="4"/>
                </a:lnTo>
                <a:lnTo>
                  <a:pt x="2379" y="0"/>
                </a:lnTo>
                <a:close/>
                <a:moveTo>
                  <a:pt x="2347" y="0"/>
                </a:moveTo>
                <a:lnTo>
                  <a:pt x="2363" y="0"/>
                </a:lnTo>
                <a:lnTo>
                  <a:pt x="2363" y="4"/>
                </a:lnTo>
                <a:lnTo>
                  <a:pt x="2347" y="4"/>
                </a:lnTo>
                <a:lnTo>
                  <a:pt x="2347" y="0"/>
                </a:lnTo>
                <a:close/>
                <a:moveTo>
                  <a:pt x="2315" y="0"/>
                </a:moveTo>
                <a:lnTo>
                  <a:pt x="2331" y="0"/>
                </a:lnTo>
                <a:lnTo>
                  <a:pt x="2331" y="4"/>
                </a:lnTo>
                <a:lnTo>
                  <a:pt x="2315" y="4"/>
                </a:lnTo>
                <a:lnTo>
                  <a:pt x="2315" y="0"/>
                </a:lnTo>
                <a:close/>
                <a:moveTo>
                  <a:pt x="2283" y="0"/>
                </a:moveTo>
                <a:lnTo>
                  <a:pt x="2299" y="0"/>
                </a:lnTo>
                <a:lnTo>
                  <a:pt x="2299" y="4"/>
                </a:lnTo>
                <a:lnTo>
                  <a:pt x="2283" y="4"/>
                </a:lnTo>
                <a:lnTo>
                  <a:pt x="2283" y="0"/>
                </a:lnTo>
                <a:close/>
                <a:moveTo>
                  <a:pt x="2251" y="0"/>
                </a:moveTo>
                <a:lnTo>
                  <a:pt x="2267" y="0"/>
                </a:lnTo>
                <a:lnTo>
                  <a:pt x="2267" y="4"/>
                </a:lnTo>
                <a:lnTo>
                  <a:pt x="2251" y="4"/>
                </a:lnTo>
                <a:lnTo>
                  <a:pt x="2251" y="0"/>
                </a:lnTo>
                <a:close/>
                <a:moveTo>
                  <a:pt x="2218" y="0"/>
                </a:moveTo>
                <a:lnTo>
                  <a:pt x="2234" y="0"/>
                </a:lnTo>
                <a:lnTo>
                  <a:pt x="2234" y="4"/>
                </a:lnTo>
                <a:lnTo>
                  <a:pt x="2218" y="4"/>
                </a:lnTo>
                <a:lnTo>
                  <a:pt x="2218" y="0"/>
                </a:lnTo>
                <a:close/>
                <a:moveTo>
                  <a:pt x="2186" y="0"/>
                </a:moveTo>
                <a:lnTo>
                  <a:pt x="2202" y="0"/>
                </a:lnTo>
                <a:lnTo>
                  <a:pt x="2202" y="4"/>
                </a:lnTo>
                <a:lnTo>
                  <a:pt x="2186" y="4"/>
                </a:lnTo>
                <a:lnTo>
                  <a:pt x="2186" y="0"/>
                </a:lnTo>
                <a:close/>
                <a:moveTo>
                  <a:pt x="2154" y="0"/>
                </a:moveTo>
                <a:lnTo>
                  <a:pt x="2170" y="0"/>
                </a:lnTo>
                <a:lnTo>
                  <a:pt x="2170" y="4"/>
                </a:lnTo>
                <a:lnTo>
                  <a:pt x="2154" y="4"/>
                </a:lnTo>
                <a:lnTo>
                  <a:pt x="2154" y="0"/>
                </a:lnTo>
                <a:close/>
                <a:moveTo>
                  <a:pt x="2122" y="0"/>
                </a:moveTo>
                <a:lnTo>
                  <a:pt x="2138" y="0"/>
                </a:lnTo>
                <a:lnTo>
                  <a:pt x="2138" y="4"/>
                </a:lnTo>
                <a:lnTo>
                  <a:pt x="2122" y="4"/>
                </a:lnTo>
                <a:lnTo>
                  <a:pt x="2122" y="0"/>
                </a:lnTo>
                <a:close/>
                <a:moveTo>
                  <a:pt x="2090" y="0"/>
                </a:moveTo>
                <a:lnTo>
                  <a:pt x="2106" y="0"/>
                </a:lnTo>
                <a:lnTo>
                  <a:pt x="2106" y="4"/>
                </a:lnTo>
                <a:lnTo>
                  <a:pt x="2090" y="4"/>
                </a:lnTo>
                <a:lnTo>
                  <a:pt x="2090" y="0"/>
                </a:lnTo>
                <a:close/>
                <a:moveTo>
                  <a:pt x="2058" y="0"/>
                </a:moveTo>
                <a:lnTo>
                  <a:pt x="2074" y="0"/>
                </a:lnTo>
                <a:lnTo>
                  <a:pt x="2074" y="4"/>
                </a:lnTo>
                <a:lnTo>
                  <a:pt x="2058" y="4"/>
                </a:lnTo>
                <a:lnTo>
                  <a:pt x="2058" y="0"/>
                </a:lnTo>
                <a:close/>
                <a:moveTo>
                  <a:pt x="2026" y="0"/>
                </a:moveTo>
                <a:lnTo>
                  <a:pt x="2042" y="0"/>
                </a:lnTo>
                <a:lnTo>
                  <a:pt x="2042" y="4"/>
                </a:lnTo>
                <a:lnTo>
                  <a:pt x="2026" y="4"/>
                </a:lnTo>
                <a:lnTo>
                  <a:pt x="2026" y="0"/>
                </a:lnTo>
                <a:close/>
                <a:moveTo>
                  <a:pt x="1993" y="0"/>
                </a:moveTo>
                <a:lnTo>
                  <a:pt x="2009" y="0"/>
                </a:lnTo>
                <a:lnTo>
                  <a:pt x="2009" y="4"/>
                </a:lnTo>
                <a:lnTo>
                  <a:pt x="1993" y="4"/>
                </a:lnTo>
                <a:lnTo>
                  <a:pt x="1993" y="0"/>
                </a:lnTo>
                <a:close/>
                <a:moveTo>
                  <a:pt x="1961" y="0"/>
                </a:moveTo>
                <a:lnTo>
                  <a:pt x="1977" y="0"/>
                </a:lnTo>
                <a:lnTo>
                  <a:pt x="1977" y="4"/>
                </a:lnTo>
                <a:lnTo>
                  <a:pt x="1961" y="4"/>
                </a:lnTo>
                <a:lnTo>
                  <a:pt x="1961" y="0"/>
                </a:lnTo>
                <a:close/>
                <a:moveTo>
                  <a:pt x="1929" y="0"/>
                </a:moveTo>
                <a:lnTo>
                  <a:pt x="1945" y="0"/>
                </a:lnTo>
                <a:lnTo>
                  <a:pt x="1945" y="4"/>
                </a:lnTo>
                <a:lnTo>
                  <a:pt x="1929" y="4"/>
                </a:lnTo>
                <a:lnTo>
                  <a:pt x="1929" y="0"/>
                </a:lnTo>
                <a:close/>
                <a:moveTo>
                  <a:pt x="1897" y="0"/>
                </a:moveTo>
                <a:lnTo>
                  <a:pt x="1913" y="0"/>
                </a:lnTo>
                <a:lnTo>
                  <a:pt x="1913" y="4"/>
                </a:lnTo>
                <a:lnTo>
                  <a:pt x="1897" y="4"/>
                </a:lnTo>
                <a:lnTo>
                  <a:pt x="1897" y="0"/>
                </a:lnTo>
                <a:close/>
                <a:moveTo>
                  <a:pt x="1865" y="0"/>
                </a:moveTo>
                <a:lnTo>
                  <a:pt x="1881" y="0"/>
                </a:lnTo>
                <a:lnTo>
                  <a:pt x="1881" y="4"/>
                </a:lnTo>
                <a:lnTo>
                  <a:pt x="1865" y="4"/>
                </a:lnTo>
                <a:lnTo>
                  <a:pt x="1865" y="0"/>
                </a:lnTo>
                <a:close/>
                <a:moveTo>
                  <a:pt x="1833" y="0"/>
                </a:moveTo>
                <a:lnTo>
                  <a:pt x="1849" y="0"/>
                </a:lnTo>
                <a:lnTo>
                  <a:pt x="1849" y="4"/>
                </a:lnTo>
                <a:lnTo>
                  <a:pt x="1833" y="4"/>
                </a:lnTo>
                <a:lnTo>
                  <a:pt x="1833" y="0"/>
                </a:lnTo>
                <a:close/>
                <a:moveTo>
                  <a:pt x="1800" y="0"/>
                </a:moveTo>
                <a:lnTo>
                  <a:pt x="1817" y="0"/>
                </a:lnTo>
                <a:lnTo>
                  <a:pt x="1817" y="4"/>
                </a:lnTo>
                <a:lnTo>
                  <a:pt x="1800" y="4"/>
                </a:lnTo>
                <a:lnTo>
                  <a:pt x="1800" y="0"/>
                </a:lnTo>
                <a:close/>
                <a:moveTo>
                  <a:pt x="1768" y="0"/>
                </a:moveTo>
                <a:lnTo>
                  <a:pt x="1784" y="0"/>
                </a:lnTo>
                <a:lnTo>
                  <a:pt x="1784" y="4"/>
                </a:lnTo>
                <a:lnTo>
                  <a:pt x="1768" y="4"/>
                </a:lnTo>
                <a:lnTo>
                  <a:pt x="1768" y="0"/>
                </a:lnTo>
                <a:close/>
                <a:moveTo>
                  <a:pt x="1736" y="0"/>
                </a:moveTo>
                <a:lnTo>
                  <a:pt x="1752" y="0"/>
                </a:lnTo>
                <a:lnTo>
                  <a:pt x="1752" y="4"/>
                </a:lnTo>
                <a:lnTo>
                  <a:pt x="1736" y="4"/>
                </a:lnTo>
                <a:lnTo>
                  <a:pt x="1736" y="0"/>
                </a:lnTo>
                <a:close/>
                <a:moveTo>
                  <a:pt x="1704" y="0"/>
                </a:moveTo>
                <a:lnTo>
                  <a:pt x="1720" y="0"/>
                </a:lnTo>
                <a:lnTo>
                  <a:pt x="1720" y="4"/>
                </a:lnTo>
                <a:lnTo>
                  <a:pt x="1704" y="4"/>
                </a:lnTo>
                <a:lnTo>
                  <a:pt x="1704" y="0"/>
                </a:lnTo>
                <a:close/>
                <a:moveTo>
                  <a:pt x="1672" y="0"/>
                </a:moveTo>
                <a:lnTo>
                  <a:pt x="1688" y="0"/>
                </a:lnTo>
                <a:lnTo>
                  <a:pt x="1688" y="4"/>
                </a:lnTo>
                <a:lnTo>
                  <a:pt x="1672" y="4"/>
                </a:lnTo>
                <a:lnTo>
                  <a:pt x="1672" y="0"/>
                </a:lnTo>
                <a:close/>
                <a:moveTo>
                  <a:pt x="1640" y="0"/>
                </a:moveTo>
                <a:lnTo>
                  <a:pt x="1656" y="0"/>
                </a:lnTo>
                <a:lnTo>
                  <a:pt x="1656" y="4"/>
                </a:lnTo>
                <a:lnTo>
                  <a:pt x="1640" y="4"/>
                </a:lnTo>
                <a:lnTo>
                  <a:pt x="1640" y="0"/>
                </a:lnTo>
                <a:close/>
                <a:moveTo>
                  <a:pt x="1608" y="0"/>
                </a:moveTo>
                <a:lnTo>
                  <a:pt x="1624" y="0"/>
                </a:lnTo>
                <a:lnTo>
                  <a:pt x="1624" y="4"/>
                </a:lnTo>
                <a:lnTo>
                  <a:pt x="1608" y="4"/>
                </a:lnTo>
                <a:lnTo>
                  <a:pt x="1608" y="0"/>
                </a:lnTo>
                <a:close/>
                <a:moveTo>
                  <a:pt x="1575" y="0"/>
                </a:moveTo>
                <a:lnTo>
                  <a:pt x="1592" y="0"/>
                </a:lnTo>
                <a:lnTo>
                  <a:pt x="1592" y="4"/>
                </a:lnTo>
                <a:lnTo>
                  <a:pt x="1575" y="4"/>
                </a:lnTo>
                <a:lnTo>
                  <a:pt x="1575" y="0"/>
                </a:lnTo>
                <a:close/>
                <a:moveTo>
                  <a:pt x="1543" y="0"/>
                </a:moveTo>
                <a:lnTo>
                  <a:pt x="1559" y="0"/>
                </a:lnTo>
                <a:lnTo>
                  <a:pt x="1559" y="4"/>
                </a:lnTo>
                <a:lnTo>
                  <a:pt x="1543" y="4"/>
                </a:lnTo>
                <a:lnTo>
                  <a:pt x="1543" y="0"/>
                </a:lnTo>
                <a:close/>
                <a:moveTo>
                  <a:pt x="1511" y="0"/>
                </a:moveTo>
                <a:lnTo>
                  <a:pt x="1527" y="0"/>
                </a:lnTo>
                <a:lnTo>
                  <a:pt x="1527" y="4"/>
                </a:lnTo>
                <a:lnTo>
                  <a:pt x="1511" y="4"/>
                </a:lnTo>
                <a:lnTo>
                  <a:pt x="1511" y="0"/>
                </a:lnTo>
                <a:close/>
                <a:moveTo>
                  <a:pt x="1479" y="0"/>
                </a:moveTo>
                <a:lnTo>
                  <a:pt x="1495" y="0"/>
                </a:lnTo>
                <a:lnTo>
                  <a:pt x="1495" y="4"/>
                </a:lnTo>
                <a:lnTo>
                  <a:pt x="1479" y="4"/>
                </a:lnTo>
                <a:lnTo>
                  <a:pt x="1479" y="0"/>
                </a:lnTo>
                <a:close/>
                <a:moveTo>
                  <a:pt x="1447" y="0"/>
                </a:moveTo>
                <a:lnTo>
                  <a:pt x="1463" y="0"/>
                </a:lnTo>
                <a:lnTo>
                  <a:pt x="1463" y="4"/>
                </a:lnTo>
                <a:lnTo>
                  <a:pt x="1447" y="4"/>
                </a:lnTo>
                <a:lnTo>
                  <a:pt x="1447" y="0"/>
                </a:lnTo>
                <a:close/>
                <a:moveTo>
                  <a:pt x="1415" y="0"/>
                </a:moveTo>
                <a:lnTo>
                  <a:pt x="1431" y="0"/>
                </a:lnTo>
                <a:lnTo>
                  <a:pt x="1431" y="4"/>
                </a:lnTo>
                <a:lnTo>
                  <a:pt x="1415" y="4"/>
                </a:lnTo>
                <a:lnTo>
                  <a:pt x="1415" y="0"/>
                </a:lnTo>
                <a:close/>
                <a:moveTo>
                  <a:pt x="1383" y="0"/>
                </a:moveTo>
                <a:lnTo>
                  <a:pt x="1399" y="0"/>
                </a:lnTo>
                <a:lnTo>
                  <a:pt x="1399" y="4"/>
                </a:lnTo>
                <a:lnTo>
                  <a:pt x="1383" y="4"/>
                </a:lnTo>
                <a:lnTo>
                  <a:pt x="1383" y="0"/>
                </a:lnTo>
                <a:close/>
                <a:moveTo>
                  <a:pt x="1350" y="0"/>
                </a:moveTo>
                <a:lnTo>
                  <a:pt x="1367" y="0"/>
                </a:lnTo>
                <a:lnTo>
                  <a:pt x="1367" y="4"/>
                </a:lnTo>
                <a:lnTo>
                  <a:pt x="1350" y="4"/>
                </a:lnTo>
                <a:lnTo>
                  <a:pt x="1350" y="0"/>
                </a:lnTo>
                <a:close/>
                <a:moveTo>
                  <a:pt x="1318" y="0"/>
                </a:moveTo>
                <a:lnTo>
                  <a:pt x="1334" y="0"/>
                </a:lnTo>
                <a:lnTo>
                  <a:pt x="1334" y="4"/>
                </a:lnTo>
                <a:lnTo>
                  <a:pt x="1318" y="4"/>
                </a:lnTo>
                <a:lnTo>
                  <a:pt x="1318" y="0"/>
                </a:lnTo>
                <a:close/>
                <a:moveTo>
                  <a:pt x="1286" y="0"/>
                </a:moveTo>
                <a:lnTo>
                  <a:pt x="1302" y="0"/>
                </a:lnTo>
                <a:lnTo>
                  <a:pt x="1302" y="4"/>
                </a:lnTo>
                <a:lnTo>
                  <a:pt x="1286" y="4"/>
                </a:lnTo>
                <a:lnTo>
                  <a:pt x="1286" y="0"/>
                </a:lnTo>
                <a:close/>
                <a:moveTo>
                  <a:pt x="1254" y="0"/>
                </a:moveTo>
                <a:lnTo>
                  <a:pt x="1270" y="0"/>
                </a:lnTo>
                <a:lnTo>
                  <a:pt x="1270" y="4"/>
                </a:lnTo>
                <a:lnTo>
                  <a:pt x="1254" y="4"/>
                </a:lnTo>
                <a:lnTo>
                  <a:pt x="1254" y="0"/>
                </a:lnTo>
                <a:close/>
                <a:moveTo>
                  <a:pt x="1222" y="0"/>
                </a:moveTo>
                <a:lnTo>
                  <a:pt x="1238" y="0"/>
                </a:lnTo>
                <a:lnTo>
                  <a:pt x="1238" y="4"/>
                </a:lnTo>
                <a:lnTo>
                  <a:pt x="1222" y="4"/>
                </a:lnTo>
                <a:lnTo>
                  <a:pt x="1222" y="0"/>
                </a:lnTo>
                <a:close/>
                <a:moveTo>
                  <a:pt x="1190" y="0"/>
                </a:moveTo>
                <a:lnTo>
                  <a:pt x="1206" y="0"/>
                </a:lnTo>
                <a:lnTo>
                  <a:pt x="1206" y="4"/>
                </a:lnTo>
                <a:lnTo>
                  <a:pt x="1190" y="4"/>
                </a:lnTo>
                <a:lnTo>
                  <a:pt x="1190" y="0"/>
                </a:lnTo>
                <a:close/>
                <a:moveTo>
                  <a:pt x="1158" y="0"/>
                </a:moveTo>
                <a:lnTo>
                  <a:pt x="1174" y="0"/>
                </a:lnTo>
                <a:lnTo>
                  <a:pt x="1174" y="4"/>
                </a:lnTo>
                <a:lnTo>
                  <a:pt x="1158" y="4"/>
                </a:lnTo>
                <a:lnTo>
                  <a:pt x="1158" y="0"/>
                </a:lnTo>
                <a:close/>
                <a:moveTo>
                  <a:pt x="1125" y="0"/>
                </a:moveTo>
                <a:lnTo>
                  <a:pt x="1141" y="0"/>
                </a:lnTo>
                <a:lnTo>
                  <a:pt x="1141" y="4"/>
                </a:lnTo>
                <a:lnTo>
                  <a:pt x="1125" y="4"/>
                </a:lnTo>
                <a:lnTo>
                  <a:pt x="1125" y="0"/>
                </a:lnTo>
                <a:close/>
                <a:moveTo>
                  <a:pt x="1093" y="0"/>
                </a:moveTo>
                <a:lnTo>
                  <a:pt x="1109" y="0"/>
                </a:lnTo>
                <a:lnTo>
                  <a:pt x="1109" y="4"/>
                </a:lnTo>
                <a:lnTo>
                  <a:pt x="1093" y="4"/>
                </a:lnTo>
                <a:lnTo>
                  <a:pt x="1093" y="0"/>
                </a:lnTo>
                <a:close/>
                <a:moveTo>
                  <a:pt x="1061" y="0"/>
                </a:moveTo>
                <a:lnTo>
                  <a:pt x="1077" y="0"/>
                </a:lnTo>
                <a:lnTo>
                  <a:pt x="1077" y="4"/>
                </a:lnTo>
                <a:lnTo>
                  <a:pt x="1061" y="4"/>
                </a:lnTo>
                <a:lnTo>
                  <a:pt x="1061" y="0"/>
                </a:lnTo>
                <a:close/>
                <a:moveTo>
                  <a:pt x="1029" y="0"/>
                </a:moveTo>
                <a:lnTo>
                  <a:pt x="1045" y="0"/>
                </a:lnTo>
                <a:lnTo>
                  <a:pt x="1045" y="4"/>
                </a:lnTo>
                <a:lnTo>
                  <a:pt x="1029" y="4"/>
                </a:lnTo>
                <a:lnTo>
                  <a:pt x="1029" y="0"/>
                </a:lnTo>
                <a:close/>
                <a:moveTo>
                  <a:pt x="997" y="0"/>
                </a:moveTo>
                <a:lnTo>
                  <a:pt x="1013" y="0"/>
                </a:lnTo>
                <a:lnTo>
                  <a:pt x="1013" y="4"/>
                </a:lnTo>
                <a:lnTo>
                  <a:pt x="997" y="4"/>
                </a:lnTo>
                <a:lnTo>
                  <a:pt x="997" y="0"/>
                </a:lnTo>
                <a:close/>
                <a:moveTo>
                  <a:pt x="964" y="0"/>
                </a:moveTo>
                <a:lnTo>
                  <a:pt x="981" y="0"/>
                </a:lnTo>
                <a:lnTo>
                  <a:pt x="981" y="4"/>
                </a:lnTo>
                <a:lnTo>
                  <a:pt x="964" y="4"/>
                </a:lnTo>
                <a:lnTo>
                  <a:pt x="964" y="0"/>
                </a:lnTo>
                <a:close/>
                <a:moveTo>
                  <a:pt x="932" y="0"/>
                </a:moveTo>
                <a:lnTo>
                  <a:pt x="948" y="0"/>
                </a:lnTo>
                <a:lnTo>
                  <a:pt x="948" y="4"/>
                </a:lnTo>
                <a:lnTo>
                  <a:pt x="932" y="4"/>
                </a:lnTo>
                <a:lnTo>
                  <a:pt x="932" y="0"/>
                </a:lnTo>
                <a:close/>
                <a:moveTo>
                  <a:pt x="900" y="0"/>
                </a:moveTo>
                <a:lnTo>
                  <a:pt x="916" y="0"/>
                </a:lnTo>
                <a:lnTo>
                  <a:pt x="916" y="4"/>
                </a:lnTo>
                <a:lnTo>
                  <a:pt x="900" y="4"/>
                </a:lnTo>
                <a:lnTo>
                  <a:pt x="900" y="0"/>
                </a:lnTo>
                <a:close/>
                <a:moveTo>
                  <a:pt x="868" y="0"/>
                </a:moveTo>
                <a:lnTo>
                  <a:pt x="884" y="0"/>
                </a:lnTo>
                <a:lnTo>
                  <a:pt x="884" y="4"/>
                </a:lnTo>
                <a:lnTo>
                  <a:pt x="868" y="4"/>
                </a:lnTo>
                <a:lnTo>
                  <a:pt x="868" y="0"/>
                </a:lnTo>
                <a:close/>
                <a:moveTo>
                  <a:pt x="836" y="0"/>
                </a:moveTo>
                <a:lnTo>
                  <a:pt x="852" y="0"/>
                </a:lnTo>
                <a:lnTo>
                  <a:pt x="852" y="4"/>
                </a:lnTo>
                <a:lnTo>
                  <a:pt x="836" y="4"/>
                </a:lnTo>
                <a:lnTo>
                  <a:pt x="836" y="0"/>
                </a:lnTo>
                <a:close/>
                <a:moveTo>
                  <a:pt x="804" y="0"/>
                </a:moveTo>
                <a:lnTo>
                  <a:pt x="820" y="0"/>
                </a:lnTo>
                <a:lnTo>
                  <a:pt x="820" y="4"/>
                </a:lnTo>
                <a:lnTo>
                  <a:pt x="804" y="4"/>
                </a:lnTo>
                <a:lnTo>
                  <a:pt x="804" y="0"/>
                </a:lnTo>
                <a:close/>
                <a:moveTo>
                  <a:pt x="772" y="0"/>
                </a:moveTo>
                <a:lnTo>
                  <a:pt x="788" y="0"/>
                </a:lnTo>
                <a:lnTo>
                  <a:pt x="788" y="4"/>
                </a:lnTo>
                <a:lnTo>
                  <a:pt x="772" y="4"/>
                </a:lnTo>
                <a:lnTo>
                  <a:pt x="772" y="0"/>
                </a:lnTo>
                <a:close/>
                <a:moveTo>
                  <a:pt x="739" y="0"/>
                </a:moveTo>
                <a:lnTo>
                  <a:pt x="756" y="0"/>
                </a:lnTo>
                <a:lnTo>
                  <a:pt x="756" y="4"/>
                </a:lnTo>
                <a:lnTo>
                  <a:pt x="739" y="4"/>
                </a:lnTo>
                <a:lnTo>
                  <a:pt x="739" y="0"/>
                </a:lnTo>
                <a:close/>
                <a:moveTo>
                  <a:pt x="707" y="0"/>
                </a:moveTo>
                <a:lnTo>
                  <a:pt x="723" y="0"/>
                </a:lnTo>
                <a:lnTo>
                  <a:pt x="723" y="4"/>
                </a:lnTo>
                <a:lnTo>
                  <a:pt x="707" y="4"/>
                </a:lnTo>
                <a:lnTo>
                  <a:pt x="707" y="0"/>
                </a:lnTo>
                <a:close/>
                <a:moveTo>
                  <a:pt x="675" y="0"/>
                </a:moveTo>
                <a:lnTo>
                  <a:pt x="691" y="0"/>
                </a:lnTo>
                <a:lnTo>
                  <a:pt x="691" y="4"/>
                </a:lnTo>
                <a:lnTo>
                  <a:pt x="675" y="4"/>
                </a:lnTo>
                <a:lnTo>
                  <a:pt x="675" y="0"/>
                </a:lnTo>
                <a:close/>
                <a:moveTo>
                  <a:pt x="643" y="0"/>
                </a:moveTo>
                <a:lnTo>
                  <a:pt x="659" y="0"/>
                </a:lnTo>
                <a:lnTo>
                  <a:pt x="659" y="4"/>
                </a:lnTo>
                <a:lnTo>
                  <a:pt x="643" y="4"/>
                </a:lnTo>
                <a:lnTo>
                  <a:pt x="643" y="0"/>
                </a:lnTo>
                <a:close/>
                <a:moveTo>
                  <a:pt x="611" y="0"/>
                </a:moveTo>
                <a:lnTo>
                  <a:pt x="627" y="0"/>
                </a:lnTo>
                <a:lnTo>
                  <a:pt x="627" y="4"/>
                </a:lnTo>
                <a:lnTo>
                  <a:pt x="611" y="4"/>
                </a:lnTo>
                <a:lnTo>
                  <a:pt x="611" y="0"/>
                </a:lnTo>
                <a:close/>
                <a:moveTo>
                  <a:pt x="579" y="0"/>
                </a:moveTo>
                <a:lnTo>
                  <a:pt x="595" y="0"/>
                </a:lnTo>
                <a:lnTo>
                  <a:pt x="595" y="4"/>
                </a:lnTo>
                <a:lnTo>
                  <a:pt x="579" y="4"/>
                </a:lnTo>
                <a:lnTo>
                  <a:pt x="579" y="0"/>
                </a:lnTo>
                <a:close/>
                <a:moveTo>
                  <a:pt x="547" y="0"/>
                </a:moveTo>
                <a:lnTo>
                  <a:pt x="563" y="0"/>
                </a:lnTo>
                <a:lnTo>
                  <a:pt x="563" y="4"/>
                </a:lnTo>
                <a:lnTo>
                  <a:pt x="547" y="4"/>
                </a:lnTo>
                <a:lnTo>
                  <a:pt x="547" y="0"/>
                </a:lnTo>
                <a:close/>
                <a:moveTo>
                  <a:pt x="514" y="0"/>
                </a:moveTo>
                <a:lnTo>
                  <a:pt x="530" y="0"/>
                </a:lnTo>
                <a:lnTo>
                  <a:pt x="530" y="4"/>
                </a:lnTo>
                <a:lnTo>
                  <a:pt x="514" y="4"/>
                </a:lnTo>
                <a:lnTo>
                  <a:pt x="514" y="0"/>
                </a:lnTo>
                <a:close/>
                <a:moveTo>
                  <a:pt x="482" y="0"/>
                </a:moveTo>
                <a:lnTo>
                  <a:pt x="498" y="0"/>
                </a:lnTo>
                <a:lnTo>
                  <a:pt x="498" y="4"/>
                </a:lnTo>
                <a:lnTo>
                  <a:pt x="482" y="4"/>
                </a:lnTo>
                <a:lnTo>
                  <a:pt x="482" y="0"/>
                </a:lnTo>
                <a:close/>
                <a:moveTo>
                  <a:pt x="450" y="0"/>
                </a:moveTo>
                <a:lnTo>
                  <a:pt x="466" y="0"/>
                </a:lnTo>
                <a:lnTo>
                  <a:pt x="466" y="4"/>
                </a:lnTo>
                <a:lnTo>
                  <a:pt x="450" y="4"/>
                </a:lnTo>
                <a:lnTo>
                  <a:pt x="450" y="0"/>
                </a:lnTo>
                <a:close/>
                <a:moveTo>
                  <a:pt x="418" y="0"/>
                </a:moveTo>
                <a:lnTo>
                  <a:pt x="434" y="0"/>
                </a:lnTo>
                <a:lnTo>
                  <a:pt x="434" y="4"/>
                </a:lnTo>
                <a:lnTo>
                  <a:pt x="418" y="4"/>
                </a:lnTo>
                <a:lnTo>
                  <a:pt x="418" y="0"/>
                </a:lnTo>
                <a:close/>
                <a:moveTo>
                  <a:pt x="386" y="0"/>
                </a:moveTo>
                <a:lnTo>
                  <a:pt x="402" y="0"/>
                </a:lnTo>
                <a:lnTo>
                  <a:pt x="402" y="4"/>
                </a:lnTo>
                <a:lnTo>
                  <a:pt x="386" y="4"/>
                </a:lnTo>
                <a:lnTo>
                  <a:pt x="386" y="0"/>
                </a:lnTo>
                <a:close/>
                <a:moveTo>
                  <a:pt x="354" y="0"/>
                </a:moveTo>
                <a:lnTo>
                  <a:pt x="370" y="0"/>
                </a:lnTo>
                <a:lnTo>
                  <a:pt x="370" y="4"/>
                </a:lnTo>
                <a:lnTo>
                  <a:pt x="354" y="4"/>
                </a:lnTo>
                <a:lnTo>
                  <a:pt x="354" y="0"/>
                </a:lnTo>
                <a:close/>
                <a:moveTo>
                  <a:pt x="322" y="0"/>
                </a:moveTo>
                <a:lnTo>
                  <a:pt x="338" y="0"/>
                </a:lnTo>
                <a:lnTo>
                  <a:pt x="338" y="4"/>
                </a:lnTo>
                <a:lnTo>
                  <a:pt x="322" y="4"/>
                </a:lnTo>
                <a:lnTo>
                  <a:pt x="322" y="0"/>
                </a:lnTo>
                <a:close/>
                <a:moveTo>
                  <a:pt x="289" y="0"/>
                </a:moveTo>
                <a:lnTo>
                  <a:pt x="305" y="0"/>
                </a:lnTo>
                <a:lnTo>
                  <a:pt x="305" y="4"/>
                </a:lnTo>
                <a:lnTo>
                  <a:pt x="289" y="4"/>
                </a:lnTo>
                <a:lnTo>
                  <a:pt x="289" y="0"/>
                </a:lnTo>
                <a:close/>
                <a:moveTo>
                  <a:pt x="257" y="0"/>
                </a:moveTo>
                <a:lnTo>
                  <a:pt x="273" y="0"/>
                </a:lnTo>
                <a:lnTo>
                  <a:pt x="273" y="4"/>
                </a:lnTo>
                <a:lnTo>
                  <a:pt x="257" y="4"/>
                </a:lnTo>
                <a:lnTo>
                  <a:pt x="257" y="0"/>
                </a:lnTo>
                <a:close/>
                <a:moveTo>
                  <a:pt x="225" y="0"/>
                </a:moveTo>
                <a:lnTo>
                  <a:pt x="241" y="0"/>
                </a:lnTo>
                <a:lnTo>
                  <a:pt x="241" y="4"/>
                </a:lnTo>
                <a:lnTo>
                  <a:pt x="225" y="4"/>
                </a:lnTo>
                <a:lnTo>
                  <a:pt x="225" y="0"/>
                </a:lnTo>
                <a:close/>
                <a:moveTo>
                  <a:pt x="193" y="0"/>
                </a:moveTo>
                <a:lnTo>
                  <a:pt x="209" y="0"/>
                </a:lnTo>
                <a:lnTo>
                  <a:pt x="209" y="4"/>
                </a:lnTo>
                <a:lnTo>
                  <a:pt x="193" y="4"/>
                </a:lnTo>
                <a:lnTo>
                  <a:pt x="193" y="0"/>
                </a:lnTo>
                <a:close/>
                <a:moveTo>
                  <a:pt x="161" y="0"/>
                </a:moveTo>
                <a:lnTo>
                  <a:pt x="177" y="0"/>
                </a:lnTo>
                <a:lnTo>
                  <a:pt x="177" y="4"/>
                </a:lnTo>
                <a:lnTo>
                  <a:pt x="161" y="4"/>
                </a:lnTo>
                <a:lnTo>
                  <a:pt x="161" y="0"/>
                </a:lnTo>
                <a:close/>
                <a:moveTo>
                  <a:pt x="129" y="0"/>
                </a:moveTo>
                <a:lnTo>
                  <a:pt x="145" y="0"/>
                </a:lnTo>
                <a:lnTo>
                  <a:pt x="145" y="4"/>
                </a:lnTo>
                <a:lnTo>
                  <a:pt x="129" y="4"/>
                </a:lnTo>
                <a:lnTo>
                  <a:pt x="129" y="0"/>
                </a:lnTo>
                <a:close/>
                <a:moveTo>
                  <a:pt x="96" y="0"/>
                </a:moveTo>
                <a:lnTo>
                  <a:pt x="113" y="0"/>
                </a:lnTo>
                <a:lnTo>
                  <a:pt x="113" y="4"/>
                </a:lnTo>
                <a:lnTo>
                  <a:pt x="96" y="4"/>
                </a:lnTo>
                <a:lnTo>
                  <a:pt x="96" y="0"/>
                </a:lnTo>
                <a:close/>
                <a:moveTo>
                  <a:pt x="64" y="0"/>
                </a:moveTo>
                <a:lnTo>
                  <a:pt x="80" y="0"/>
                </a:lnTo>
                <a:lnTo>
                  <a:pt x="80" y="4"/>
                </a:lnTo>
                <a:lnTo>
                  <a:pt x="64" y="4"/>
                </a:lnTo>
                <a:lnTo>
                  <a:pt x="64" y="0"/>
                </a:lnTo>
                <a:close/>
                <a:moveTo>
                  <a:pt x="32" y="0"/>
                </a:moveTo>
                <a:lnTo>
                  <a:pt x="48" y="0"/>
                </a:lnTo>
                <a:lnTo>
                  <a:pt x="48" y="4"/>
                </a:lnTo>
                <a:lnTo>
                  <a:pt x="32" y="4"/>
                </a:lnTo>
                <a:lnTo>
                  <a:pt x="32" y="0"/>
                </a:lnTo>
                <a:close/>
                <a:moveTo>
                  <a:pt x="0" y="0"/>
                </a:moveTo>
                <a:lnTo>
                  <a:pt x="16" y="0"/>
                </a:lnTo>
                <a:lnTo>
                  <a:pt x="16" y="4"/>
                </a:lnTo>
                <a:lnTo>
                  <a:pt x="0" y="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1088937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/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16" name="Tijdelijke aanduiding voor afbeelding 1-1">
            <a:extLst>
              <a:ext uri="{FF2B5EF4-FFF2-40B4-BE49-F238E27FC236}">
                <a16:creationId xmlns:a16="http://schemas.microsoft.com/office/drawing/2014/main" id="{77389BA3-2681-4098-86E1-E468E6227BFF}"/>
              </a:ext>
            </a:extLst>
          </p:cNvPr>
          <p:cNvSpPr>
            <a:spLocks noGrp="1" noSelect="1"/>
          </p:cNvSpPr>
          <p:nvPr>
            <p:ph type="pic" sz="quarter" idx="18" hasCustomPrompt="1"/>
          </p:nvPr>
        </p:nvSpPr>
        <p:spPr>
          <a:xfrm>
            <a:off x="4" y="0"/>
            <a:ext cx="6037200" cy="3301560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270108" indent="-270108" algn="l" defTabSz="1088937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15" name="Rechthoek 1-1 (PHJU)">
            <a:extLst>
              <a:ext uri="{FF2B5EF4-FFF2-40B4-BE49-F238E27FC236}">
                <a16:creationId xmlns:a16="http://schemas.microsoft.com/office/drawing/2014/main" id="{0E87F098-C5CE-4E59-B353-40781693EB9E}"/>
              </a:ext>
            </a:extLst>
          </p:cNvPr>
          <p:cNvSpPr>
            <a:spLocks noGrp="1" noSelect="1"/>
          </p:cNvSpPr>
          <p:nvPr userDrawn="1">
            <p:ph type="body" idx="1000" hasCustomPrompt="1"/>
            <p:custDataLst>
              <p:custData r:id="rId7"/>
            </p:custDataLst>
          </p:nvPr>
        </p:nvSpPr>
        <p:spPr>
          <a:xfrm>
            <a:off x="59" y="2702856"/>
            <a:ext cx="6035760" cy="598626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1088937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/>
            </a:lvl1pPr>
          </a:lstStyle>
          <a:p>
            <a:pPr algn="ctr"/>
            <a:r>
              <a:rPr lang="nl-NL" dirty="0"/>
              <a:t> </a:t>
            </a:r>
          </a:p>
        </p:txBody>
      </p:sp>
      <p:sp>
        <p:nvSpPr>
          <p:cNvPr id="17" name="Tijdelijke aanduiding voor tekst 1-1">
            <a:extLst>
              <a:ext uri="{FF2B5EF4-FFF2-40B4-BE49-F238E27FC236}">
                <a16:creationId xmlns:a16="http://schemas.microsoft.com/office/drawing/2014/main" id="{CC9A4532-D6DE-4327-9BBC-9F869D418245}"/>
              </a:ext>
            </a:extLst>
          </p:cNvPr>
          <p:cNvSpPr>
            <a:spLocks noGrp="1" noSelect="1"/>
          </p:cNvSpPr>
          <p:nvPr>
            <p:ph type="body" sz="quarter" idx="19" hasCustomPrompt="1"/>
          </p:nvPr>
        </p:nvSpPr>
        <p:spPr>
          <a:xfrm>
            <a:off x="-40" y="2702856"/>
            <a:ext cx="5953611" cy="360064"/>
          </a:xfrm>
          <a:noFill/>
        </p:spPr>
        <p:txBody>
          <a:bodyPr lIns="154800" tIns="108000"/>
          <a:lstStyle>
            <a:lvl1pPr marL="36000" indent="0">
              <a:buFontTx/>
              <a:buNone/>
              <a:defRPr sz="1500" b="0">
                <a:solidFill>
                  <a:schemeClr val="bg1"/>
                </a:solidFill>
              </a:defRPr>
            </a:lvl1pPr>
            <a:lvl2pPr marL="36000" indent="0">
              <a:buFontTx/>
              <a:buNone/>
              <a:defRPr sz="1500" b="0">
                <a:solidFill>
                  <a:schemeClr val="bg1"/>
                </a:solidFill>
              </a:defRPr>
            </a:lvl2pPr>
            <a:lvl3pPr marL="36000" indent="0">
              <a:buFontTx/>
              <a:buNone/>
              <a:defRPr sz="1500" b="0">
                <a:solidFill>
                  <a:schemeClr val="bg1"/>
                </a:solidFill>
              </a:defRPr>
            </a:lvl3pPr>
            <a:lvl4pPr marL="36000" indent="0">
              <a:buFontTx/>
              <a:buNone/>
              <a:defRPr sz="1500" b="0">
                <a:solidFill>
                  <a:schemeClr val="bg1"/>
                </a:solidFill>
              </a:defRPr>
            </a:lvl4pPr>
            <a:lvl5pPr marL="36000" indent="0">
              <a:buFontTx/>
              <a:buNone/>
              <a:defRPr sz="1500" b="0">
                <a:solidFill>
                  <a:schemeClr val="bg1"/>
                </a:solidFill>
              </a:defRPr>
            </a:lvl5pPr>
            <a:lvl6pPr marL="36000" indent="0">
              <a:buFontTx/>
              <a:buNone/>
              <a:defRPr sz="1500" b="0">
                <a:solidFill>
                  <a:schemeClr val="bg1"/>
                </a:solidFill>
              </a:defRPr>
            </a:lvl6pPr>
            <a:lvl7pPr marL="36000" indent="0">
              <a:buFontTx/>
              <a:buNone/>
              <a:defRPr sz="1500" b="0">
                <a:solidFill>
                  <a:schemeClr val="bg1"/>
                </a:solidFill>
              </a:defRPr>
            </a:lvl7pPr>
            <a:lvl8pPr marL="36000" indent="0">
              <a:buFontTx/>
              <a:buNone/>
              <a:defRPr sz="1500" b="0">
                <a:solidFill>
                  <a:schemeClr val="bg1"/>
                </a:solidFill>
              </a:defRPr>
            </a:lvl8pPr>
            <a:lvl9pPr marL="36000" indent="0">
              <a:buFontTx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[Ondertitel]</a:t>
            </a:r>
          </a:p>
        </p:txBody>
      </p:sp>
      <p:sp>
        <p:nvSpPr>
          <p:cNvPr id="18" name="Freeform 1-1 (PHJU)">
            <a:extLst>
              <a:ext uri="{FF2B5EF4-FFF2-40B4-BE49-F238E27FC236}">
                <a16:creationId xmlns:a16="http://schemas.microsoft.com/office/drawing/2014/main" id="{D4A62184-EBB7-4C1F-8FC4-BF46D24EEBC7}"/>
              </a:ext>
            </a:extLst>
          </p:cNvPr>
          <p:cNvSpPr>
            <a:spLocks noGrp="1" noSelect="1"/>
          </p:cNvSpPr>
          <p:nvPr userDrawn="1">
            <p:ph type="body" idx="1004" hasCustomPrompt="1"/>
            <p:custDataLst>
              <p:custData r:id="rId8"/>
            </p:custDataLst>
          </p:nvPr>
        </p:nvSpPr>
        <p:spPr bwMode="gray">
          <a:xfrm>
            <a:off x="190715" y="3161434"/>
            <a:ext cx="5594768" cy="6356"/>
          </a:xfrm>
          <a:custGeom>
            <a:avLst/>
            <a:gdLst>
              <a:gd name="T0" fmla="*/ 3472 w 3521"/>
              <a:gd name="T1" fmla="*/ 4 h 4"/>
              <a:gd name="T2" fmla="*/ 3424 w 3521"/>
              <a:gd name="T3" fmla="*/ 4 h 4"/>
              <a:gd name="T4" fmla="*/ 3360 w 3521"/>
              <a:gd name="T5" fmla="*/ 0 h 4"/>
              <a:gd name="T6" fmla="*/ 3279 w 3521"/>
              <a:gd name="T7" fmla="*/ 0 h 4"/>
              <a:gd name="T8" fmla="*/ 3247 w 3521"/>
              <a:gd name="T9" fmla="*/ 0 h 4"/>
              <a:gd name="T10" fmla="*/ 3183 w 3521"/>
              <a:gd name="T11" fmla="*/ 4 h 4"/>
              <a:gd name="T12" fmla="*/ 3135 w 3521"/>
              <a:gd name="T13" fmla="*/ 4 h 4"/>
              <a:gd name="T14" fmla="*/ 3071 w 3521"/>
              <a:gd name="T15" fmla="*/ 0 h 4"/>
              <a:gd name="T16" fmla="*/ 2990 w 3521"/>
              <a:gd name="T17" fmla="*/ 0 h 4"/>
              <a:gd name="T18" fmla="*/ 2958 w 3521"/>
              <a:gd name="T19" fmla="*/ 0 h 4"/>
              <a:gd name="T20" fmla="*/ 2894 w 3521"/>
              <a:gd name="T21" fmla="*/ 4 h 4"/>
              <a:gd name="T22" fmla="*/ 2845 w 3521"/>
              <a:gd name="T23" fmla="*/ 4 h 4"/>
              <a:gd name="T24" fmla="*/ 2781 w 3521"/>
              <a:gd name="T25" fmla="*/ 0 h 4"/>
              <a:gd name="T26" fmla="*/ 2701 w 3521"/>
              <a:gd name="T27" fmla="*/ 0 h 4"/>
              <a:gd name="T28" fmla="*/ 2668 w 3521"/>
              <a:gd name="T29" fmla="*/ 0 h 4"/>
              <a:gd name="T30" fmla="*/ 2604 w 3521"/>
              <a:gd name="T31" fmla="*/ 4 h 4"/>
              <a:gd name="T32" fmla="*/ 2556 w 3521"/>
              <a:gd name="T33" fmla="*/ 4 h 4"/>
              <a:gd name="T34" fmla="*/ 2492 w 3521"/>
              <a:gd name="T35" fmla="*/ 0 h 4"/>
              <a:gd name="T36" fmla="*/ 2411 w 3521"/>
              <a:gd name="T37" fmla="*/ 0 h 4"/>
              <a:gd name="T38" fmla="*/ 2379 w 3521"/>
              <a:gd name="T39" fmla="*/ 0 h 4"/>
              <a:gd name="T40" fmla="*/ 2315 w 3521"/>
              <a:gd name="T41" fmla="*/ 4 h 4"/>
              <a:gd name="T42" fmla="*/ 2267 w 3521"/>
              <a:gd name="T43" fmla="*/ 4 h 4"/>
              <a:gd name="T44" fmla="*/ 2202 w 3521"/>
              <a:gd name="T45" fmla="*/ 0 h 4"/>
              <a:gd name="T46" fmla="*/ 2122 w 3521"/>
              <a:gd name="T47" fmla="*/ 0 h 4"/>
              <a:gd name="T48" fmla="*/ 2090 w 3521"/>
              <a:gd name="T49" fmla="*/ 0 h 4"/>
              <a:gd name="T50" fmla="*/ 2026 w 3521"/>
              <a:gd name="T51" fmla="*/ 4 h 4"/>
              <a:gd name="T52" fmla="*/ 1977 w 3521"/>
              <a:gd name="T53" fmla="*/ 4 h 4"/>
              <a:gd name="T54" fmla="*/ 1913 w 3521"/>
              <a:gd name="T55" fmla="*/ 0 h 4"/>
              <a:gd name="T56" fmla="*/ 1833 w 3521"/>
              <a:gd name="T57" fmla="*/ 0 h 4"/>
              <a:gd name="T58" fmla="*/ 1800 w 3521"/>
              <a:gd name="T59" fmla="*/ 0 h 4"/>
              <a:gd name="T60" fmla="*/ 1736 w 3521"/>
              <a:gd name="T61" fmla="*/ 4 h 4"/>
              <a:gd name="T62" fmla="*/ 1688 w 3521"/>
              <a:gd name="T63" fmla="*/ 4 h 4"/>
              <a:gd name="T64" fmla="*/ 1624 w 3521"/>
              <a:gd name="T65" fmla="*/ 0 h 4"/>
              <a:gd name="T66" fmla="*/ 1543 w 3521"/>
              <a:gd name="T67" fmla="*/ 0 h 4"/>
              <a:gd name="T68" fmla="*/ 1511 w 3521"/>
              <a:gd name="T69" fmla="*/ 0 h 4"/>
              <a:gd name="T70" fmla="*/ 1447 w 3521"/>
              <a:gd name="T71" fmla="*/ 4 h 4"/>
              <a:gd name="T72" fmla="*/ 1399 w 3521"/>
              <a:gd name="T73" fmla="*/ 4 h 4"/>
              <a:gd name="T74" fmla="*/ 1334 w 3521"/>
              <a:gd name="T75" fmla="*/ 0 h 4"/>
              <a:gd name="T76" fmla="*/ 1254 w 3521"/>
              <a:gd name="T77" fmla="*/ 0 h 4"/>
              <a:gd name="T78" fmla="*/ 1222 w 3521"/>
              <a:gd name="T79" fmla="*/ 0 h 4"/>
              <a:gd name="T80" fmla="*/ 1158 w 3521"/>
              <a:gd name="T81" fmla="*/ 4 h 4"/>
              <a:gd name="T82" fmla="*/ 1109 w 3521"/>
              <a:gd name="T83" fmla="*/ 4 h 4"/>
              <a:gd name="T84" fmla="*/ 1045 w 3521"/>
              <a:gd name="T85" fmla="*/ 0 h 4"/>
              <a:gd name="T86" fmla="*/ 964 w 3521"/>
              <a:gd name="T87" fmla="*/ 0 h 4"/>
              <a:gd name="T88" fmla="*/ 932 w 3521"/>
              <a:gd name="T89" fmla="*/ 0 h 4"/>
              <a:gd name="T90" fmla="*/ 868 w 3521"/>
              <a:gd name="T91" fmla="*/ 4 h 4"/>
              <a:gd name="T92" fmla="*/ 820 w 3521"/>
              <a:gd name="T93" fmla="*/ 4 h 4"/>
              <a:gd name="T94" fmla="*/ 756 w 3521"/>
              <a:gd name="T95" fmla="*/ 0 h 4"/>
              <a:gd name="T96" fmla="*/ 675 w 3521"/>
              <a:gd name="T97" fmla="*/ 0 h 4"/>
              <a:gd name="T98" fmla="*/ 643 w 3521"/>
              <a:gd name="T99" fmla="*/ 0 h 4"/>
              <a:gd name="T100" fmla="*/ 579 w 3521"/>
              <a:gd name="T101" fmla="*/ 4 h 4"/>
              <a:gd name="T102" fmla="*/ 530 w 3521"/>
              <a:gd name="T103" fmla="*/ 4 h 4"/>
              <a:gd name="T104" fmla="*/ 466 w 3521"/>
              <a:gd name="T105" fmla="*/ 0 h 4"/>
              <a:gd name="T106" fmla="*/ 386 w 3521"/>
              <a:gd name="T107" fmla="*/ 0 h 4"/>
              <a:gd name="T108" fmla="*/ 354 w 3521"/>
              <a:gd name="T109" fmla="*/ 0 h 4"/>
              <a:gd name="T110" fmla="*/ 289 w 3521"/>
              <a:gd name="T111" fmla="*/ 4 h 4"/>
              <a:gd name="T112" fmla="*/ 241 w 3521"/>
              <a:gd name="T113" fmla="*/ 4 h 4"/>
              <a:gd name="T114" fmla="*/ 177 w 3521"/>
              <a:gd name="T115" fmla="*/ 0 h 4"/>
              <a:gd name="T116" fmla="*/ 96 w 3521"/>
              <a:gd name="T117" fmla="*/ 0 h 4"/>
              <a:gd name="T118" fmla="*/ 64 w 3521"/>
              <a:gd name="T119" fmla="*/ 0 h 4"/>
              <a:gd name="T120" fmla="*/ 0 w 3521"/>
              <a:gd name="T121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521" h="4">
                <a:moveTo>
                  <a:pt x="3504" y="0"/>
                </a:moveTo>
                <a:lnTo>
                  <a:pt x="3521" y="0"/>
                </a:lnTo>
                <a:lnTo>
                  <a:pt x="3521" y="4"/>
                </a:lnTo>
                <a:lnTo>
                  <a:pt x="3504" y="4"/>
                </a:lnTo>
                <a:lnTo>
                  <a:pt x="3504" y="0"/>
                </a:lnTo>
                <a:close/>
                <a:moveTo>
                  <a:pt x="3472" y="0"/>
                </a:moveTo>
                <a:lnTo>
                  <a:pt x="3488" y="0"/>
                </a:lnTo>
                <a:lnTo>
                  <a:pt x="3488" y="4"/>
                </a:lnTo>
                <a:lnTo>
                  <a:pt x="3472" y="4"/>
                </a:lnTo>
                <a:lnTo>
                  <a:pt x="3472" y="0"/>
                </a:lnTo>
                <a:close/>
                <a:moveTo>
                  <a:pt x="3440" y="0"/>
                </a:moveTo>
                <a:lnTo>
                  <a:pt x="3456" y="0"/>
                </a:lnTo>
                <a:lnTo>
                  <a:pt x="3456" y="4"/>
                </a:lnTo>
                <a:lnTo>
                  <a:pt x="3440" y="4"/>
                </a:lnTo>
                <a:lnTo>
                  <a:pt x="3440" y="0"/>
                </a:lnTo>
                <a:close/>
                <a:moveTo>
                  <a:pt x="3408" y="0"/>
                </a:moveTo>
                <a:lnTo>
                  <a:pt x="3424" y="0"/>
                </a:lnTo>
                <a:lnTo>
                  <a:pt x="3424" y="4"/>
                </a:lnTo>
                <a:lnTo>
                  <a:pt x="3408" y="4"/>
                </a:lnTo>
                <a:lnTo>
                  <a:pt x="3408" y="0"/>
                </a:lnTo>
                <a:close/>
                <a:moveTo>
                  <a:pt x="3376" y="0"/>
                </a:moveTo>
                <a:lnTo>
                  <a:pt x="3392" y="0"/>
                </a:lnTo>
                <a:lnTo>
                  <a:pt x="3392" y="4"/>
                </a:lnTo>
                <a:lnTo>
                  <a:pt x="3376" y="4"/>
                </a:lnTo>
                <a:lnTo>
                  <a:pt x="3376" y="0"/>
                </a:lnTo>
                <a:close/>
                <a:moveTo>
                  <a:pt x="3344" y="0"/>
                </a:moveTo>
                <a:lnTo>
                  <a:pt x="3360" y="0"/>
                </a:lnTo>
                <a:lnTo>
                  <a:pt x="3360" y="4"/>
                </a:lnTo>
                <a:lnTo>
                  <a:pt x="3344" y="4"/>
                </a:lnTo>
                <a:lnTo>
                  <a:pt x="3344" y="0"/>
                </a:lnTo>
                <a:close/>
                <a:moveTo>
                  <a:pt x="3312" y="0"/>
                </a:moveTo>
                <a:lnTo>
                  <a:pt x="3328" y="0"/>
                </a:lnTo>
                <a:lnTo>
                  <a:pt x="3328" y="4"/>
                </a:lnTo>
                <a:lnTo>
                  <a:pt x="3312" y="4"/>
                </a:lnTo>
                <a:lnTo>
                  <a:pt x="3312" y="0"/>
                </a:lnTo>
                <a:close/>
                <a:moveTo>
                  <a:pt x="3279" y="0"/>
                </a:moveTo>
                <a:lnTo>
                  <a:pt x="3296" y="0"/>
                </a:lnTo>
                <a:lnTo>
                  <a:pt x="3296" y="4"/>
                </a:lnTo>
                <a:lnTo>
                  <a:pt x="3279" y="4"/>
                </a:lnTo>
                <a:lnTo>
                  <a:pt x="3279" y="0"/>
                </a:lnTo>
                <a:close/>
                <a:moveTo>
                  <a:pt x="3247" y="0"/>
                </a:moveTo>
                <a:lnTo>
                  <a:pt x="3263" y="0"/>
                </a:lnTo>
                <a:lnTo>
                  <a:pt x="3263" y="4"/>
                </a:lnTo>
                <a:lnTo>
                  <a:pt x="3247" y="4"/>
                </a:lnTo>
                <a:lnTo>
                  <a:pt x="3247" y="0"/>
                </a:lnTo>
                <a:close/>
                <a:moveTo>
                  <a:pt x="3215" y="0"/>
                </a:moveTo>
                <a:lnTo>
                  <a:pt x="3231" y="0"/>
                </a:lnTo>
                <a:lnTo>
                  <a:pt x="3231" y="4"/>
                </a:lnTo>
                <a:lnTo>
                  <a:pt x="3215" y="4"/>
                </a:lnTo>
                <a:lnTo>
                  <a:pt x="3215" y="0"/>
                </a:lnTo>
                <a:close/>
                <a:moveTo>
                  <a:pt x="3183" y="0"/>
                </a:moveTo>
                <a:lnTo>
                  <a:pt x="3199" y="0"/>
                </a:lnTo>
                <a:lnTo>
                  <a:pt x="3199" y="4"/>
                </a:lnTo>
                <a:lnTo>
                  <a:pt x="3183" y="4"/>
                </a:lnTo>
                <a:lnTo>
                  <a:pt x="3183" y="0"/>
                </a:lnTo>
                <a:close/>
                <a:moveTo>
                  <a:pt x="3151" y="0"/>
                </a:moveTo>
                <a:lnTo>
                  <a:pt x="3167" y="0"/>
                </a:lnTo>
                <a:lnTo>
                  <a:pt x="3167" y="4"/>
                </a:lnTo>
                <a:lnTo>
                  <a:pt x="3151" y="4"/>
                </a:lnTo>
                <a:lnTo>
                  <a:pt x="3151" y="0"/>
                </a:lnTo>
                <a:close/>
                <a:moveTo>
                  <a:pt x="3119" y="0"/>
                </a:moveTo>
                <a:lnTo>
                  <a:pt x="3135" y="0"/>
                </a:lnTo>
                <a:lnTo>
                  <a:pt x="3135" y="4"/>
                </a:lnTo>
                <a:lnTo>
                  <a:pt x="3119" y="4"/>
                </a:lnTo>
                <a:lnTo>
                  <a:pt x="3119" y="0"/>
                </a:lnTo>
                <a:close/>
                <a:moveTo>
                  <a:pt x="3087" y="0"/>
                </a:moveTo>
                <a:lnTo>
                  <a:pt x="3103" y="0"/>
                </a:lnTo>
                <a:lnTo>
                  <a:pt x="3103" y="4"/>
                </a:lnTo>
                <a:lnTo>
                  <a:pt x="3087" y="4"/>
                </a:lnTo>
                <a:lnTo>
                  <a:pt x="3087" y="0"/>
                </a:lnTo>
                <a:close/>
                <a:moveTo>
                  <a:pt x="3054" y="0"/>
                </a:moveTo>
                <a:lnTo>
                  <a:pt x="3071" y="0"/>
                </a:lnTo>
                <a:lnTo>
                  <a:pt x="3071" y="4"/>
                </a:lnTo>
                <a:lnTo>
                  <a:pt x="3054" y="4"/>
                </a:lnTo>
                <a:lnTo>
                  <a:pt x="3054" y="0"/>
                </a:lnTo>
                <a:close/>
                <a:moveTo>
                  <a:pt x="3022" y="0"/>
                </a:moveTo>
                <a:lnTo>
                  <a:pt x="3038" y="0"/>
                </a:lnTo>
                <a:lnTo>
                  <a:pt x="3038" y="4"/>
                </a:lnTo>
                <a:lnTo>
                  <a:pt x="3022" y="4"/>
                </a:lnTo>
                <a:lnTo>
                  <a:pt x="3022" y="0"/>
                </a:lnTo>
                <a:close/>
                <a:moveTo>
                  <a:pt x="2990" y="0"/>
                </a:moveTo>
                <a:lnTo>
                  <a:pt x="3006" y="0"/>
                </a:lnTo>
                <a:lnTo>
                  <a:pt x="3006" y="4"/>
                </a:lnTo>
                <a:lnTo>
                  <a:pt x="2990" y="4"/>
                </a:lnTo>
                <a:lnTo>
                  <a:pt x="2990" y="0"/>
                </a:lnTo>
                <a:close/>
                <a:moveTo>
                  <a:pt x="2958" y="0"/>
                </a:moveTo>
                <a:lnTo>
                  <a:pt x="2974" y="0"/>
                </a:lnTo>
                <a:lnTo>
                  <a:pt x="2974" y="4"/>
                </a:lnTo>
                <a:lnTo>
                  <a:pt x="2958" y="4"/>
                </a:lnTo>
                <a:lnTo>
                  <a:pt x="2958" y="0"/>
                </a:lnTo>
                <a:close/>
                <a:moveTo>
                  <a:pt x="2926" y="0"/>
                </a:moveTo>
                <a:lnTo>
                  <a:pt x="2942" y="0"/>
                </a:lnTo>
                <a:lnTo>
                  <a:pt x="2942" y="4"/>
                </a:lnTo>
                <a:lnTo>
                  <a:pt x="2926" y="4"/>
                </a:lnTo>
                <a:lnTo>
                  <a:pt x="2926" y="0"/>
                </a:lnTo>
                <a:close/>
                <a:moveTo>
                  <a:pt x="2894" y="0"/>
                </a:moveTo>
                <a:lnTo>
                  <a:pt x="2910" y="0"/>
                </a:lnTo>
                <a:lnTo>
                  <a:pt x="2910" y="4"/>
                </a:lnTo>
                <a:lnTo>
                  <a:pt x="2894" y="4"/>
                </a:lnTo>
                <a:lnTo>
                  <a:pt x="2894" y="0"/>
                </a:lnTo>
                <a:close/>
                <a:moveTo>
                  <a:pt x="2861" y="0"/>
                </a:moveTo>
                <a:lnTo>
                  <a:pt x="2877" y="0"/>
                </a:lnTo>
                <a:lnTo>
                  <a:pt x="2877" y="4"/>
                </a:lnTo>
                <a:lnTo>
                  <a:pt x="2861" y="4"/>
                </a:lnTo>
                <a:lnTo>
                  <a:pt x="2861" y="0"/>
                </a:lnTo>
                <a:close/>
                <a:moveTo>
                  <a:pt x="2829" y="0"/>
                </a:moveTo>
                <a:lnTo>
                  <a:pt x="2845" y="0"/>
                </a:lnTo>
                <a:lnTo>
                  <a:pt x="2845" y="4"/>
                </a:lnTo>
                <a:lnTo>
                  <a:pt x="2829" y="4"/>
                </a:lnTo>
                <a:lnTo>
                  <a:pt x="2829" y="0"/>
                </a:lnTo>
                <a:close/>
                <a:moveTo>
                  <a:pt x="2797" y="0"/>
                </a:moveTo>
                <a:lnTo>
                  <a:pt x="2813" y="0"/>
                </a:lnTo>
                <a:lnTo>
                  <a:pt x="2813" y="4"/>
                </a:lnTo>
                <a:lnTo>
                  <a:pt x="2797" y="4"/>
                </a:lnTo>
                <a:lnTo>
                  <a:pt x="2797" y="0"/>
                </a:lnTo>
                <a:close/>
                <a:moveTo>
                  <a:pt x="2765" y="0"/>
                </a:moveTo>
                <a:lnTo>
                  <a:pt x="2781" y="0"/>
                </a:lnTo>
                <a:lnTo>
                  <a:pt x="2781" y="4"/>
                </a:lnTo>
                <a:lnTo>
                  <a:pt x="2765" y="4"/>
                </a:lnTo>
                <a:lnTo>
                  <a:pt x="2765" y="0"/>
                </a:lnTo>
                <a:close/>
                <a:moveTo>
                  <a:pt x="2733" y="0"/>
                </a:moveTo>
                <a:lnTo>
                  <a:pt x="2749" y="0"/>
                </a:lnTo>
                <a:lnTo>
                  <a:pt x="2749" y="4"/>
                </a:lnTo>
                <a:lnTo>
                  <a:pt x="2733" y="4"/>
                </a:lnTo>
                <a:lnTo>
                  <a:pt x="2733" y="0"/>
                </a:lnTo>
                <a:close/>
                <a:moveTo>
                  <a:pt x="2701" y="0"/>
                </a:moveTo>
                <a:lnTo>
                  <a:pt x="2717" y="0"/>
                </a:lnTo>
                <a:lnTo>
                  <a:pt x="2717" y="4"/>
                </a:lnTo>
                <a:lnTo>
                  <a:pt x="2701" y="4"/>
                </a:lnTo>
                <a:lnTo>
                  <a:pt x="2701" y="0"/>
                </a:lnTo>
                <a:close/>
                <a:moveTo>
                  <a:pt x="2668" y="0"/>
                </a:moveTo>
                <a:lnTo>
                  <a:pt x="2685" y="0"/>
                </a:lnTo>
                <a:lnTo>
                  <a:pt x="2685" y="4"/>
                </a:lnTo>
                <a:lnTo>
                  <a:pt x="2668" y="4"/>
                </a:lnTo>
                <a:lnTo>
                  <a:pt x="2668" y="0"/>
                </a:lnTo>
                <a:close/>
                <a:moveTo>
                  <a:pt x="2636" y="0"/>
                </a:moveTo>
                <a:lnTo>
                  <a:pt x="2652" y="0"/>
                </a:lnTo>
                <a:lnTo>
                  <a:pt x="2652" y="4"/>
                </a:lnTo>
                <a:lnTo>
                  <a:pt x="2636" y="4"/>
                </a:lnTo>
                <a:lnTo>
                  <a:pt x="2636" y="0"/>
                </a:lnTo>
                <a:close/>
                <a:moveTo>
                  <a:pt x="2604" y="0"/>
                </a:moveTo>
                <a:lnTo>
                  <a:pt x="2620" y="0"/>
                </a:lnTo>
                <a:lnTo>
                  <a:pt x="2620" y="4"/>
                </a:lnTo>
                <a:lnTo>
                  <a:pt x="2604" y="4"/>
                </a:lnTo>
                <a:lnTo>
                  <a:pt x="2604" y="0"/>
                </a:lnTo>
                <a:close/>
                <a:moveTo>
                  <a:pt x="2572" y="0"/>
                </a:moveTo>
                <a:lnTo>
                  <a:pt x="2588" y="0"/>
                </a:lnTo>
                <a:lnTo>
                  <a:pt x="2588" y="4"/>
                </a:lnTo>
                <a:lnTo>
                  <a:pt x="2572" y="4"/>
                </a:lnTo>
                <a:lnTo>
                  <a:pt x="2572" y="0"/>
                </a:lnTo>
                <a:close/>
                <a:moveTo>
                  <a:pt x="2540" y="0"/>
                </a:moveTo>
                <a:lnTo>
                  <a:pt x="2556" y="0"/>
                </a:lnTo>
                <a:lnTo>
                  <a:pt x="2556" y="4"/>
                </a:lnTo>
                <a:lnTo>
                  <a:pt x="2540" y="4"/>
                </a:lnTo>
                <a:lnTo>
                  <a:pt x="2540" y="0"/>
                </a:lnTo>
                <a:close/>
                <a:moveTo>
                  <a:pt x="2508" y="0"/>
                </a:moveTo>
                <a:lnTo>
                  <a:pt x="2524" y="0"/>
                </a:lnTo>
                <a:lnTo>
                  <a:pt x="2524" y="4"/>
                </a:lnTo>
                <a:lnTo>
                  <a:pt x="2508" y="4"/>
                </a:lnTo>
                <a:lnTo>
                  <a:pt x="2508" y="0"/>
                </a:lnTo>
                <a:close/>
                <a:moveTo>
                  <a:pt x="2476" y="0"/>
                </a:moveTo>
                <a:lnTo>
                  <a:pt x="2492" y="0"/>
                </a:lnTo>
                <a:lnTo>
                  <a:pt x="2492" y="4"/>
                </a:lnTo>
                <a:lnTo>
                  <a:pt x="2476" y="4"/>
                </a:lnTo>
                <a:lnTo>
                  <a:pt x="2476" y="0"/>
                </a:lnTo>
                <a:close/>
                <a:moveTo>
                  <a:pt x="2443" y="0"/>
                </a:moveTo>
                <a:lnTo>
                  <a:pt x="2460" y="0"/>
                </a:lnTo>
                <a:lnTo>
                  <a:pt x="2460" y="4"/>
                </a:lnTo>
                <a:lnTo>
                  <a:pt x="2443" y="4"/>
                </a:lnTo>
                <a:lnTo>
                  <a:pt x="2443" y="0"/>
                </a:lnTo>
                <a:close/>
                <a:moveTo>
                  <a:pt x="2411" y="0"/>
                </a:moveTo>
                <a:lnTo>
                  <a:pt x="2427" y="0"/>
                </a:lnTo>
                <a:lnTo>
                  <a:pt x="2427" y="4"/>
                </a:lnTo>
                <a:lnTo>
                  <a:pt x="2411" y="4"/>
                </a:lnTo>
                <a:lnTo>
                  <a:pt x="2411" y="0"/>
                </a:lnTo>
                <a:close/>
                <a:moveTo>
                  <a:pt x="2379" y="0"/>
                </a:moveTo>
                <a:lnTo>
                  <a:pt x="2395" y="0"/>
                </a:lnTo>
                <a:lnTo>
                  <a:pt x="2395" y="4"/>
                </a:lnTo>
                <a:lnTo>
                  <a:pt x="2379" y="4"/>
                </a:lnTo>
                <a:lnTo>
                  <a:pt x="2379" y="0"/>
                </a:lnTo>
                <a:close/>
                <a:moveTo>
                  <a:pt x="2347" y="0"/>
                </a:moveTo>
                <a:lnTo>
                  <a:pt x="2363" y="0"/>
                </a:lnTo>
                <a:lnTo>
                  <a:pt x="2363" y="4"/>
                </a:lnTo>
                <a:lnTo>
                  <a:pt x="2347" y="4"/>
                </a:lnTo>
                <a:lnTo>
                  <a:pt x="2347" y="0"/>
                </a:lnTo>
                <a:close/>
                <a:moveTo>
                  <a:pt x="2315" y="0"/>
                </a:moveTo>
                <a:lnTo>
                  <a:pt x="2331" y="0"/>
                </a:lnTo>
                <a:lnTo>
                  <a:pt x="2331" y="4"/>
                </a:lnTo>
                <a:lnTo>
                  <a:pt x="2315" y="4"/>
                </a:lnTo>
                <a:lnTo>
                  <a:pt x="2315" y="0"/>
                </a:lnTo>
                <a:close/>
                <a:moveTo>
                  <a:pt x="2283" y="0"/>
                </a:moveTo>
                <a:lnTo>
                  <a:pt x="2299" y="0"/>
                </a:lnTo>
                <a:lnTo>
                  <a:pt x="2299" y="4"/>
                </a:lnTo>
                <a:lnTo>
                  <a:pt x="2283" y="4"/>
                </a:lnTo>
                <a:lnTo>
                  <a:pt x="2283" y="0"/>
                </a:lnTo>
                <a:close/>
                <a:moveTo>
                  <a:pt x="2251" y="0"/>
                </a:moveTo>
                <a:lnTo>
                  <a:pt x="2267" y="0"/>
                </a:lnTo>
                <a:lnTo>
                  <a:pt x="2267" y="4"/>
                </a:lnTo>
                <a:lnTo>
                  <a:pt x="2251" y="4"/>
                </a:lnTo>
                <a:lnTo>
                  <a:pt x="2251" y="0"/>
                </a:lnTo>
                <a:close/>
                <a:moveTo>
                  <a:pt x="2218" y="0"/>
                </a:moveTo>
                <a:lnTo>
                  <a:pt x="2234" y="0"/>
                </a:lnTo>
                <a:lnTo>
                  <a:pt x="2234" y="4"/>
                </a:lnTo>
                <a:lnTo>
                  <a:pt x="2218" y="4"/>
                </a:lnTo>
                <a:lnTo>
                  <a:pt x="2218" y="0"/>
                </a:lnTo>
                <a:close/>
                <a:moveTo>
                  <a:pt x="2186" y="0"/>
                </a:moveTo>
                <a:lnTo>
                  <a:pt x="2202" y="0"/>
                </a:lnTo>
                <a:lnTo>
                  <a:pt x="2202" y="4"/>
                </a:lnTo>
                <a:lnTo>
                  <a:pt x="2186" y="4"/>
                </a:lnTo>
                <a:lnTo>
                  <a:pt x="2186" y="0"/>
                </a:lnTo>
                <a:close/>
                <a:moveTo>
                  <a:pt x="2154" y="0"/>
                </a:moveTo>
                <a:lnTo>
                  <a:pt x="2170" y="0"/>
                </a:lnTo>
                <a:lnTo>
                  <a:pt x="2170" y="4"/>
                </a:lnTo>
                <a:lnTo>
                  <a:pt x="2154" y="4"/>
                </a:lnTo>
                <a:lnTo>
                  <a:pt x="2154" y="0"/>
                </a:lnTo>
                <a:close/>
                <a:moveTo>
                  <a:pt x="2122" y="0"/>
                </a:moveTo>
                <a:lnTo>
                  <a:pt x="2138" y="0"/>
                </a:lnTo>
                <a:lnTo>
                  <a:pt x="2138" y="4"/>
                </a:lnTo>
                <a:lnTo>
                  <a:pt x="2122" y="4"/>
                </a:lnTo>
                <a:lnTo>
                  <a:pt x="2122" y="0"/>
                </a:lnTo>
                <a:close/>
                <a:moveTo>
                  <a:pt x="2090" y="0"/>
                </a:moveTo>
                <a:lnTo>
                  <a:pt x="2106" y="0"/>
                </a:lnTo>
                <a:lnTo>
                  <a:pt x="2106" y="4"/>
                </a:lnTo>
                <a:lnTo>
                  <a:pt x="2090" y="4"/>
                </a:lnTo>
                <a:lnTo>
                  <a:pt x="2090" y="0"/>
                </a:lnTo>
                <a:close/>
                <a:moveTo>
                  <a:pt x="2058" y="0"/>
                </a:moveTo>
                <a:lnTo>
                  <a:pt x="2074" y="0"/>
                </a:lnTo>
                <a:lnTo>
                  <a:pt x="2074" y="4"/>
                </a:lnTo>
                <a:lnTo>
                  <a:pt x="2058" y="4"/>
                </a:lnTo>
                <a:lnTo>
                  <a:pt x="2058" y="0"/>
                </a:lnTo>
                <a:close/>
                <a:moveTo>
                  <a:pt x="2026" y="0"/>
                </a:moveTo>
                <a:lnTo>
                  <a:pt x="2042" y="0"/>
                </a:lnTo>
                <a:lnTo>
                  <a:pt x="2042" y="4"/>
                </a:lnTo>
                <a:lnTo>
                  <a:pt x="2026" y="4"/>
                </a:lnTo>
                <a:lnTo>
                  <a:pt x="2026" y="0"/>
                </a:lnTo>
                <a:close/>
                <a:moveTo>
                  <a:pt x="1993" y="0"/>
                </a:moveTo>
                <a:lnTo>
                  <a:pt x="2009" y="0"/>
                </a:lnTo>
                <a:lnTo>
                  <a:pt x="2009" y="4"/>
                </a:lnTo>
                <a:lnTo>
                  <a:pt x="1993" y="4"/>
                </a:lnTo>
                <a:lnTo>
                  <a:pt x="1993" y="0"/>
                </a:lnTo>
                <a:close/>
                <a:moveTo>
                  <a:pt x="1961" y="0"/>
                </a:moveTo>
                <a:lnTo>
                  <a:pt x="1977" y="0"/>
                </a:lnTo>
                <a:lnTo>
                  <a:pt x="1977" y="4"/>
                </a:lnTo>
                <a:lnTo>
                  <a:pt x="1961" y="4"/>
                </a:lnTo>
                <a:lnTo>
                  <a:pt x="1961" y="0"/>
                </a:lnTo>
                <a:close/>
                <a:moveTo>
                  <a:pt x="1929" y="0"/>
                </a:moveTo>
                <a:lnTo>
                  <a:pt x="1945" y="0"/>
                </a:lnTo>
                <a:lnTo>
                  <a:pt x="1945" y="4"/>
                </a:lnTo>
                <a:lnTo>
                  <a:pt x="1929" y="4"/>
                </a:lnTo>
                <a:lnTo>
                  <a:pt x="1929" y="0"/>
                </a:lnTo>
                <a:close/>
                <a:moveTo>
                  <a:pt x="1897" y="0"/>
                </a:moveTo>
                <a:lnTo>
                  <a:pt x="1913" y="0"/>
                </a:lnTo>
                <a:lnTo>
                  <a:pt x="1913" y="4"/>
                </a:lnTo>
                <a:lnTo>
                  <a:pt x="1897" y="4"/>
                </a:lnTo>
                <a:lnTo>
                  <a:pt x="1897" y="0"/>
                </a:lnTo>
                <a:close/>
                <a:moveTo>
                  <a:pt x="1865" y="0"/>
                </a:moveTo>
                <a:lnTo>
                  <a:pt x="1881" y="0"/>
                </a:lnTo>
                <a:lnTo>
                  <a:pt x="1881" y="4"/>
                </a:lnTo>
                <a:lnTo>
                  <a:pt x="1865" y="4"/>
                </a:lnTo>
                <a:lnTo>
                  <a:pt x="1865" y="0"/>
                </a:lnTo>
                <a:close/>
                <a:moveTo>
                  <a:pt x="1833" y="0"/>
                </a:moveTo>
                <a:lnTo>
                  <a:pt x="1849" y="0"/>
                </a:lnTo>
                <a:lnTo>
                  <a:pt x="1849" y="4"/>
                </a:lnTo>
                <a:lnTo>
                  <a:pt x="1833" y="4"/>
                </a:lnTo>
                <a:lnTo>
                  <a:pt x="1833" y="0"/>
                </a:lnTo>
                <a:close/>
                <a:moveTo>
                  <a:pt x="1800" y="0"/>
                </a:moveTo>
                <a:lnTo>
                  <a:pt x="1817" y="0"/>
                </a:lnTo>
                <a:lnTo>
                  <a:pt x="1817" y="4"/>
                </a:lnTo>
                <a:lnTo>
                  <a:pt x="1800" y="4"/>
                </a:lnTo>
                <a:lnTo>
                  <a:pt x="1800" y="0"/>
                </a:lnTo>
                <a:close/>
                <a:moveTo>
                  <a:pt x="1768" y="0"/>
                </a:moveTo>
                <a:lnTo>
                  <a:pt x="1784" y="0"/>
                </a:lnTo>
                <a:lnTo>
                  <a:pt x="1784" y="4"/>
                </a:lnTo>
                <a:lnTo>
                  <a:pt x="1768" y="4"/>
                </a:lnTo>
                <a:lnTo>
                  <a:pt x="1768" y="0"/>
                </a:lnTo>
                <a:close/>
                <a:moveTo>
                  <a:pt x="1736" y="0"/>
                </a:moveTo>
                <a:lnTo>
                  <a:pt x="1752" y="0"/>
                </a:lnTo>
                <a:lnTo>
                  <a:pt x="1752" y="4"/>
                </a:lnTo>
                <a:lnTo>
                  <a:pt x="1736" y="4"/>
                </a:lnTo>
                <a:lnTo>
                  <a:pt x="1736" y="0"/>
                </a:lnTo>
                <a:close/>
                <a:moveTo>
                  <a:pt x="1704" y="0"/>
                </a:moveTo>
                <a:lnTo>
                  <a:pt x="1720" y="0"/>
                </a:lnTo>
                <a:lnTo>
                  <a:pt x="1720" y="4"/>
                </a:lnTo>
                <a:lnTo>
                  <a:pt x="1704" y="4"/>
                </a:lnTo>
                <a:lnTo>
                  <a:pt x="1704" y="0"/>
                </a:lnTo>
                <a:close/>
                <a:moveTo>
                  <a:pt x="1672" y="0"/>
                </a:moveTo>
                <a:lnTo>
                  <a:pt x="1688" y="0"/>
                </a:lnTo>
                <a:lnTo>
                  <a:pt x="1688" y="4"/>
                </a:lnTo>
                <a:lnTo>
                  <a:pt x="1672" y="4"/>
                </a:lnTo>
                <a:lnTo>
                  <a:pt x="1672" y="0"/>
                </a:lnTo>
                <a:close/>
                <a:moveTo>
                  <a:pt x="1640" y="0"/>
                </a:moveTo>
                <a:lnTo>
                  <a:pt x="1656" y="0"/>
                </a:lnTo>
                <a:lnTo>
                  <a:pt x="1656" y="4"/>
                </a:lnTo>
                <a:lnTo>
                  <a:pt x="1640" y="4"/>
                </a:lnTo>
                <a:lnTo>
                  <a:pt x="1640" y="0"/>
                </a:lnTo>
                <a:close/>
                <a:moveTo>
                  <a:pt x="1608" y="0"/>
                </a:moveTo>
                <a:lnTo>
                  <a:pt x="1624" y="0"/>
                </a:lnTo>
                <a:lnTo>
                  <a:pt x="1624" y="4"/>
                </a:lnTo>
                <a:lnTo>
                  <a:pt x="1608" y="4"/>
                </a:lnTo>
                <a:lnTo>
                  <a:pt x="1608" y="0"/>
                </a:lnTo>
                <a:close/>
                <a:moveTo>
                  <a:pt x="1575" y="0"/>
                </a:moveTo>
                <a:lnTo>
                  <a:pt x="1592" y="0"/>
                </a:lnTo>
                <a:lnTo>
                  <a:pt x="1592" y="4"/>
                </a:lnTo>
                <a:lnTo>
                  <a:pt x="1575" y="4"/>
                </a:lnTo>
                <a:lnTo>
                  <a:pt x="1575" y="0"/>
                </a:lnTo>
                <a:close/>
                <a:moveTo>
                  <a:pt x="1543" y="0"/>
                </a:moveTo>
                <a:lnTo>
                  <a:pt x="1559" y="0"/>
                </a:lnTo>
                <a:lnTo>
                  <a:pt x="1559" y="4"/>
                </a:lnTo>
                <a:lnTo>
                  <a:pt x="1543" y="4"/>
                </a:lnTo>
                <a:lnTo>
                  <a:pt x="1543" y="0"/>
                </a:lnTo>
                <a:close/>
                <a:moveTo>
                  <a:pt x="1511" y="0"/>
                </a:moveTo>
                <a:lnTo>
                  <a:pt x="1527" y="0"/>
                </a:lnTo>
                <a:lnTo>
                  <a:pt x="1527" y="4"/>
                </a:lnTo>
                <a:lnTo>
                  <a:pt x="1511" y="4"/>
                </a:lnTo>
                <a:lnTo>
                  <a:pt x="1511" y="0"/>
                </a:lnTo>
                <a:close/>
                <a:moveTo>
                  <a:pt x="1479" y="0"/>
                </a:moveTo>
                <a:lnTo>
                  <a:pt x="1495" y="0"/>
                </a:lnTo>
                <a:lnTo>
                  <a:pt x="1495" y="4"/>
                </a:lnTo>
                <a:lnTo>
                  <a:pt x="1479" y="4"/>
                </a:lnTo>
                <a:lnTo>
                  <a:pt x="1479" y="0"/>
                </a:lnTo>
                <a:close/>
                <a:moveTo>
                  <a:pt x="1447" y="0"/>
                </a:moveTo>
                <a:lnTo>
                  <a:pt x="1463" y="0"/>
                </a:lnTo>
                <a:lnTo>
                  <a:pt x="1463" y="4"/>
                </a:lnTo>
                <a:lnTo>
                  <a:pt x="1447" y="4"/>
                </a:lnTo>
                <a:lnTo>
                  <a:pt x="1447" y="0"/>
                </a:lnTo>
                <a:close/>
                <a:moveTo>
                  <a:pt x="1415" y="0"/>
                </a:moveTo>
                <a:lnTo>
                  <a:pt x="1431" y="0"/>
                </a:lnTo>
                <a:lnTo>
                  <a:pt x="1431" y="4"/>
                </a:lnTo>
                <a:lnTo>
                  <a:pt x="1415" y="4"/>
                </a:lnTo>
                <a:lnTo>
                  <a:pt x="1415" y="0"/>
                </a:lnTo>
                <a:close/>
                <a:moveTo>
                  <a:pt x="1383" y="0"/>
                </a:moveTo>
                <a:lnTo>
                  <a:pt x="1399" y="0"/>
                </a:lnTo>
                <a:lnTo>
                  <a:pt x="1399" y="4"/>
                </a:lnTo>
                <a:lnTo>
                  <a:pt x="1383" y="4"/>
                </a:lnTo>
                <a:lnTo>
                  <a:pt x="1383" y="0"/>
                </a:lnTo>
                <a:close/>
                <a:moveTo>
                  <a:pt x="1350" y="0"/>
                </a:moveTo>
                <a:lnTo>
                  <a:pt x="1367" y="0"/>
                </a:lnTo>
                <a:lnTo>
                  <a:pt x="1367" y="4"/>
                </a:lnTo>
                <a:lnTo>
                  <a:pt x="1350" y="4"/>
                </a:lnTo>
                <a:lnTo>
                  <a:pt x="1350" y="0"/>
                </a:lnTo>
                <a:close/>
                <a:moveTo>
                  <a:pt x="1318" y="0"/>
                </a:moveTo>
                <a:lnTo>
                  <a:pt x="1334" y="0"/>
                </a:lnTo>
                <a:lnTo>
                  <a:pt x="1334" y="4"/>
                </a:lnTo>
                <a:lnTo>
                  <a:pt x="1318" y="4"/>
                </a:lnTo>
                <a:lnTo>
                  <a:pt x="1318" y="0"/>
                </a:lnTo>
                <a:close/>
                <a:moveTo>
                  <a:pt x="1286" y="0"/>
                </a:moveTo>
                <a:lnTo>
                  <a:pt x="1302" y="0"/>
                </a:lnTo>
                <a:lnTo>
                  <a:pt x="1302" y="4"/>
                </a:lnTo>
                <a:lnTo>
                  <a:pt x="1286" y="4"/>
                </a:lnTo>
                <a:lnTo>
                  <a:pt x="1286" y="0"/>
                </a:lnTo>
                <a:close/>
                <a:moveTo>
                  <a:pt x="1254" y="0"/>
                </a:moveTo>
                <a:lnTo>
                  <a:pt x="1270" y="0"/>
                </a:lnTo>
                <a:lnTo>
                  <a:pt x="1270" y="4"/>
                </a:lnTo>
                <a:lnTo>
                  <a:pt x="1254" y="4"/>
                </a:lnTo>
                <a:lnTo>
                  <a:pt x="1254" y="0"/>
                </a:lnTo>
                <a:close/>
                <a:moveTo>
                  <a:pt x="1222" y="0"/>
                </a:moveTo>
                <a:lnTo>
                  <a:pt x="1238" y="0"/>
                </a:lnTo>
                <a:lnTo>
                  <a:pt x="1238" y="4"/>
                </a:lnTo>
                <a:lnTo>
                  <a:pt x="1222" y="4"/>
                </a:lnTo>
                <a:lnTo>
                  <a:pt x="1222" y="0"/>
                </a:lnTo>
                <a:close/>
                <a:moveTo>
                  <a:pt x="1190" y="0"/>
                </a:moveTo>
                <a:lnTo>
                  <a:pt x="1206" y="0"/>
                </a:lnTo>
                <a:lnTo>
                  <a:pt x="1206" y="4"/>
                </a:lnTo>
                <a:lnTo>
                  <a:pt x="1190" y="4"/>
                </a:lnTo>
                <a:lnTo>
                  <a:pt x="1190" y="0"/>
                </a:lnTo>
                <a:close/>
                <a:moveTo>
                  <a:pt x="1158" y="0"/>
                </a:moveTo>
                <a:lnTo>
                  <a:pt x="1174" y="0"/>
                </a:lnTo>
                <a:lnTo>
                  <a:pt x="1174" y="4"/>
                </a:lnTo>
                <a:lnTo>
                  <a:pt x="1158" y="4"/>
                </a:lnTo>
                <a:lnTo>
                  <a:pt x="1158" y="0"/>
                </a:lnTo>
                <a:close/>
                <a:moveTo>
                  <a:pt x="1125" y="0"/>
                </a:moveTo>
                <a:lnTo>
                  <a:pt x="1141" y="0"/>
                </a:lnTo>
                <a:lnTo>
                  <a:pt x="1141" y="4"/>
                </a:lnTo>
                <a:lnTo>
                  <a:pt x="1125" y="4"/>
                </a:lnTo>
                <a:lnTo>
                  <a:pt x="1125" y="0"/>
                </a:lnTo>
                <a:close/>
                <a:moveTo>
                  <a:pt x="1093" y="0"/>
                </a:moveTo>
                <a:lnTo>
                  <a:pt x="1109" y="0"/>
                </a:lnTo>
                <a:lnTo>
                  <a:pt x="1109" y="4"/>
                </a:lnTo>
                <a:lnTo>
                  <a:pt x="1093" y="4"/>
                </a:lnTo>
                <a:lnTo>
                  <a:pt x="1093" y="0"/>
                </a:lnTo>
                <a:close/>
                <a:moveTo>
                  <a:pt x="1061" y="0"/>
                </a:moveTo>
                <a:lnTo>
                  <a:pt x="1077" y="0"/>
                </a:lnTo>
                <a:lnTo>
                  <a:pt x="1077" y="4"/>
                </a:lnTo>
                <a:lnTo>
                  <a:pt x="1061" y="4"/>
                </a:lnTo>
                <a:lnTo>
                  <a:pt x="1061" y="0"/>
                </a:lnTo>
                <a:close/>
                <a:moveTo>
                  <a:pt x="1029" y="0"/>
                </a:moveTo>
                <a:lnTo>
                  <a:pt x="1045" y="0"/>
                </a:lnTo>
                <a:lnTo>
                  <a:pt x="1045" y="4"/>
                </a:lnTo>
                <a:lnTo>
                  <a:pt x="1029" y="4"/>
                </a:lnTo>
                <a:lnTo>
                  <a:pt x="1029" y="0"/>
                </a:lnTo>
                <a:close/>
                <a:moveTo>
                  <a:pt x="997" y="0"/>
                </a:moveTo>
                <a:lnTo>
                  <a:pt x="1013" y="0"/>
                </a:lnTo>
                <a:lnTo>
                  <a:pt x="1013" y="4"/>
                </a:lnTo>
                <a:lnTo>
                  <a:pt x="997" y="4"/>
                </a:lnTo>
                <a:lnTo>
                  <a:pt x="997" y="0"/>
                </a:lnTo>
                <a:close/>
                <a:moveTo>
                  <a:pt x="964" y="0"/>
                </a:moveTo>
                <a:lnTo>
                  <a:pt x="981" y="0"/>
                </a:lnTo>
                <a:lnTo>
                  <a:pt x="981" y="4"/>
                </a:lnTo>
                <a:lnTo>
                  <a:pt x="964" y="4"/>
                </a:lnTo>
                <a:lnTo>
                  <a:pt x="964" y="0"/>
                </a:lnTo>
                <a:close/>
                <a:moveTo>
                  <a:pt x="932" y="0"/>
                </a:moveTo>
                <a:lnTo>
                  <a:pt x="948" y="0"/>
                </a:lnTo>
                <a:lnTo>
                  <a:pt x="948" y="4"/>
                </a:lnTo>
                <a:lnTo>
                  <a:pt x="932" y="4"/>
                </a:lnTo>
                <a:lnTo>
                  <a:pt x="932" y="0"/>
                </a:lnTo>
                <a:close/>
                <a:moveTo>
                  <a:pt x="900" y="0"/>
                </a:moveTo>
                <a:lnTo>
                  <a:pt x="916" y="0"/>
                </a:lnTo>
                <a:lnTo>
                  <a:pt x="916" y="4"/>
                </a:lnTo>
                <a:lnTo>
                  <a:pt x="900" y="4"/>
                </a:lnTo>
                <a:lnTo>
                  <a:pt x="900" y="0"/>
                </a:lnTo>
                <a:close/>
                <a:moveTo>
                  <a:pt x="868" y="0"/>
                </a:moveTo>
                <a:lnTo>
                  <a:pt x="884" y="0"/>
                </a:lnTo>
                <a:lnTo>
                  <a:pt x="884" y="4"/>
                </a:lnTo>
                <a:lnTo>
                  <a:pt x="868" y="4"/>
                </a:lnTo>
                <a:lnTo>
                  <a:pt x="868" y="0"/>
                </a:lnTo>
                <a:close/>
                <a:moveTo>
                  <a:pt x="836" y="0"/>
                </a:moveTo>
                <a:lnTo>
                  <a:pt x="852" y="0"/>
                </a:lnTo>
                <a:lnTo>
                  <a:pt x="852" y="4"/>
                </a:lnTo>
                <a:lnTo>
                  <a:pt x="836" y="4"/>
                </a:lnTo>
                <a:lnTo>
                  <a:pt x="836" y="0"/>
                </a:lnTo>
                <a:close/>
                <a:moveTo>
                  <a:pt x="804" y="0"/>
                </a:moveTo>
                <a:lnTo>
                  <a:pt x="820" y="0"/>
                </a:lnTo>
                <a:lnTo>
                  <a:pt x="820" y="4"/>
                </a:lnTo>
                <a:lnTo>
                  <a:pt x="804" y="4"/>
                </a:lnTo>
                <a:lnTo>
                  <a:pt x="804" y="0"/>
                </a:lnTo>
                <a:close/>
                <a:moveTo>
                  <a:pt x="772" y="0"/>
                </a:moveTo>
                <a:lnTo>
                  <a:pt x="788" y="0"/>
                </a:lnTo>
                <a:lnTo>
                  <a:pt x="788" y="4"/>
                </a:lnTo>
                <a:lnTo>
                  <a:pt x="772" y="4"/>
                </a:lnTo>
                <a:lnTo>
                  <a:pt x="772" y="0"/>
                </a:lnTo>
                <a:close/>
                <a:moveTo>
                  <a:pt x="739" y="0"/>
                </a:moveTo>
                <a:lnTo>
                  <a:pt x="756" y="0"/>
                </a:lnTo>
                <a:lnTo>
                  <a:pt x="756" y="4"/>
                </a:lnTo>
                <a:lnTo>
                  <a:pt x="739" y="4"/>
                </a:lnTo>
                <a:lnTo>
                  <a:pt x="739" y="0"/>
                </a:lnTo>
                <a:close/>
                <a:moveTo>
                  <a:pt x="707" y="0"/>
                </a:moveTo>
                <a:lnTo>
                  <a:pt x="723" y="0"/>
                </a:lnTo>
                <a:lnTo>
                  <a:pt x="723" y="4"/>
                </a:lnTo>
                <a:lnTo>
                  <a:pt x="707" y="4"/>
                </a:lnTo>
                <a:lnTo>
                  <a:pt x="707" y="0"/>
                </a:lnTo>
                <a:close/>
                <a:moveTo>
                  <a:pt x="675" y="0"/>
                </a:moveTo>
                <a:lnTo>
                  <a:pt x="691" y="0"/>
                </a:lnTo>
                <a:lnTo>
                  <a:pt x="691" y="4"/>
                </a:lnTo>
                <a:lnTo>
                  <a:pt x="675" y="4"/>
                </a:lnTo>
                <a:lnTo>
                  <a:pt x="675" y="0"/>
                </a:lnTo>
                <a:close/>
                <a:moveTo>
                  <a:pt x="643" y="0"/>
                </a:moveTo>
                <a:lnTo>
                  <a:pt x="659" y="0"/>
                </a:lnTo>
                <a:lnTo>
                  <a:pt x="659" y="4"/>
                </a:lnTo>
                <a:lnTo>
                  <a:pt x="643" y="4"/>
                </a:lnTo>
                <a:lnTo>
                  <a:pt x="643" y="0"/>
                </a:lnTo>
                <a:close/>
                <a:moveTo>
                  <a:pt x="611" y="0"/>
                </a:moveTo>
                <a:lnTo>
                  <a:pt x="627" y="0"/>
                </a:lnTo>
                <a:lnTo>
                  <a:pt x="627" y="4"/>
                </a:lnTo>
                <a:lnTo>
                  <a:pt x="611" y="4"/>
                </a:lnTo>
                <a:lnTo>
                  <a:pt x="611" y="0"/>
                </a:lnTo>
                <a:close/>
                <a:moveTo>
                  <a:pt x="579" y="0"/>
                </a:moveTo>
                <a:lnTo>
                  <a:pt x="595" y="0"/>
                </a:lnTo>
                <a:lnTo>
                  <a:pt x="595" y="4"/>
                </a:lnTo>
                <a:lnTo>
                  <a:pt x="579" y="4"/>
                </a:lnTo>
                <a:lnTo>
                  <a:pt x="579" y="0"/>
                </a:lnTo>
                <a:close/>
                <a:moveTo>
                  <a:pt x="547" y="0"/>
                </a:moveTo>
                <a:lnTo>
                  <a:pt x="563" y="0"/>
                </a:lnTo>
                <a:lnTo>
                  <a:pt x="563" y="4"/>
                </a:lnTo>
                <a:lnTo>
                  <a:pt x="547" y="4"/>
                </a:lnTo>
                <a:lnTo>
                  <a:pt x="547" y="0"/>
                </a:lnTo>
                <a:close/>
                <a:moveTo>
                  <a:pt x="514" y="0"/>
                </a:moveTo>
                <a:lnTo>
                  <a:pt x="530" y="0"/>
                </a:lnTo>
                <a:lnTo>
                  <a:pt x="530" y="4"/>
                </a:lnTo>
                <a:lnTo>
                  <a:pt x="514" y="4"/>
                </a:lnTo>
                <a:lnTo>
                  <a:pt x="514" y="0"/>
                </a:lnTo>
                <a:close/>
                <a:moveTo>
                  <a:pt x="482" y="0"/>
                </a:moveTo>
                <a:lnTo>
                  <a:pt x="498" y="0"/>
                </a:lnTo>
                <a:lnTo>
                  <a:pt x="498" y="4"/>
                </a:lnTo>
                <a:lnTo>
                  <a:pt x="482" y="4"/>
                </a:lnTo>
                <a:lnTo>
                  <a:pt x="482" y="0"/>
                </a:lnTo>
                <a:close/>
                <a:moveTo>
                  <a:pt x="450" y="0"/>
                </a:moveTo>
                <a:lnTo>
                  <a:pt x="466" y="0"/>
                </a:lnTo>
                <a:lnTo>
                  <a:pt x="466" y="4"/>
                </a:lnTo>
                <a:lnTo>
                  <a:pt x="450" y="4"/>
                </a:lnTo>
                <a:lnTo>
                  <a:pt x="450" y="0"/>
                </a:lnTo>
                <a:close/>
                <a:moveTo>
                  <a:pt x="418" y="0"/>
                </a:moveTo>
                <a:lnTo>
                  <a:pt x="434" y="0"/>
                </a:lnTo>
                <a:lnTo>
                  <a:pt x="434" y="4"/>
                </a:lnTo>
                <a:lnTo>
                  <a:pt x="418" y="4"/>
                </a:lnTo>
                <a:lnTo>
                  <a:pt x="418" y="0"/>
                </a:lnTo>
                <a:close/>
                <a:moveTo>
                  <a:pt x="386" y="0"/>
                </a:moveTo>
                <a:lnTo>
                  <a:pt x="402" y="0"/>
                </a:lnTo>
                <a:lnTo>
                  <a:pt x="402" y="4"/>
                </a:lnTo>
                <a:lnTo>
                  <a:pt x="386" y="4"/>
                </a:lnTo>
                <a:lnTo>
                  <a:pt x="386" y="0"/>
                </a:lnTo>
                <a:close/>
                <a:moveTo>
                  <a:pt x="354" y="0"/>
                </a:moveTo>
                <a:lnTo>
                  <a:pt x="370" y="0"/>
                </a:lnTo>
                <a:lnTo>
                  <a:pt x="370" y="4"/>
                </a:lnTo>
                <a:lnTo>
                  <a:pt x="354" y="4"/>
                </a:lnTo>
                <a:lnTo>
                  <a:pt x="354" y="0"/>
                </a:lnTo>
                <a:close/>
                <a:moveTo>
                  <a:pt x="322" y="0"/>
                </a:moveTo>
                <a:lnTo>
                  <a:pt x="338" y="0"/>
                </a:lnTo>
                <a:lnTo>
                  <a:pt x="338" y="4"/>
                </a:lnTo>
                <a:lnTo>
                  <a:pt x="322" y="4"/>
                </a:lnTo>
                <a:lnTo>
                  <a:pt x="322" y="0"/>
                </a:lnTo>
                <a:close/>
                <a:moveTo>
                  <a:pt x="289" y="0"/>
                </a:moveTo>
                <a:lnTo>
                  <a:pt x="305" y="0"/>
                </a:lnTo>
                <a:lnTo>
                  <a:pt x="305" y="4"/>
                </a:lnTo>
                <a:lnTo>
                  <a:pt x="289" y="4"/>
                </a:lnTo>
                <a:lnTo>
                  <a:pt x="289" y="0"/>
                </a:lnTo>
                <a:close/>
                <a:moveTo>
                  <a:pt x="257" y="0"/>
                </a:moveTo>
                <a:lnTo>
                  <a:pt x="273" y="0"/>
                </a:lnTo>
                <a:lnTo>
                  <a:pt x="273" y="4"/>
                </a:lnTo>
                <a:lnTo>
                  <a:pt x="257" y="4"/>
                </a:lnTo>
                <a:lnTo>
                  <a:pt x="257" y="0"/>
                </a:lnTo>
                <a:close/>
                <a:moveTo>
                  <a:pt x="225" y="0"/>
                </a:moveTo>
                <a:lnTo>
                  <a:pt x="241" y="0"/>
                </a:lnTo>
                <a:lnTo>
                  <a:pt x="241" y="4"/>
                </a:lnTo>
                <a:lnTo>
                  <a:pt x="225" y="4"/>
                </a:lnTo>
                <a:lnTo>
                  <a:pt x="225" y="0"/>
                </a:lnTo>
                <a:close/>
                <a:moveTo>
                  <a:pt x="193" y="0"/>
                </a:moveTo>
                <a:lnTo>
                  <a:pt x="209" y="0"/>
                </a:lnTo>
                <a:lnTo>
                  <a:pt x="209" y="4"/>
                </a:lnTo>
                <a:lnTo>
                  <a:pt x="193" y="4"/>
                </a:lnTo>
                <a:lnTo>
                  <a:pt x="193" y="0"/>
                </a:lnTo>
                <a:close/>
                <a:moveTo>
                  <a:pt x="161" y="0"/>
                </a:moveTo>
                <a:lnTo>
                  <a:pt x="177" y="0"/>
                </a:lnTo>
                <a:lnTo>
                  <a:pt x="177" y="4"/>
                </a:lnTo>
                <a:lnTo>
                  <a:pt x="161" y="4"/>
                </a:lnTo>
                <a:lnTo>
                  <a:pt x="161" y="0"/>
                </a:lnTo>
                <a:close/>
                <a:moveTo>
                  <a:pt x="129" y="0"/>
                </a:moveTo>
                <a:lnTo>
                  <a:pt x="145" y="0"/>
                </a:lnTo>
                <a:lnTo>
                  <a:pt x="145" y="4"/>
                </a:lnTo>
                <a:lnTo>
                  <a:pt x="129" y="4"/>
                </a:lnTo>
                <a:lnTo>
                  <a:pt x="129" y="0"/>
                </a:lnTo>
                <a:close/>
                <a:moveTo>
                  <a:pt x="96" y="0"/>
                </a:moveTo>
                <a:lnTo>
                  <a:pt x="113" y="0"/>
                </a:lnTo>
                <a:lnTo>
                  <a:pt x="113" y="4"/>
                </a:lnTo>
                <a:lnTo>
                  <a:pt x="96" y="4"/>
                </a:lnTo>
                <a:lnTo>
                  <a:pt x="96" y="0"/>
                </a:lnTo>
                <a:close/>
                <a:moveTo>
                  <a:pt x="64" y="0"/>
                </a:moveTo>
                <a:lnTo>
                  <a:pt x="80" y="0"/>
                </a:lnTo>
                <a:lnTo>
                  <a:pt x="80" y="4"/>
                </a:lnTo>
                <a:lnTo>
                  <a:pt x="64" y="4"/>
                </a:lnTo>
                <a:lnTo>
                  <a:pt x="64" y="0"/>
                </a:lnTo>
                <a:close/>
                <a:moveTo>
                  <a:pt x="32" y="0"/>
                </a:moveTo>
                <a:lnTo>
                  <a:pt x="48" y="0"/>
                </a:lnTo>
                <a:lnTo>
                  <a:pt x="48" y="4"/>
                </a:lnTo>
                <a:lnTo>
                  <a:pt x="32" y="4"/>
                </a:lnTo>
                <a:lnTo>
                  <a:pt x="32" y="0"/>
                </a:lnTo>
                <a:close/>
                <a:moveTo>
                  <a:pt x="0" y="0"/>
                </a:moveTo>
                <a:lnTo>
                  <a:pt x="16" y="0"/>
                </a:lnTo>
                <a:lnTo>
                  <a:pt x="16" y="4"/>
                </a:lnTo>
                <a:lnTo>
                  <a:pt x="0" y="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1088937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/>
            </a:lvl1pPr>
          </a:lstStyle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384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 noSelect="1"/>
          </p:cNvSpPr>
          <p:nvPr>
            <p:ph type="sldNum" sz="quarter" idx="13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‹#›</a:t>
            </a:fld>
            <a:endParaRPr lang="nl-NL" noProof="1"/>
          </a:p>
        </p:txBody>
      </p:sp>
      <p:sp>
        <p:nvSpPr>
          <p:cNvPr id="5" name="Tijdelijke aanduiding voor grafiek 4"/>
          <p:cNvSpPr>
            <a:spLocks noGrp="1" noSelect="1"/>
          </p:cNvSpPr>
          <p:nvPr>
            <p:ph type="chart" sz="quarter" idx="10"/>
          </p:nvPr>
        </p:nvSpPr>
        <p:spPr>
          <a:xfrm>
            <a:off x="893922" y="2030400"/>
            <a:ext cx="9469052" cy="4176000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 dirty="0"/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356338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 noSelect="1"/>
          </p:cNvSpPr>
          <p:nvPr>
            <p:ph type="sldNum" sz="quarter" idx="13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‹#›</a:t>
            </a:fld>
            <a:endParaRPr lang="nl-NL" noProof="1"/>
          </a:p>
        </p:txBody>
      </p:sp>
      <p:sp>
        <p:nvSpPr>
          <p:cNvPr id="6" name="Tijdelijke aanduiding voor tabel 5"/>
          <p:cNvSpPr>
            <a:spLocks noGrp="1" noSelect="1"/>
          </p:cNvSpPr>
          <p:nvPr>
            <p:ph type="tbl" sz="quarter" idx="10"/>
          </p:nvPr>
        </p:nvSpPr>
        <p:spPr>
          <a:xfrm>
            <a:off x="892800" y="1714501"/>
            <a:ext cx="9793288" cy="4715099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 dirty="0"/>
          </a:p>
        </p:txBody>
      </p:sp>
      <p:sp>
        <p:nvSpPr>
          <p:cNvPr id="2" name="***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893922" y="898752"/>
            <a:ext cx="9468000" cy="550028"/>
          </a:xfrm>
        </p:spPr>
        <p:txBody>
          <a:bodyPr/>
          <a:lstStyle/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27903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ot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jdelijke aanduiding voor afbeelding 23">
            <a:extLst>
              <a:ext uri="{FF2B5EF4-FFF2-40B4-BE49-F238E27FC236}">
                <a16:creationId xmlns:a16="http://schemas.microsoft.com/office/drawing/2014/main" id="{702FE491-DB4F-4E31-87F3-E538BF3F3825}"/>
              </a:ext>
            </a:extLst>
          </p:cNvPr>
          <p:cNvSpPr>
            <a:spLocks noGrp="1" noSelect="1"/>
          </p:cNvSpPr>
          <p:nvPr>
            <p:ph type="pic" sz="quarter" idx="16" hasCustomPrompt="1"/>
          </p:nvPr>
        </p:nvSpPr>
        <p:spPr>
          <a:xfrm>
            <a:off x="0" y="0"/>
            <a:ext cx="12195175" cy="6858000"/>
          </a:xfrm>
          <a:custGeom>
            <a:avLst/>
            <a:gdLst>
              <a:gd name="connsiteX0" fmla="*/ 0 w 12195175"/>
              <a:gd name="connsiteY0" fmla="*/ 0 h 6858000"/>
              <a:gd name="connsiteX1" fmla="*/ 5269495 w 12195175"/>
              <a:gd name="connsiteY1" fmla="*/ 0 h 6858000"/>
              <a:gd name="connsiteX2" fmla="*/ 6159360 w 12195175"/>
              <a:gd name="connsiteY2" fmla="*/ 0 h 6858000"/>
              <a:gd name="connsiteX3" fmla="*/ 12195175 w 12195175"/>
              <a:gd name="connsiteY3" fmla="*/ 0 h 6858000"/>
              <a:gd name="connsiteX4" fmla="*/ 12195175 w 12195175"/>
              <a:gd name="connsiteY4" fmla="*/ 6237312 h 6858000"/>
              <a:gd name="connsiteX5" fmla="*/ 6159360 w 12195175"/>
              <a:gd name="connsiteY5" fmla="*/ 6237312 h 6858000"/>
              <a:gd name="connsiteX6" fmla="*/ 6159360 w 12195175"/>
              <a:gd name="connsiteY6" fmla="*/ 6858000 h 6858000"/>
              <a:gd name="connsiteX7" fmla="*/ 0 w 121951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5175" h="6858000">
                <a:moveTo>
                  <a:pt x="0" y="0"/>
                </a:moveTo>
                <a:lnTo>
                  <a:pt x="5269495" y="0"/>
                </a:lnTo>
                <a:lnTo>
                  <a:pt x="6159360" y="0"/>
                </a:lnTo>
                <a:lnTo>
                  <a:pt x="12195175" y="0"/>
                </a:lnTo>
                <a:lnTo>
                  <a:pt x="12195175" y="6237312"/>
                </a:lnTo>
                <a:lnTo>
                  <a:pt x="6159360" y="6237312"/>
                </a:lnTo>
                <a:lnTo>
                  <a:pt x="615936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270108" indent="-270108" algn="l" defTabSz="1088937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  <p:grpSp>
        <p:nvGrpSpPr>
          <p:cNvPr id="7" name="Group 12">
            <a:extLst>
              <a:ext uri="{FF2B5EF4-FFF2-40B4-BE49-F238E27FC236}">
                <a16:creationId xmlns:a16="http://schemas.microsoft.com/office/drawing/2014/main" id="{3F24B7E8-BE54-49EC-BD98-BABB69CAA315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10499732" y="611189"/>
            <a:ext cx="801688" cy="222250"/>
            <a:chOff x="6614" y="385"/>
            <a:chExt cx="505" cy="140"/>
          </a:xfrm>
        </p:grpSpPr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4AD0B402-F049-4362-A24F-BC573716973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614" y="385"/>
              <a:ext cx="493" cy="129"/>
            </a:xfrm>
            <a:custGeom>
              <a:avLst/>
              <a:gdLst>
                <a:gd name="T0" fmla="*/ 1787 w 2460"/>
                <a:gd name="T1" fmla="*/ 0 h 644"/>
                <a:gd name="T2" fmla="*/ 1440 w 2460"/>
                <a:gd name="T3" fmla="*/ 644 h 644"/>
                <a:gd name="T4" fmla="*/ 1267 w 2460"/>
                <a:gd name="T5" fmla="*/ 308 h 644"/>
                <a:gd name="T6" fmla="*/ 1049 w 2460"/>
                <a:gd name="T7" fmla="*/ 644 h 644"/>
                <a:gd name="T8" fmla="*/ 817 w 2460"/>
                <a:gd name="T9" fmla="*/ 91 h 644"/>
                <a:gd name="T10" fmla="*/ 723 w 2460"/>
                <a:gd name="T11" fmla="*/ 83 h 644"/>
                <a:gd name="T12" fmla="*/ 735 w 2460"/>
                <a:gd name="T13" fmla="*/ 0 h 644"/>
                <a:gd name="T14" fmla="*/ 1062 w 2460"/>
                <a:gd name="T15" fmla="*/ 534 h 644"/>
                <a:gd name="T16" fmla="*/ 1207 w 2460"/>
                <a:gd name="T17" fmla="*/ 91 h 644"/>
                <a:gd name="T18" fmla="*/ 1113 w 2460"/>
                <a:gd name="T19" fmla="*/ 83 h 644"/>
                <a:gd name="T20" fmla="*/ 1125 w 2460"/>
                <a:gd name="T21" fmla="*/ 0 h 644"/>
                <a:gd name="T22" fmla="*/ 1400 w 2460"/>
                <a:gd name="T23" fmla="*/ 7 h 644"/>
                <a:gd name="T24" fmla="*/ 1388 w 2460"/>
                <a:gd name="T25" fmla="*/ 91 h 644"/>
                <a:gd name="T26" fmla="*/ 1452 w 2460"/>
                <a:gd name="T27" fmla="*/ 532 h 644"/>
                <a:gd name="T28" fmla="*/ 1537 w 2460"/>
                <a:gd name="T29" fmla="*/ 91 h 644"/>
                <a:gd name="T30" fmla="*/ 1535 w 2460"/>
                <a:gd name="T31" fmla="*/ 7 h 644"/>
                <a:gd name="T32" fmla="*/ 2203 w 2460"/>
                <a:gd name="T33" fmla="*/ 0 h 644"/>
                <a:gd name="T34" fmla="*/ 1867 w 2460"/>
                <a:gd name="T35" fmla="*/ 7 h 644"/>
                <a:gd name="T36" fmla="*/ 1870 w 2460"/>
                <a:gd name="T37" fmla="*/ 91 h 644"/>
                <a:gd name="T38" fmla="*/ 1941 w 2460"/>
                <a:gd name="T39" fmla="*/ 553 h 644"/>
                <a:gd name="T40" fmla="*/ 1836 w 2460"/>
                <a:gd name="T41" fmla="*/ 561 h 644"/>
                <a:gd name="T42" fmla="*/ 1839 w 2460"/>
                <a:gd name="T43" fmla="*/ 644 h 644"/>
                <a:gd name="T44" fmla="*/ 2138 w 2460"/>
                <a:gd name="T45" fmla="*/ 637 h 644"/>
                <a:gd name="T46" fmla="*/ 2135 w 2460"/>
                <a:gd name="T47" fmla="*/ 553 h 644"/>
                <a:gd name="T48" fmla="*/ 2086 w 2460"/>
                <a:gd name="T49" fmla="*/ 91 h 644"/>
                <a:gd name="T50" fmla="*/ 2330 w 2460"/>
                <a:gd name="T51" fmla="*/ 170 h 644"/>
                <a:gd name="T52" fmla="*/ 2127 w 2460"/>
                <a:gd name="T53" fmla="*/ 365 h 644"/>
                <a:gd name="T54" fmla="*/ 2460 w 2460"/>
                <a:gd name="T55" fmla="*/ 163 h 644"/>
                <a:gd name="T56" fmla="*/ 229 w 2460"/>
                <a:gd name="T57" fmla="*/ 553 h 644"/>
                <a:gd name="T58" fmla="*/ 44 w 2460"/>
                <a:gd name="T59" fmla="*/ 0 h 644"/>
                <a:gd name="T60" fmla="*/ 32 w 2460"/>
                <a:gd name="T61" fmla="*/ 83 h 644"/>
                <a:gd name="T62" fmla="*/ 136 w 2460"/>
                <a:gd name="T63" fmla="*/ 91 h 644"/>
                <a:gd name="T64" fmla="*/ 12 w 2460"/>
                <a:gd name="T65" fmla="*/ 553 h 644"/>
                <a:gd name="T66" fmla="*/ 0 w 2460"/>
                <a:gd name="T67" fmla="*/ 637 h 644"/>
                <a:gd name="T68" fmla="*/ 300 w 2460"/>
                <a:gd name="T69" fmla="*/ 644 h 644"/>
                <a:gd name="T70" fmla="*/ 311 w 2460"/>
                <a:gd name="T71" fmla="*/ 561 h 644"/>
                <a:gd name="T72" fmla="*/ 229 w 2460"/>
                <a:gd name="T73" fmla="*/ 553 h 644"/>
                <a:gd name="T74" fmla="*/ 417 w 2460"/>
                <a:gd name="T75" fmla="*/ 0 h 644"/>
                <a:gd name="T76" fmla="*/ 405 w 2460"/>
                <a:gd name="T77" fmla="*/ 83 h 644"/>
                <a:gd name="T78" fmla="*/ 467 w 2460"/>
                <a:gd name="T79" fmla="*/ 91 h 644"/>
                <a:gd name="T80" fmla="*/ 355 w 2460"/>
                <a:gd name="T81" fmla="*/ 336 h 644"/>
                <a:gd name="T82" fmla="*/ 597 w 2460"/>
                <a:gd name="T83" fmla="*/ 91 h 644"/>
                <a:gd name="T84" fmla="*/ 654 w 2460"/>
                <a:gd name="T85" fmla="*/ 83 h 644"/>
                <a:gd name="T86" fmla="*/ 651 w 2460"/>
                <a:gd name="T87" fmla="*/ 0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60" h="644">
                  <a:moveTo>
                    <a:pt x="1542" y="0"/>
                  </a:moveTo>
                  <a:cubicBezTo>
                    <a:pt x="1787" y="0"/>
                    <a:pt x="1787" y="0"/>
                    <a:pt x="1787" y="0"/>
                  </a:cubicBezTo>
                  <a:cubicBezTo>
                    <a:pt x="1559" y="553"/>
                    <a:pt x="1559" y="553"/>
                    <a:pt x="1559" y="553"/>
                  </a:cubicBezTo>
                  <a:cubicBezTo>
                    <a:pt x="1538" y="604"/>
                    <a:pt x="1501" y="644"/>
                    <a:pt x="1440" y="644"/>
                  </a:cubicBezTo>
                  <a:cubicBezTo>
                    <a:pt x="1360" y="644"/>
                    <a:pt x="1360" y="644"/>
                    <a:pt x="1360" y="644"/>
                  </a:cubicBezTo>
                  <a:cubicBezTo>
                    <a:pt x="1267" y="308"/>
                    <a:pt x="1267" y="308"/>
                    <a:pt x="1267" y="308"/>
                  </a:cubicBezTo>
                  <a:cubicBezTo>
                    <a:pt x="1169" y="553"/>
                    <a:pt x="1169" y="553"/>
                    <a:pt x="1169" y="553"/>
                  </a:cubicBezTo>
                  <a:cubicBezTo>
                    <a:pt x="1148" y="604"/>
                    <a:pt x="1111" y="644"/>
                    <a:pt x="1049" y="644"/>
                  </a:cubicBezTo>
                  <a:cubicBezTo>
                    <a:pt x="970" y="644"/>
                    <a:pt x="970" y="644"/>
                    <a:pt x="970" y="644"/>
                  </a:cubicBezTo>
                  <a:cubicBezTo>
                    <a:pt x="817" y="91"/>
                    <a:pt x="817" y="91"/>
                    <a:pt x="817" y="91"/>
                  </a:cubicBezTo>
                  <a:cubicBezTo>
                    <a:pt x="730" y="91"/>
                    <a:pt x="730" y="91"/>
                    <a:pt x="730" y="91"/>
                  </a:cubicBezTo>
                  <a:cubicBezTo>
                    <a:pt x="723" y="83"/>
                    <a:pt x="723" y="83"/>
                    <a:pt x="723" y="83"/>
                  </a:cubicBezTo>
                  <a:cubicBezTo>
                    <a:pt x="727" y="7"/>
                    <a:pt x="727" y="7"/>
                    <a:pt x="727" y="7"/>
                  </a:cubicBezTo>
                  <a:cubicBezTo>
                    <a:pt x="727" y="4"/>
                    <a:pt x="731" y="0"/>
                    <a:pt x="735" y="0"/>
                  </a:cubicBezTo>
                  <a:cubicBezTo>
                    <a:pt x="915" y="0"/>
                    <a:pt x="915" y="0"/>
                    <a:pt x="915" y="0"/>
                  </a:cubicBezTo>
                  <a:cubicBezTo>
                    <a:pt x="1062" y="534"/>
                    <a:pt x="1062" y="534"/>
                    <a:pt x="1062" y="534"/>
                  </a:cubicBezTo>
                  <a:cubicBezTo>
                    <a:pt x="1222" y="144"/>
                    <a:pt x="1222" y="144"/>
                    <a:pt x="1222" y="144"/>
                  </a:cubicBezTo>
                  <a:cubicBezTo>
                    <a:pt x="1207" y="91"/>
                    <a:pt x="1207" y="91"/>
                    <a:pt x="1207" y="91"/>
                  </a:cubicBezTo>
                  <a:cubicBezTo>
                    <a:pt x="1121" y="91"/>
                    <a:pt x="1121" y="91"/>
                    <a:pt x="1121" y="91"/>
                  </a:cubicBezTo>
                  <a:cubicBezTo>
                    <a:pt x="1113" y="83"/>
                    <a:pt x="1113" y="83"/>
                    <a:pt x="1113" y="83"/>
                  </a:cubicBezTo>
                  <a:cubicBezTo>
                    <a:pt x="1118" y="7"/>
                    <a:pt x="1118" y="7"/>
                    <a:pt x="1118" y="7"/>
                  </a:cubicBezTo>
                  <a:cubicBezTo>
                    <a:pt x="1118" y="4"/>
                    <a:pt x="1122" y="0"/>
                    <a:pt x="1125" y="0"/>
                  </a:cubicBezTo>
                  <a:cubicBezTo>
                    <a:pt x="1393" y="0"/>
                    <a:pt x="1393" y="0"/>
                    <a:pt x="1393" y="0"/>
                  </a:cubicBezTo>
                  <a:cubicBezTo>
                    <a:pt x="1396" y="0"/>
                    <a:pt x="1400" y="4"/>
                    <a:pt x="1400" y="7"/>
                  </a:cubicBezTo>
                  <a:cubicBezTo>
                    <a:pt x="1395" y="83"/>
                    <a:pt x="1395" y="83"/>
                    <a:pt x="1395" y="83"/>
                  </a:cubicBezTo>
                  <a:cubicBezTo>
                    <a:pt x="1395" y="87"/>
                    <a:pt x="1392" y="91"/>
                    <a:pt x="1388" y="91"/>
                  </a:cubicBezTo>
                  <a:cubicBezTo>
                    <a:pt x="1330" y="91"/>
                    <a:pt x="1330" y="91"/>
                    <a:pt x="1330" y="91"/>
                  </a:cubicBezTo>
                  <a:cubicBezTo>
                    <a:pt x="1452" y="532"/>
                    <a:pt x="1452" y="532"/>
                    <a:pt x="1452" y="532"/>
                  </a:cubicBezTo>
                  <a:cubicBezTo>
                    <a:pt x="1631" y="91"/>
                    <a:pt x="1631" y="91"/>
                    <a:pt x="1631" y="91"/>
                  </a:cubicBezTo>
                  <a:cubicBezTo>
                    <a:pt x="1537" y="91"/>
                    <a:pt x="1537" y="91"/>
                    <a:pt x="1537" y="91"/>
                  </a:cubicBezTo>
                  <a:cubicBezTo>
                    <a:pt x="1534" y="91"/>
                    <a:pt x="1530" y="87"/>
                    <a:pt x="1530" y="83"/>
                  </a:cubicBezTo>
                  <a:cubicBezTo>
                    <a:pt x="1535" y="7"/>
                    <a:pt x="1535" y="7"/>
                    <a:pt x="1535" y="7"/>
                  </a:cubicBezTo>
                  <a:cubicBezTo>
                    <a:pt x="1535" y="4"/>
                    <a:pt x="1538" y="0"/>
                    <a:pt x="1542" y="0"/>
                  </a:cubicBezTo>
                  <a:close/>
                  <a:moveTo>
                    <a:pt x="2203" y="0"/>
                  </a:moveTo>
                  <a:cubicBezTo>
                    <a:pt x="1875" y="0"/>
                    <a:pt x="1875" y="0"/>
                    <a:pt x="1875" y="0"/>
                  </a:cubicBezTo>
                  <a:cubicBezTo>
                    <a:pt x="1871" y="0"/>
                    <a:pt x="1867" y="4"/>
                    <a:pt x="1867" y="7"/>
                  </a:cubicBezTo>
                  <a:cubicBezTo>
                    <a:pt x="1863" y="83"/>
                    <a:pt x="1863" y="83"/>
                    <a:pt x="1863" y="83"/>
                  </a:cubicBezTo>
                  <a:cubicBezTo>
                    <a:pt x="1863" y="87"/>
                    <a:pt x="1867" y="91"/>
                    <a:pt x="1870" y="91"/>
                  </a:cubicBezTo>
                  <a:cubicBezTo>
                    <a:pt x="1967" y="91"/>
                    <a:pt x="1967" y="91"/>
                    <a:pt x="1967" y="91"/>
                  </a:cubicBezTo>
                  <a:cubicBezTo>
                    <a:pt x="1941" y="553"/>
                    <a:pt x="1941" y="553"/>
                    <a:pt x="1941" y="553"/>
                  </a:cubicBezTo>
                  <a:cubicBezTo>
                    <a:pt x="1843" y="553"/>
                    <a:pt x="1843" y="553"/>
                    <a:pt x="1843" y="553"/>
                  </a:cubicBezTo>
                  <a:cubicBezTo>
                    <a:pt x="1839" y="553"/>
                    <a:pt x="1836" y="557"/>
                    <a:pt x="1836" y="561"/>
                  </a:cubicBezTo>
                  <a:cubicBezTo>
                    <a:pt x="1831" y="637"/>
                    <a:pt x="1831" y="637"/>
                    <a:pt x="1831" y="637"/>
                  </a:cubicBezTo>
                  <a:cubicBezTo>
                    <a:pt x="1831" y="640"/>
                    <a:pt x="1835" y="644"/>
                    <a:pt x="1839" y="644"/>
                  </a:cubicBezTo>
                  <a:cubicBezTo>
                    <a:pt x="2131" y="644"/>
                    <a:pt x="2131" y="644"/>
                    <a:pt x="2131" y="644"/>
                  </a:cubicBezTo>
                  <a:cubicBezTo>
                    <a:pt x="2134" y="644"/>
                    <a:pt x="2138" y="640"/>
                    <a:pt x="2138" y="637"/>
                  </a:cubicBezTo>
                  <a:cubicBezTo>
                    <a:pt x="2142" y="561"/>
                    <a:pt x="2142" y="561"/>
                    <a:pt x="2142" y="561"/>
                  </a:cubicBezTo>
                  <a:cubicBezTo>
                    <a:pt x="2135" y="553"/>
                    <a:pt x="2135" y="553"/>
                    <a:pt x="2135" y="553"/>
                  </a:cubicBezTo>
                  <a:cubicBezTo>
                    <a:pt x="2060" y="553"/>
                    <a:pt x="2060" y="553"/>
                    <a:pt x="2060" y="553"/>
                  </a:cubicBezTo>
                  <a:cubicBezTo>
                    <a:pt x="2086" y="91"/>
                    <a:pt x="2086" y="91"/>
                    <a:pt x="2086" y="91"/>
                  </a:cubicBezTo>
                  <a:cubicBezTo>
                    <a:pt x="2178" y="91"/>
                    <a:pt x="2178" y="91"/>
                    <a:pt x="2178" y="91"/>
                  </a:cubicBezTo>
                  <a:cubicBezTo>
                    <a:pt x="2254" y="91"/>
                    <a:pt x="2330" y="94"/>
                    <a:pt x="2330" y="170"/>
                  </a:cubicBezTo>
                  <a:cubicBezTo>
                    <a:pt x="2330" y="261"/>
                    <a:pt x="2272" y="270"/>
                    <a:pt x="2201" y="281"/>
                  </a:cubicBezTo>
                  <a:cubicBezTo>
                    <a:pt x="2159" y="289"/>
                    <a:pt x="2131" y="315"/>
                    <a:pt x="2127" y="365"/>
                  </a:cubicBezTo>
                  <a:cubicBezTo>
                    <a:pt x="2196" y="365"/>
                    <a:pt x="2196" y="365"/>
                    <a:pt x="2196" y="365"/>
                  </a:cubicBezTo>
                  <a:cubicBezTo>
                    <a:pt x="2355" y="365"/>
                    <a:pt x="2460" y="311"/>
                    <a:pt x="2460" y="163"/>
                  </a:cubicBezTo>
                  <a:cubicBezTo>
                    <a:pt x="2460" y="29"/>
                    <a:pt x="2337" y="0"/>
                    <a:pt x="2203" y="0"/>
                  </a:cubicBezTo>
                  <a:close/>
                  <a:moveTo>
                    <a:pt x="229" y="553"/>
                  </a:moveTo>
                  <a:cubicBezTo>
                    <a:pt x="261" y="0"/>
                    <a:pt x="261" y="0"/>
                    <a:pt x="261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0" y="0"/>
                    <a:pt x="37" y="4"/>
                    <a:pt x="37" y="7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2" y="87"/>
                    <a:pt x="36" y="91"/>
                    <a:pt x="39" y="91"/>
                  </a:cubicBezTo>
                  <a:cubicBezTo>
                    <a:pt x="136" y="91"/>
                    <a:pt x="136" y="91"/>
                    <a:pt x="136" y="91"/>
                  </a:cubicBezTo>
                  <a:cubicBezTo>
                    <a:pt x="110" y="553"/>
                    <a:pt x="110" y="553"/>
                    <a:pt x="110" y="553"/>
                  </a:cubicBezTo>
                  <a:cubicBezTo>
                    <a:pt x="12" y="553"/>
                    <a:pt x="12" y="553"/>
                    <a:pt x="12" y="553"/>
                  </a:cubicBezTo>
                  <a:cubicBezTo>
                    <a:pt x="5" y="561"/>
                    <a:pt x="5" y="561"/>
                    <a:pt x="5" y="561"/>
                  </a:cubicBezTo>
                  <a:cubicBezTo>
                    <a:pt x="0" y="637"/>
                    <a:pt x="0" y="637"/>
                    <a:pt x="0" y="637"/>
                  </a:cubicBezTo>
                  <a:cubicBezTo>
                    <a:pt x="0" y="640"/>
                    <a:pt x="4" y="644"/>
                    <a:pt x="8" y="644"/>
                  </a:cubicBezTo>
                  <a:cubicBezTo>
                    <a:pt x="300" y="644"/>
                    <a:pt x="300" y="644"/>
                    <a:pt x="300" y="644"/>
                  </a:cubicBezTo>
                  <a:cubicBezTo>
                    <a:pt x="303" y="644"/>
                    <a:pt x="307" y="640"/>
                    <a:pt x="307" y="637"/>
                  </a:cubicBezTo>
                  <a:cubicBezTo>
                    <a:pt x="311" y="561"/>
                    <a:pt x="311" y="561"/>
                    <a:pt x="311" y="561"/>
                  </a:cubicBezTo>
                  <a:cubicBezTo>
                    <a:pt x="304" y="553"/>
                    <a:pt x="304" y="553"/>
                    <a:pt x="304" y="553"/>
                  </a:cubicBezTo>
                  <a:lnTo>
                    <a:pt x="229" y="553"/>
                  </a:lnTo>
                  <a:close/>
                  <a:moveTo>
                    <a:pt x="651" y="0"/>
                  </a:moveTo>
                  <a:cubicBezTo>
                    <a:pt x="417" y="0"/>
                    <a:pt x="417" y="0"/>
                    <a:pt x="417" y="0"/>
                  </a:cubicBezTo>
                  <a:cubicBezTo>
                    <a:pt x="414" y="0"/>
                    <a:pt x="410" y="4"/>
                    <a:pt x="410" y="7"/>
                  </a:cubicBezTo>
                  <a:cubicBezTo>
                    <a:pt x="405" y="83"/>
                    <a:pt x="405" y="83"/>
                    <a:pt x="405" y="83"/>
                  </a:cubicBezTo>
                  <a:cubicBezTo>
                    <a:pt x="405" y="87"/>
                    <a:pt x="409" y="91"/>
                    <a:pt x="413" y="91"/>
                  </a:cubicBezTo>
                  <a:cubicBezTo>
                    <a:pt x="467" y="91"/>
                    <a:pt x="467" y="91"/>
                    <a:pt x="467" y="91"/>
                  </a:cubicBezTo>
                  <a:cubicBezTo>
                    <a:pt x="293" y="336"/>
                    <a:pt x="293" y="336"/>
                    <a:pt x="293" y="336"/>
                  </a:cubicBezTo>
                  <a:cubicBezTo>
                    <a:pt x="355" y="336"/>
                    <a:pt x="355" y="336"/>
                    <a:pt x="355" y="336"/>
                  </a:cubicBezTo>
                  <a:cubicBezTo>
                    <a:pt x="416" y="336"/>
                    <a:pt x="442" y="299"/>
                    <a:pt x="460" y="275"/>
                  </a:cubicBezTo>
                  <a:cubicBezTo>
                    <a:pt x="597" y="91"/>
                    <a:pt x="597" y="91"/>
                    <a:pt x="597" y="91"/>
                  </a:cubicBezTo>
                  <a:cubicBezTo>
                    <a:pt x="647" y="91"/>
                    <a:pt x="647" y="91"/>
                    <a:pt x="647" y="91"/>
                  </a:cubicBezTo>
                  <a:cubicBezTo>
                    <a:pt x="654" y="83"/>
                    <a:pt x="654" y="83"/>
                    <a:pt x="654" y="83"/>
                  </a:cubicBezTo>
                  <a:cubicBezTo>
                    <a:pt x="659" y="7"/>
                    <a:pt x="659" y="7"/>
                    <a:pt x="659" y="7"/>
                  </a:cubicBezTo>
                  <a:cubicBezTo>
                    <a:pt x="659" y="4"/>
                    <a:pt x="655" y="0"/>
                    <a:pt x="651" y="0"/>
                  </a:cubicBezTo>
                  <a:close/>
                </a:path>
              </a:pathLst>
            </a:custGeom>
            <a:solidFill>
              <a:srgbClr val="003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255D66E6-FB4A-41F6-8442-C918043F662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673" y="461"/>
              <a:ext cx="446" cy="64"/>
            </a:xfrm>
            <a:custGeom>
              <a:avLst/>
              <a:gdLst>
                <a:gd name="T0" fmla="*/ 402 w 2228"/>
                <a:gd name="T1" fmla="*/ 224 h 322"/>
                <a:gd name="T2" fmla="*/ 396 w 2228"/>
                <a:gd name="T3" fmla="*/ 315 h 322"/>
                <a:gd name="T4" fmla="*/ 389 w 2228"/>
                <a:gd name="T5" fmla="*/ 322 h 322"/>
                <a:gd name="T6" fmla="*/ 337 w 2228"/>
                <a:gd name="T7" fmla="*/ 322 h 322"/>
                <a:gd name="T8" fmla="*/ 174 w 2228"/>
                <a:gd name="T9" fmla="*/ 232 h 322"/>
                <a:gd name="T10" fmla="*/ 76 w 2228"/>
                <a:gd name="T11" fmla="*/ 91 h 322"/>
                <a:gd name="T12" fmla="*/ 0 w 2228"/>
                <a:gd name="T13" fmla="*/ 0 h 322"/>
                <a:gd name="T14" fmla="*/ 62 w 2228"/>
                <a:gd name="T15" fmla="*/ 0 h 322"/>
                <a:gd name="T16" fmla="*/ 206 w 2228"/>
                <a:gd name="T17" fmla="*/ 76 h 322"/>
                <a:gd name="T18" fmla="*/ 264 w 2228"/>
                <a:gd name="T19" fmla="*/ 152 h 322"/>
                <a:gd name="T20" fmla="*/ 373 w 2228"/>
                <a:gd name="T21" fmla="*/ 217 h 322"/>
                <a:gd name="T22" fmla="*/ 395 w 2228"/>
                <a:gd name="T23" fmla="*/ 217 h 322"/>
                <a:gd name="T24" fmla="*/ 402 w 2228"/>
                <a:gd name="T25" fmla="*/ 224 h 322"/>
                <a:gd name="T26" fmla="*/ 2221 w 2228"/>
                <a:gd name="T27" fmla="*/ 217 h 322"/>
                <a:gd name="T28" fmla="*/ 2196 w 2228"/>
                <a:gd name="T29" fmla="*/ 217 h 322"/>
                <a:gd name="T30" fmla="*/ 2087 w 2228"/>
                <a:gd name="T31" fmla="*/ 152 h 322"/>
                <a:gd name="T32" fmla="*/ 2053 w 2228"/>
                <a:gd name="T33" fmla="*/ 109 h 322"/>
                <a:gd name="T34" fmla="*/ 1908 w 2228"/>
                <a:gd name="T35" fmla="*/ 33 h 322"/>
                <a:gd name="T36" fmla="*/ 1847 w 2228"/>
                <a:gd name="T37" fmla="*/ 33 h 322"/>
                <a:gd name="T38" fmla="*/ 1923 w 2228"/>
                <a:gd name="T39" fmla="*/ 123 h 322"/>
                <a:gd name="T40" fmla="*/ 1997 w 2228"/>
                <a:gd name="T41" fmla="*/ 232 h 322"/>
                <a:gd name="T42" fmla="*/ 2159 w 2228"/>
                <a:gd name="T43" fmla="*/ 322 h 322"/>
                <a:gd name="T44" fmla="*/ 2216 w 2228"/>
                <a:gd name="T45" fmla="*/ 322 h 322"/>
                <a:gd name="T46" fmla="*/ 2223 w 2228"/>
                <a:gd name="T47" fmla="*/ 315 h 322"/>
                <a:gd name="T48" fmla="*/ 2228 w 2228"/>
                <a:gd name="T49" fmla="*/ 224 h 322"/>
                <a:gd name="T50" fmla="*/ 2221 w 2228"/>
                <a:gd name="T51" fmla="*/ 217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28" h="322">
                  <a:moveTo>
                    <a:pt x="402" y="224"/>
                  </a:moveTo>
                  <a:cubicBezTo>
                    <a:pt x="396" y="315"/>
                    <a:pt x="396" y="315"/>
                    <a:pt x="396" y="315"/>
                  </a:cubicBezTo>
                  <a:cubicBezTo>
                    <a:pt x="396" y="319"/>
                    <a:pt x="393" y="322"/>
                    <a:pt x="389" y="322"/>
                  </a:cubicBezTo>
                  <a:cubicBezTo>
                    <a:pt x="337" y="322"/>
                    <a:pt x="337" y="322"/>
                    <a:pt x="337" y="322"/>
                  </a:cubicBezTo>
                  <a:cubicBezTo>
                    <a:pt x="250" y="322"/>
                    <a:pt x="206" y="279"/>
                    <a:pt x="174" y="232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62" y="69"/>
                    <a:pt x="29" y="26"/>
                    <a:pt x="0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152" y="0"/>
                    <a:pt x="174" y="34"/>
                    <a:pt x="206" y="76"/>
                  </a:cubicBezTo>
                  <a:cubicBezTo>
                    <a:pt x="264" y="152"/>
                    <a:pt x="264" y="152"/>
                    <a:pt x="264" y="152"/>
                  </a:cubicBezTo>
                  <a:cubicBezTo>
                    <a:pt x="297" y="195"/>
                    <a:pt x="315" y="217"/>
                    <a:pt x="373" y="217"/>
                  </a:cubicBezTo>
                  <a:cubicBezTo>
                    <a:pt x="395" y="217"/>
                    <a:pt x="395" y="217"/>
                    <a:pt x="395" y="217"/>
                  </a:cubicBezTo>
                  <a:cubicBezTo>
                    <a:pt x="398" y="217"/>
                    <a:pt x="402" y="221"/>
                    <a:pt x="402" y="224"/>
                  </a:cubicBezTo>
                  <a:close/>
                  <a:moveTo>
                    <a:pt x="2221" y="217"/>
                  </a:moveTo>
                  <a:cubicBezTo>
                    <a:pt x="2196" y="217"/>
                    <a:pt x="2196" y="217"/>
                    <a:pt x="2196" y="217"/>
                  </a:cubicBezTo>
                  <a:cubicBezTo>
                    <a:pt x="2138" y="217"/>
                    <a:pt x="2121" y="195"/>
                    <a:pt x="2087" y="152"/>
                  </a:cubicBezTo>
                  <a:cubicBezTo>
                    <a:pt x="2053" y="109"/>
                    <a:pt x="2053" y="109"/>
                    <a:pt x="2053" y="109"/>
                  </a:cubicBezTo>
                  <a:cubicBezTo>
                    <a:pt x="2021" y="69"/>
                    <a:pt x="1999" y="33"/>
                    <a:pt x="1908" y="33"/>
                  </a:cubicBezTo>
                  <a:cubicBezTo>
                    <a:pt x="1847" y="33"/>
                    <a:pt x="1847" y="33"/>
                    <a:pt x="1847" y="33"/>
                  </a:cubicBezTo>
                  <a:cubicBezTo>
                    <a:pt x="1876" y="58"/>
                    <a:pt x="1908" y="102"/>
                    <a:pt x="1923" y="123"/>
                  </a:cubicBezTo>
                  <a:cubicBezTo>
                    <a:pt x="1997" y="232"/>
                    <a:pt x="1997" y="232"/>
                    <a:pt x="1997" y="232"/>
                  </a:cubicBezTo>
                  <a:cubicBezTo>
                    <a:pt x="2029" y="279"/>
                    <a:pt x="2073" y="322"/>
                    <a:pt x="2159" y="322"/>
                  </a:cubicBezTo>
                  <a:cubicBezTo>
                    <a:pt x="2216" y="322"/>
                    <a:pt x="2216" y="322"/>
                    <a:pt x="2216" y="322"/>
                  </a:cubicBezTo>
                  <a:cubicBezTo>
                    <a:pt x="2219" y="322"/>
                    <a:pt x="2223" y="319"/>
                    <a:pt x="2223" y="315"/>
                  </a:cubicBezTo>
                  <a:cubicBezTo>
                    <a:pt x="2228" y="224"/>
                    <a:pt x="2228" y="224"/>
                    <a:pt x="2228" y="224"/>
                  </a:cubicBezTo>
                  <a:cubicBezTo>
                    <a:pt x="2228" y="221"/>
                    <a:pt x="2225" y="217"/>
                    <a:pt x="2221" y="217"/>
                  </a:cubicBezTo>
                  <a:close/>
                </a:path>
              </a:pathLst>
            </a:custGeom>
            <a:solidFill>
              <a:srgbClr val="00B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2" name="Text Placeholder 1 (PHJU)">
            <a:extLst>
              <a:ext uri="{FF2B5EF4-FFF2-40B4-BE49-F238E27FC236}">
                <a16:creationId xmlns:a16="http://schemas.microsoft.com/office/drawing/2014/main" id="{1DB941F6-916B-4B89-9EFF-0349A161A5E3}"/>
              </a:ext>
            </a:extLst>
          </p:cNvPr>
          <p:cNvSpPr>
            <a:spLocks noGrp="1" noSelect="1"/>
          </p:cNvSpPr>
          <p:nvPr userDrawn="1">
            <p:ph type="body" idx="1000" hasCustomPrompt="1"/>
            <p:custDataLst>
              <p:custData r:id="rId1"/>
            </p:custDataLst>
          </p:nvPr>
        </p:nvSpPr>
        <p:spPr>
          <a:xfrm>
            <a:off x="6159600" y="6237360"/>
            <a:ext cx="6035760" cy="62064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1088937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/>
            </a:lvl1pPr>
          </a:lstStyle>
          <a:p>
            <a:pPr algn="ctr"/>
            <a:r>
              <a:rPr lang="nl-NL" dirty="0"/>
              <a:t> </a:t>
            </a:r>
          </a:p>
        </p:txBody>
      </p:sp>
      <p:sp>
        <p:nvSpPr>
          <p:cNvPr id="6" name="Bijschrift">
            <a:extLst>
              <a:ext uri="{FF2B5EF4-FFF2-40B4-BE49-F238E27FC236}">
                <a16:creationId xmlns:a16="http://schemas.microsoft.com/office/drawing/2014/main" id="{3FCD0A21-5299-49D8-8671-9A58C265BA2A}"/>
              </a:ext>
            </a:extLst>
          </p:cNvPr>
          <p:cNvSpPr>
            <a:spLocks noGrp="1" noSelect="1"/>
          </p:cNvSpPr>
          <p:nvPr>
            <p:ph type="body" sz="quarter" idx="15" hasCustomPrompt="1"/>
          </p:nvPr>
        </p:nvSpPr>
        <p:spPr>
          <a:xfrm>
            <a:off x="6159500" y="6237288"/>
            <a:ext cx="6035675" cy="360064"/>
          </a:xfrm>
          <a:noFill/>
        </p:spPr>
        <p:txBody>
          <a:bodyPr lIns="154800" tIns="118800"/>
          <a:lstStyle>
            <a:lvl1pPr marL="36000" indent="0">
              <a:buFontTx/>
              <a:buNone/>
              <a:defRPr sz="1500" b="0">
                <a:solidFill>
                  <a:schemeClr val="bg1"/>
                </a:solidFill>
              </a:defRPr>
            </a:lvl1pPr>
            <a:lvl2pPr marL="36000" indent="0">
              <a:buFontTx/>
              <a:buNone/>
              <a:defRPr sz="1500" b="0">
                <a:solidFill>
                  <a:schemeClr val="bg1"/>
                </a:solidFill>
              </a:defRPr>
            </a:lvl2pPr>
            <a:lvl3pPr marL="36000" indent="0">
              <a:buFontTx/>
              <a:buNone/>
              <a:defRPr sz="1500" b="0">
                <a:solidFill>
                  <a:schemeClr val="bg1"/>
                </a:solidFill>
              </a:defRPr>
            </a:lvl3pPr>
            <a:lvl4pPr marL="36000" indent="0">
              <a:buFontTx/>
              <a:buNone/>
              <a:defRPr sz="1500" b="0">
                <a:solidFill>
                  <a:schemeClr val="bg1"/>
                </a:solidFill>
              </a:defRPr>
            </a:lvl4pPr>
            <a:lvl5pPr marL="36000" indent="0">
              <a:buFontTx/>
              <a:buNone/>
              <a:defRPr sz="1500" b="0">
                <a:solidFill>
                  <a:schemeClr val="bg1"/>
                </a:solidFill>
              </a:defRPr>
            </a:lvl5pPr>
            <a:lvl6pPr marL="36000" indent="0">
              <a:buFontTx/>
              <a:buNone/>
              <a:defRPr sz="1500" b="0">
                <a:solidFill>
                  <a:schemeClr val="bg1"/>
                </a:solidFill>
              </a:defRPr>
            </a:lvl6pPr>
            <a:lvl7pPr marL="36000" indent="0">
              <a:buFontTx/>
              <a:buNone/>
              <a:defRPr sz="1500" b="0">
                <a:solidFill>
                  <a:schemeClr val="bg1"/>
                </a:solidFill>
              </a:defRPr>
            </a:lvl7pPr>
            <a:lvl8pPr marL="36000" indent="0">
              <a:buFontTx/>
              <a:buNone/>
              <a:defRPr sz="1500" b="0">
                <a:solidFill>
                  <a:schemeClr val="bg1"/>
                </a:solidFill>
              </a:defRPr>
            </a:lvl8pPr>
            <a:lvl9pPr marL="36000" indent="0">
              <a:buFontTx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[Ondertitel]</a:t>
            </a:r>
          </a:p>
        </p:txBody>
      </p:sp>
      <p:sp>
        <p:nvSpPr>
          <p:cNvPr id="12" name="Freeform 5 (PHJU)">
            <a:extLst>
              <a:ext uri="{FF2B5EF4-FFF2-40B4-BE49-F238E27FC236}">
                <a16:creationId xmlns:a16="http://schemas.microsoft.com/office/drawing/2014/main" id="{B31351DE-DD97-4829-8E72-8D67FED23386}"/>
              </a:ext>
            </a:extLst>
          </p:cNvPr>
          <p:cNvSpPr>
            <a:spLocks noGrp="1" noSelect="1"/>
          </p:cNvSpPr>
          <p:nvPr userDrawn="1">
            <p:ph type="body" idx="1001" hasCustomPrompt="1"/>
            <p:custDataLst>
              <p:custData r:id="rId2"/>
            </p:custDataLst>
          </p:nvPr>
        </p:nvSpPr>
        <p:spPr bwMode="gray">
          <a:xfrm>
            <a:off x="6357474" y="6715114"/>
            <a:ext cx="5594768" cy="6356"/>
          </a:xfrm>
          <a:custGeom>
            <a:avLst/>
            <a:gdLst>
              <a:gd name="T0" fmla="*/ 3472 w 3521"/>
              <a:gd name="T1" fmla="*/ 4 h 4"/>
              <a:gd name="T2" fmla="*/ 3424 w 3521"/>
              <a:gd name="T3" fmla="*/ 4 h 4"/>
              <a:gd name="T4" fmla="*/ 3360 w 3521"/>
              <a:gd name="T5" fmla="*/ 0 h 4"/>
              <a:gd name="T6" fmla="*/ 3279 w 3521"/>
              <a:gd name="T7" fmla="*/ 0 h 4"/>
              <a:gd name="T8" fmla="*/ 3247 w 3521"/>
              <a:gd name="T9" fmla="*/ 0 h 4"/>
              <a:gd name="T10" fmla="*/ 3183 w 3521"/>
              <a:gd name="T11" fmla="*/ 4 h 4"/>
              <a:gd name="T12" fmla="*/ 3135 w 3521"/>
              <a:gd name="T13" fmla="*/ 4 h 4"/>
              <a:gd name="T14" fmla="*/ 3071 w 3521"/>
              <a:gd name="T15" fmla="*/ 0 h 4"/>
              <a:gd name="T16" fmla="*/ 2990 w 3521"/>
              <a:gd name="T17" fmla="*/ 0 h 4"/>
              <a:gd name="T18" fmla="*/ 2958 w 3521"/>
              <a:gd name="T19" fmla="*/ 0 h 4"/>
              <a:gd name="T20" fmla="*/ 2894 w 3521"/>
              <a:gd name="T21" fmla="*/ 4 h 4"/>
              <a:gd name="T22" fmla="*/ 2845 w 3521"/>
              <a:gd name="T23" fmla="*/ 4 h 4"/>
              <a:gd name="T24" fmla="*/ 2781 w 3521"/>
              <a:gd name="T25" fmla="*/ 0 h 4"/>
              <a:gd name="T26" fmla="*/ 2701 w 3521"/>
              <a:gd name="T27" fmla="*/ 0 h 4"/>
              <a:gd name="T28" fmla="*/ 2668 w 3521"/>
              <a:gd name="T29" fmla="*/ 0 h 4"/>
              <a:gd name="T30" fmla="*/ 2604 w 3521"/>
              <a:gd name="T31" fmla="*/ 4 h 4"/>
              <a:gd name="T32" fmla="*/ 2556 w 3521"/>
              <a:gd name="T33" fmla="*/ 4 h 4"/>
              <a:gd name="T34" fmla="*/ 2492 w 3521"/>
              <a:gd name="T35" fmla="*/ 0 h 4"/>
              <a:gd name="T36" fmla="*/ 2411 w 3521"/>
              <a:gd name="T37" fmla="*/ 0 h 4"/>
              <a:gd name="T38" fmla="*/ 2379 w 3521"/>
              <a:gd name="T39" fmla="*/ 0 h 4"/>
              <a:gd name="T40" fmla="*/ 2315 w 3521"/>
              <a:gd name="T41" fmla="*/ 4 h 4"/>
              <a:gd name="T42" fmla="*/ 2267 w 3521"/>
              <a:gd name="T43" fmla="*/ 4 h 4"/>
              <a:gd name="T44" fmla="*/ 2202 w 3521"/>
              <a:gd name="T45" fmla="*/ 0 h 4"/>
              <a:gd name="T46" fmla="*/ 2122 w 3521"/>
              <a:gd name="T47" fmla="*/ 0 h 4"/>
              <a:gd name="T48" fmla="*/ 2090 w 3521"/>
              <a:gd name="T49" fmla="*/ 0 h 4"/>
              <a:gd name="T50" fmla="*/ 2026 w 3521"/>
              <a:gd name="T51" fmla="*/ 4 h 4"/>
              <a:gd name="T52" fmla="*/ 1977 w 3521"/>
              <a:gd name="T53" fmla="*/ 4 h 4"/>
              <a:gd name="T54" fmla="*/ 1913 w 3521"/>
              <a:gd name="T55" fmla="*/ 0 h 4"/>
              <a:gd name="T56" fmla="*/ 1833 w 3521"/>
              <a:gd name="T57" fmla="*/ 0 h 4"/>
              <a:gd name="T58" fmla="*/ 1800 w 3521"/>
              <a:gd name="T59" fmla="*/ 0 h 4"/>
              <a:gd name="T60" fmla="*/ 1736 w 3521"/>
              <a:gd name="T61" fmla="*/ 4 h 4"/>
              <a:gd name="T62" fmla="*/ 1688 w 3521"/>
              <a:gd name="T63" fmla="*/ 4 h 4"/>
              <a:gd name="T64" fmla="*/ 1624 w 3521"/>
              <a:gd name="T65" fmla="*/ 0 h 4"/>
              <a:gd name="T66" fmla="*/ 1543 w 3521"/>
              <a:gd name="T67" fmla="*/ 0 h 4"/>
              <a:gd name="T68" fmla="*/ 1511 w 3521"/>
              <a:gd name="T69" fmla="*/ 0 h 4"/>
              <a:gd name="T70" fmla="*/ 1447 w 3521"/>
              <a:gd name="T71" fmla="*/ 4 h 4"/>
              <a:gd name="T72" fmla="*/ 1399 w 3521"/>
              <a:gd name="T73" fmla="*/ 4 h 4"/>
              <a:gd name="T74" fmla="*/ 1334 w 3521"/>
              <a:gd name="T75" fmla="*/ 0 h 4"/>
              <a:gd name="T76" fmla="*/ 1254 w 3521"/>
              <a:gd name="T77" fmla="*/ 0 h 4"/>
              <a:gd name="T78" fmla="*/ 1222 w 3521"/>
              <a:gd name="T79" fmla="*/ 0 h 4"/>
              <a:gd name="T80" fmla="*/ 1158 w 3521"/>
              <a:gd name="T81" fmla="*/ 4 h 4"/>
              <a:gd name="T82" fmla="*/ 1109 w 3521"/>
              <a:gd name="T83" fmla="*/ 4 h 4"/>
              <a:gd name="T84" fmla="*/ 1045 w 3521"/>
              <a:gd name="T85" fmla="*/ 0 h 4"/>
              <a:gd name="T86" fmla="*/ 964 w 3521"/>
              <a:gd name="T87" fmla="*/ 0 h 4"/>
              <a:gd name="T88" fmla="*/ 932 w 3521"/>
              <a:gd name="T89" fmla="*/ 0 h 4"/>
              <a:gd name="T90" fmla="*/ 868 w 3521"/>
              <a:gd name="T91" fmla="*/ 4 h 4"/>
              <a:gd name="T92" fmla="*/ 820 w 3521"/>
              <a:gd name="T93" fmla="*/ 4 h 4"/>
              <a:gd name="T94" fmla="*/ 756 w 3521"/>
              <a:gd name="T95" fmla="*/ 0 h 4"/>
              <a:gd name="T96" fmla="*/ 675 w 3521"/>
              <a:gd name="T97" fmla="*/ 0 h 4"/>
              <a:gd name="T98" fmla="*/ 643 w 3521"/>
              <a:gd name="T99" fmla="*/ 0 h 4"/>
              <a:gd name="T100" fmla="*/ 579 w 3521"/>
              <a:gd name="T101" fmla="*/ 4 h 4"/>
              <a:gd name="T102" fmla="*/ 530 w 3521"/>
              <a:gd name="T103" fmla="*/ 4 h 4"/>
              <a:gd name="T104" fmla="*/ 466 w 3521"/>
              <a:gd name="T105" fmla="*/ 0 h 4"/>
              <a:gd name="T106" fmla="*/ 386 w 3521"/>
              <a:gd name="T107" fmla="*/ 0 h 4"/>
              <a:gd name="T108" fmla="*/ 354 w 3521"/>
              <a:gd name="T109" fmla="*/ 0 h 4"/>
              <a:gd name="T110" fmla="*/ 289 w 3521"/>
              <a:gd name="T111" fmla="*/ 4 h 4"/>
              <a:gd name="T112" fmla="*/ 241 w 3521"/>
              <a:gd name="T113" fmla="*/ 4 h 4"/>
              <a:gd name="T114" fmla="*/ 177 w 3521"/>
              <a:gd name="T115" fmla="*/ 0 h 4"/>
              <a:gd name="T116" fmla="*/ 96 w 3521"/>
              <a:gd name="T117" fmla="*/ 0 h 4"/>
              <a:gd name="T118" fmla="*/ 64 w 3521"/>
              <a:gd name="T119" fmla="*/ 0 h 4"/>
              <a:gd name="T120" fmla="*/ 0 w 3521"/>
              <a:gd name="T121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521" h="4">
                <a:moveTo>
                  <a:pt x="3504" y="0"/>
                </a:moveTo>
                <a:lnTo>
                  <a:pt x="3521" y="0"/>
                </a:lnTo>
                <a:lnTo>
                  <a:pt x="3521" y="4"/>
                </a:lnTo>
                <a:lnTo>
                  <a:pt x="3504" y="4"/>
                </a:lnTo>
                <a:lnTo>
                  <a:pt x="3504" y="0"/>
                </a:lnTo>
                <a:close/>
                <a:moveTo>
                  <a:pt x="3472" y="0"/>
                </a:moveTo>
                <a:lnTo>
                  <a:pt x="3488" y="0"/>
                </a:lnTo>
                <a:lnTo>
                  <a:pt x="3488" y="4"/>
                </a:lnTo>
                <a:lnTo>
                  <a:pt x="3472" y="4"/>
                </a:lnTo>
                <a:lnTo>
                  <a:pt x="3472" y="0"/>
                </a:lnTo>
                <a:close/>
                <a:moveTo>
                  <a:pt x="3440" y="0"/>
                </a:moveTo>
                <a:lnTo>
                  <a:pt x="3456" y="0"/>
                </a:lnTo>
                <a:lnTo>
                  <a:pt x="3456" y="4"/>
                </a:lnTo>
                <a:lnTo>
                  <a:pt x="3440" y="4"/>
                </a:lnTo>
                <a:lnTo>
                  <a:pt x="3440" y="0"/>
                </a:lnTo>
                <a:close/>
                <a:moveTo>
                  <a:pt x="3408" y="0"/>
                </a:moveTo>
                <a:lnTo>
                  <a:pt x="3424" y="0"/>
                </a:lnTo>
                <a:lnTo>
                  <a:pt x="3424" y="4"/>
                </a:lnTo>
                <a:lnTo>
                  <a:pt x="3408" y="4"/>
                </a:lnTo>
                <a:lnTo>
                  <a:pt x="3408" y="0"/>
                </a:lnTo>
                <a:close/>
                <a:moveTo>
                  <a:pt x="3376" y="0"/>
                </a:moveTo>
                <a:lnTo>
                  <a:pt x="3392" y="0"/>
                </a:lnTo>
                <a:lnTo>
                  <a:pt x="3392" y="4"/>
                </a:lnTo>
                <a:lnTo>
                  <a:pt x="3376" y="4"/>
                </a:lnTo>
                <a:lnTo>
                  <a:pt x="3376" y="0"/>
                </a:lnTo>
                <a:close/>
                <a:moveTo>
                  <a:pt x="3344" y="0"/>
                </a:moveTo>
                <a:lnTo>
                  <a:pt x="3360" y="0"/>
                </a:lnTo>
                <a:lnTo>
                  <a:pt x="3360" y="4"/>
                </a:lnTo>
                <a:lnTo>
                  <a:pt x="3344" y="4"/>
                </a:lnTo>
                <a:lnTo>
                  <a:pt x="3344" y="0"/>
                </a:lnTo>
                <a:close/>
                <a:moveTo>
                  <a:pt x="3312" y="0"/>
                </a:moveTo>
                <a:lnTo>
                  <a:pt x="3328" y="0"/>
                </a:lnTo>
                <a:lnTo>
                  <a:pt x="3328" y="4"/>
                </a:lnTo>
                <a:lnTo>
                  <a:pt x="3312" y="4"/>
                </a:lnTo>
                <a:lnTo>
                  <a:pt x="3312" y="0"/>
                </a:lnTo>
                <a:close/>
                <a:moveTo>
                  <a:pt x="3279" y="0"/>
                </a:moveTo>
                <a:lnTo>
                  <a:pt x="3296" y="0"/>
                </a:lnTo>
                <a:lnTo>
                  <a:pt x="3296" y="4"/>
                </a:lnTo>
                <a:lnTo>
                  <a:pt x="3279" y="4"/>
                </a:lnTo>
                <a:lnTo>
                  <a:pt x="3279" y="0"/>
                </a:lnTo>
                <a:close/>
                <a:moveTo>
                  <a:pt x="3247" y="0"/>
                </a:moveTo>
                <a:lnTo>
                  <a:pt x="3263" y="0"/>
                </a:lnTo>
                <a:lnTo>
                  <a:pt x="3263" y="4"/>
                </a:lnTo>
                <a:lnTo>
                  <a:pt x="3247" y="4"/>
                </a:lnTo>
                <a:lnTo>
                  <a:pt x="3247" y="0"/>
                </a:lnTo>
                <a:close/>
                <a:moveTo>
                  <a:pt x="3215" y="0"/>
                </a:moveTo>
                <a:lnTo>
                  <a:pt x="3231" y="0"/>
                </a:lnTo>
                <a:lnTo>
                  <a:pt x="3231" y="4"/>
                </a:lnTo>
                <a:lnTo>
                  <a:pt x="3215" y="4"/>
                </a:lnTo>
                <a:lnTo>
                  <a:pt x="3215" y="0"/>
                </a:lnTo>
                <a:close/>
                <a:moveTo>
                  <a:pt x="3183" y="0"/>
                </a:moveTo>
                <a:lnTo>
                  <a:pt x="3199" y="0"/>
                </a:lnTo>
                <a:lnTo>
                  <a:pt x="3199" y="4"/>
                </a:lnTo>
                <a:lnTo>
                  <a:pt x="3183" y="4"/>
                </a:lnTo>
                <a:lnTo>
                  <a:pt x="3183" y="0"/>
                </a:lnTo>
                <a:close/>
                <a:moveTo>
                  <a:pt x="3151" y="0"/>
                </a:moveTo>
                <a:lnTo>
                  <a:pt x="3167" y="0"/>
                </a:lnTo>
                <a:lnTo>
                  <a:pt x="3167" y="4"/>
                </a:lnTo>
                <a:lnTo>
                  <a:pt x="3151" y="4"/>
                </a:lnTo>
                <a:lnTo>
                  <a:pt x="3151" y="0"/>
                </a:lnTo>
                <a:close/>
                <a:moveTo>
                  <a:pt x="3119" y="0"/>
                </a:moveTo>
                <a:lnTo>
                  <a:pt x="3135" y="0"/>
                </a:lnTo>
                <a:lnTo>
                  <a:pt x="3135" y="4"/>
                </a:lnTo>
                <a:lnTo>
                  <a:pt x="3119" y="4"/>
                </a:lnTo>
                <a:lnTo>
                  <a:pt x="3119" y="0"/>
                </a:lnTo>
                <a:close/>
                <a:moveTo>
                  <a:pt x="3087" y="0"/>
                </a:moveTo>
                <a:lnTo>
                  <a:pt x="3103" y="0"/>
                </a:lnTo>
                <a:lnTo>
                  <a:pt x="3103" y="4"/>
                </a:lnTo>
                <a:lnTo>
                  <a:pt x="3087" y="4"/>
                </a:lnTo>
                <a:lnTo>
                  <a:pt x="3087" y="0"/>
                </a:lnTo>
                <a:close/>
                <a:moveTo>
                  <a:pt x="3054" y="0"/>
                </a:moveTo>
                <a:lnTo>
                  <a:pt x="3071" y="0"/>
                </a:lnTo>
                <a:lnTo>
                  <a:pt x="3071" y="4"/>
                </a:lnTo>
                <a:lnTo>
                  <a:pt x="3054" y="4"/>
                </a:lnTo>
                <a:lnTo>
                  <a:pt x="3054" y="0"/>
                </a:lnTo>
                <a:close/>
                <a:moveTo>
                  <a:pt x="3022" y="0"/>
                </a:moveTo>
                <a:lnTo>
                  <a:pt x="3038" y="0"/>
                </a:lnTo>
                <a:lnTo>
                  <a:pt x="3038" y="4"/>
                </a:lnTo>
                <a:lnTo>
                  <a:pt x="3022" y="4"/>
                </a:lnTo>
                <a:lnTo>
                  <a:pt x="3022" y="0"/>
                </a:lnTo>
                <a:close/>
                <a:moveTo>
                  <a:pt x="2990" y="0"/>
                </a:moveTo>
                <a:lnTo>
                  <a:pt x="3006" y="0"/>
                </a:lnTo>
                <a:lnTo>
                  <a:pt x="3006" y="4"/>
                </a:lnTo>
                <a:lnTo>
                  <a:pt x="2990" y="4"/>
                </a:lnTo>
                <a:lnTo>
                  <a:pt x="2990" y="0"/>
                </a:lnTo>
                <a:close/>
                <a:moveTo>
                  <a:pt x="2958" y="0"/>
                </a:moveTo>
                <a:lnTo>
                  <a:pt x="2974" y="0"/>
                </a:lnTo>
                <a:lnTo>
                  <a:pt x="2974" y="4"/>
                </a:lnTo>
                <a:lnTo>
                  <a:pt x="2958" y="4"/>
                </a:lnTo>
                <a:lnTo>
                  <a:pt x="2958" y="0"/>
                </a:lnTo>
                <a:close/>
                <a:moveTo>
                  <a:pt x="2926" y="0"/>
                </a:moveTo>
                <a:lnTo>
                  <a:pt x="2942" y="0"/>
                </a:lnTo>
                <a:lnTo>
                  <a:pt x="2942" y="4"/>
                </a:lnTo>
                <a:lnTo>
                  <a:pt x="2926" y="4"/>
                </a:lnTo>
                <a:lnTo>
                  <a:pt x="2926" y="0"/>
                </a:lnTo>
                <a:close/>
                <a:moveTo>
                  <a:pt x="2894" y="0"/>
                </a:moveTo>
                <a:lnTo>
                  <a:pt x="2910" y="0"/>
                </a:lnTo>
                <a:lnTo>
                  <a:pt x="2910" y="4"/>
                </a:lnTo>
                <a:lnTo>
                  <a:pt x="2894" y="4"/>
                </a:lnTo>
                <a:lnTo>
                  <a:pt x="2894" y="0"/>
                </a:lnTo>
                <a:close/>
                <a:moveTo>
                  <a:pt x="2861" y="0"/>
                </a:moveTo>
                <a:lnTo>
                  <a:pt x="2877" y="0"/>
                </a:lnTo>
                <a:lnTo>
                  <a:pt x="2877" y="4"/>
                </a:lnTo>
                <a:lnTo>
                  <a:pt x="2861" y="4"/>
                </a:lnTo>
                <a:lnTo>
                  <a:pt x="2861" y="0"/>
                </a:lnTo>
                <a:close/>
                <a:moveTo>
                  <a:pt x="2829" y="0"/>
                </a:moveTo>
                <a:lnTo>
                  <a:pt x="2845" y="0"/>
                </a:lnTo>
                <a:lnTo>
                  <a:pt x="2845" y="4"/>
                </a:lnTo>
                <a:lnTo>
                  <a:pt x="2829" y="4"/>
                </a:lnTo>
                <a:lnTo>
                  <a:pt x="2829" y="0"/>
                </a:lnTo>
                <a:close/>
                <a:moveTo>
                  <a:pt x="2797" y="0"/>
                </a:moveTo>
                <a:lnTo>
                  <a:pt x="2813" y="0"/>
                </a:lnTo>
                <a:lnTo>
                  <a:pt x="2813" y="4"/>
                </a:lnTo>
                <a:lnTo>
                  <a:pt x="2797" y="4"/>
                </a:lnTo>
                <a:lnTo>
                  <a:pt x="2797" y="0"/>
                </a:lnTo>
                <a:close/>
                <a:moveTo>
                  <a:pt x="2765" y="0"/>
                </a:moveTo>
                <a:lnTo>
                  <a:pt x="2781" y="0"/>
                </a:lnTo>
                <a:lnTo>
                  <a:pt x="2781" y="4"/>
                </a:lnTo>
                <a:lnTo>
                  <a:pt x="2765" y="4"/>
                </a:lnTo>
                <a:lnTo>
                  <a:pt x="2765" y="0"/>
                </a:lnTo>
                <a:close/>
                <a:moveTo>
                  <a:pt x="2733" y="0"/>
                </a:moveTo>
                <a:lnTo>
                  <a:pt x="2749" y="0"/>
                </a:lnTo>
                <a:lnTo>
                  <a:pt x="2749" y="4"/>
                </a:lnTo>
                <a:lnTo>
                  <a:pt x="2733" y="4"/>
                </a:lnTo>
                <a:lnTo>
                  <a:pt x="2733" y="0"/>
                </a:lnTo>
                <a:close/>
                <a:moveTo>
                  <a:pt x="2701" y="0"/>
                </a:moveTo>
                <a:lnTo>
                  <a:pt x="2717" y="0"/>
                </a:lnTo>
                <a:lnTo>
                  <a:pt x="2717" y="4"/>
                </a:lnTo>
                <a:lnTo>
                  <a:pt x="2701" y="4"/>
                </a:lnTo>
                <a:lnTo>
                  <a:pt x="2701" y="0"/>
                </a:lnTo>
                <a:close/>
                <a:moveTo>
                  <a:pt x="2668" y="0"/>
                </a:moveTo>
                <a:lnTo>
                  <a:pt x="2685" y="0"/>
                </a:lnTo>
                <a:lnTo>
                  <a:pt x="2685" y="4"/>
                </a:lnTo>
                <a:lnTo>
                  <a:pt x="2668" y="4"/>
                </a:lnTo>
                <a:lnTo>
                  <a:pt x="2668" y="0"/>
                </a:lnTo>
                <a:close/>
                <a:moveTo>
                  <a:pt x="2636" y="0"/>
                </a:moveTo>
                <a:lnTo>
                  <a:pt x="2652" y="0"/>
                </a:lnTo>
                <a:lnTo>
                  <a:pt x="2652" y="4"/>
                </a:lnTo>
                <a:lnTo>
                  <a:pt x="2636" y="4"/>
                </a:lnTo>
                <a:lnTo>
                  <a:pt x="2636" y="0"/>
                </a:lnTo>
                <a:close/>
                <a:moveTo>
                  <a:pt x="2604" y="0"/>
                </a:moveTo>
                <a:lnTo>
                  <a:pt x="2620" y="0"/>
                </a:lnTo>
                <a:lnTo>
                  <a:pt x="2620" y="4"/>
                </a:lnTo>
                <a:lnTo>
                  <a:pt x="2604" y="4"/>
                </a:lnTo>
                <a:lnTo>
                  <a:pt x="2604" y="0"/>
                </a:lnTo>
                <a:close/>
                <a:moveTo>
                  <a:pt x="2572" y="0"/>
                </a:moveTo>
                <a:lnTo>
                  <a:pt x="2588" y="0"/>
                </a:lnTo>
                <a:lnTo>
                  <a:pt x="2588" y="4"/>
                </a:lnTo>
                <a:lnTo>
                  <a:pt x="2572" y="4"/>
                </a:lnTo>
                <a:lnTo>
                  <a:pt x="2572" y="0"/>
                </a:lnTo>
                <a:close/>
                <a:moveTo>
                  <a:pt x="2540" y="0"/>
                </a:moveTo>
                <a:lnTo>
                  <a:pt x="2556" y="0"/>
                </a:lnTo>
                <a:lnTo>
                  <a:pt x="2556" y="4"/>
                </a:lnTo>
                <a:lnTo>
                  <a:pt x="2540" y="4"/>
                </a:lnTo>
                <a:lnTo>
                  <a:pt x="2540" y="0"/>
                </a:lnTo>
                <a:close/>
                <a:moveTo>
                  <a:pt x="2508" y="0"/>
                </a:moveTo>
                <a:lnTo>
                  <a:pt x="2524" y="0"/>
                </a:lnTo>
                <a:lnTo>
                  <a:pt x="2524" y="4"/>
                </a:lnTo>
                <a:lnTo>
                  <a:pt x="2508" y="4"/>
                </a:lnTo>
                <a:lnTo>
                  <a:pt x="2508" y="0"/>
                </a:lnTo>
                <a:close/>
                <a:moveTo>
                  <a:pt x="2476" y="0"/>
                </a:moveTo>
                <a:lnTo>
                  <a:pt x="2492" y="0"/>
                </a:lnTo>
                <a:lnTo>
                  <a:pt x="2492" y="4"/>
                </a:lnTo>
                <a:lnTo>
                  <a:pt x="2476" y="4"/>
                </a:lnTo>
                <a:lnTo>
                  <a:pt x="2476" y="0"/>
                </a:lnTo>
                <a:close/>
                <a:moveTo>
                  <a:pt x="2443" y="0"/>
                </a:moveTo>
                <a:lnTo>
                  <a:pt x="2460" y="0"/>
                </a:lnTo>
                <a:lnTo>
                  <a:pt x="2460" y="4"/>
                </a:lnTo>
                <a:lnTo>
                  <a:pt x="2443" y="4"/>
                </a:lnTo>
                <a:lnTo>
                  <a:pt x="2443" y="0"/>
                </a:lnTo>
                <a:close/>
                <a:moveTo>
                  <a:pt x="2411" y="0"/>
                </a:moveTo>
                <a:lnTo>
                  <a:pt x="2427" y="0"/>
                </a:lnTo>
                <a:lnTo>
                  <a:pt x="2427" y="4"/>
                </a:lnTo>
                <a:lnTo>
                  <a:pt x="2411" y="4"/>
                </a:lnTo>
                <a:lnTo>
                  <a:pt x="2411" y="0"/>
                </a:lnTo>
                <a:close/>
                <a:moveTo>
                  <a:pt x="2379" y="0"/>
                </a:moveTo>
                <a:lnTo>
                  <a:pt x="2395" y="0"/>
                </a:lnTo>
                <a:lnTo>
                  <a:pt x="2395" y="4"/>
                </a:lnTo>
                <a:lnTo>
                  <a:pt x="2379" y="4"/>
                </a:lnTo>
                <a:lnTo>
                  <a:pt x="2379" y="0"/>
                </a:lnTo>
                <a:close/>
                <a:moveTo>
                  <a:pt x="2347" y="0"/>
                </a:moveTo>
                <a:lnTo>
                  <a:pt x="2363" y="0"/>
                </a:lnTo>
                <a:lnTo>
                  <a:pt x="2363" y="4"/>
                </a:lnTo>
                <a:lnTo>
                  <a:pt x="2347" y="4"/>
                </a:lnTo>
                <a:lnTo>
                  <a:pt x="2347" y="0"/>
                </a:lnTo>
                <a:close/>
                <a:moveTo>
                  <a:pt x="2315" y="0"/>
                </a:moveTo>
                <a:lnTo>
                  <a:pt x="2331" y="0"/>
                </a:lnTo>
                <a:lnTo>
                  <a:pt x="2331" y="4"/>
                </a:lnTo>
                <a:lnTo>
                  <a:pt x="2315" y="4"/>
                </a:lnTo>
                <a:lnTo>
                  <a:pt x="2315" y="0"/>
                </a:lnTo>
                <a:close/>
                <a:moveTo>
                  <a:pt x="2283" y="0"/>
                </a:moveTo>
                <a:lnTo>
                  <a:pt x="2299" y="0"/>
                </a:lnTo>
                <a:lnTo>
                  <a:pt x="2299" y="4"/>
                </a:lnTo>
                <a:lnTo>
                  <a:pt x="2283" y="4"/>
                </a:lnTo>
                <a:lnTo>
                  <a:pt x="2283" y="0"/>
                </a:lnTo>
                <a:close/>
                <a:moveTo>
                  <a:pt x="2251" y="0"/>
                </a:moveTo>
                <a:lnTo>
                  <a:pt x="2267" y="0"/>
                </a:lnTo>
                <a:lnTo>
                  <a:pt x="2267" y="4"/>
                </a:lnTo>
                <a:lnTo>
                  <a:pt x="2251" y="4"/>
                </a:lnTo>
                <a:lnTo>
                  <a:pt x="2251" y="0"/>
                </a:lnTo>
                <a:close/>
                <a:moveTo>
                  <a:pt x="2218" y="0"/>
                </a:moveTo>
                <a:lnTo>
                  <a:pt x="2234" y="0"/>
                </a:lnTo>
                <a:lnTo>
                  <a:pt x="2234" y="4"/>
                </a:lnTo>
                <a:lnTo>
                  <a:pt x="2218" y="4"/>
                </a:lnTo>
                <a:lnTo>
                  <a:pt x="2218" y="0"/>
                </a:lnTo>
                <a:close/>
                <a:moveTo>
                  <a:pt x="2186" y="0"/>
                </a:moveTo>
                <a:lnTo>
                  <a:pt x="2202" y="0"/>
                </a:lnTo>
                <a:lnTo>
                  <a:pt x="2202" y="4"/>
                </a:lnTo>
                <a:lnTo>
                  <a:pt x="2186" y="4"/>
                </a:lnTo>
                <a:lnTo>
                  <a:pt x="2186" y="0"/>
                </a:lnTo>
                <a:close/>
                <a:moveTo>
                  <a:pt x="2154" y="0"/>
                </a:moveTo>
                <a:lnTo>
                  <a:pt x="2170" y="0"/>
                </a:lnTo>
                <a:lnTo>
                  <a:pt x="2170" y="4"/>
                </a:lnTo>
                <a:lnTo>
                  <a:pt x="2154" y="4"/>
                </a:lnTo>
                <a:lnTo>
                  <a:pt x="2154" y="0"/>
                </a:lnTo>
                <a:close/>
                <a:moveTo>
                  <a:pt x="2122" y="0"/>
                </a:moveTo>
                <a:lnTo>
                  <a:pt x="2138" y="0"/>
                </a:lnTo>
                <a:lnTo>
                  <a:pt x="2138" y="4"/>
                </a:lnTo>
                <a:lnTo>
                  <a:pt x="2122" y="4"/>
                </a:lnTo>
                <a:lnTo>
                  <a:pt x="2122" y="0"/>
                </a:lnTo>
                <a:close/>
                <a:moveTo>
                  <a:pt x="2090" y="0"/>
                </a:moveTo>
                <a:lnTo>
                  <a:pt x="2106" y="0"/>
                </a:lnTo>
                <a:lnTo>
                  <a:pt x="2106" y="4"/>
                </a:lnTo>
                <a:lnTo>
                  <a:pt x="2090" y="4"/>
                </a:lnTo>
                <a:lnTo>
                  <a:pt x="2090" y="0"/>
                </a:lnTo>
                <a:close/>
                <a:moveTo>
                  <a:pt x="2058" y="0"/>
                </a:moveTo>
                <a:lnTo>
                  <a:pt x="2074" y="0"/>
                </a:lnTo>
                <a:lnTo>
                  <a:pt x="2074" y="4"/>
                </a:lnTo>
                <a:lnTo>
                  <a:pt x="2058" y="4"/>
                </a:lnTo>
                <a:lnTo>
                  <a:pt x="2058" y="0"/>
                </a:lnTo>
                <a:close/>
                <a:moveTo>
                  <a:pt x="2026" y="0"/>
                </a:moveTo>
                <a:lnTo>
                  <a:pt x="2042" y="0"/>
                </a:lnTo>
                <a:lnTo>
                  <a:pt x="2042" y="4"/>
                </a:lnTo>
                <a:lnTo>
                  <a:pt x="2026" y="4"/>
                </a:lnTo>
                <a:lnTo>
                  <a:pt x="2026" y="0"/>
                </a:lnTo>
                <a:close/>
                <a:moveTo>
                  <a:pt x="1993" y="0"/>
                </a:moveTo>
                <a:lnTo>
                  <a:pt x="2009" y="0"/>
                </a:lnTo>
                <a:lnTo>
                  <a:pt x="2009" y="4"/>
                </a:lnTo>
                <a:lnTo>
                  <a:pt x="1993" y="4"/>
                </a:lnTo>
                <a:lnTo>
                  <a:pt x="1993" y="0"/>
                </a:lnTo>
                <a:close/>
                <a:moveTo>
                  <a:pt x="1961" y="0"/>
                </a:moveTo>
                <a:lnTo>
                  <a:pt x="1977" y="0"/>
                </a:lnTo>
                <a:lnTo>
                  <a:pt x="1977" y="4"/>
                </a:lnTo>
                <a:lnTo>
                  <a:pt x="1961" y="4"/>
                </a:lnTo>
                <a:lnTo>
                  <a:pt x="1961" y="0"/>
                </a:lnTo>
                <a:close/>
                <a:moveTo>
                  <a:pt x="1929" y="0"/>
                </a:moveTo>
                <a:lnTo>
                  <a:pt x="1945" y="0"/>
                </a:lnTo>
                <a:lnTo>
                  <a:pt x="1945" y="4"/>
                </a:lnTo>
                <a:lnTo>
                  <a:pt x="1929" y="4"/>
                </a:lnTo>
                <a:lnTo>
                  <a:pt x="1929" y="0"/>
                </a:lnTo>
                <a:close/>
                <a:moveTo>
                  <a:pt x="1897" y="0"/>
                </a:moveTo>
                <a:lnTo>
                  <a:pt x="1913" y="0"/>
                </a:lnTo>
                <a:lnTo>
                  <a:pt x="1913" y="4"/>
                </a:lnTo>
                <a:lnTo>
                  <a:pt x="1897" y="4"/>
                </a:lnTo>
                <a:lnTo>
                  <a:pt x="1897" y="0"/>
                </a:lnTo>
                <a:close/>
                <a:moveTo>
                  <a:pt x="1865" y="0"/>
                </a:moveTo>
                <a:lnTo>
                  <a:pt x="1881" y="0"/>
                </a:lnTo>
                <a:lnTo>
                  <a:pt x="1881" y="4"/>
                </a:lnTo>
                <a:lnTo>
                  <a:pt x="1865" y="4"/>
                </a:lnTo>
                <a:lnTo>
                  <a:pt x="1865" y="0"/>
                </a:lnTo>
                <a:close/>
                <a:moveTo>
                  <a:pt x="1833" y="0"/>
                </a:moveTo>
                <a:lnTo>
                  <a:pt x="1849" y="0"/>
                </a:lnTo>
                <a:lnTo>
                  <a:pt x="1849" y="4"/>
                </a:lnTo>
                <a:lnTo>
                  <a:pt x="1833" y="4"/>
                </a:lnTo>
                <a:lnTo>
                  <a:pt x="1833" y="0"/>
                </a:lnTo>
                <a:close/>
                <a:moveTo>
                  <a:pt x="1800" y="0"/>
                </a:moveTo>
                <a:lnTo>
                  <a:pt x="1817" y="0"/>
                </a:lnTo>
                <a:lnTo>
                  <a:pt x="1817" y="4"/>
                </a:lnTo>
                <a:lnTo>
                  <a:pt x="1800" y="4"/>
                </a:lnTo>
                <a:lnTo>
                  <a:pt x="1800" y="0"/>
                </a:lnTo>
                <a:close/>
                <a:moveTo>
                  <a:pt x="1768" y="0"/>
                </a:moveTo>
                <a:lnTo>
                  <a:pt x="1784" y="0"/>
                </a:lnTo>
                <a:lnTo>
                  <a:pt x="1784" y="4"/>
                </a:lnTo>
                <a:lnTo>
                  <a:pt x="1768" y="4"/>
                </a:lnTo>
                <a:lnTo>
                  <a:pt x="1768" y="0"/>
                </a:lnTo>
                <a:close/>
                <a:moveTo>
                  <a:pt x="1736" y="0"/>
                </a:moveTo>
                <a:lnTo>
                  <a:pt x="1752" y="0"/>
                </a:lnTo>
                <a:lnTo>
                  <a:pt x="1752" y="4"/>
                </a:lnTo>
                <a:lnTo>
                  <a:pt x="1736" y="4"/>
                </a:lnTo>
                <a:lnTo>
                  <a:pt x="1736" y="0"/>
                </a:lnTo>
                <a:close/>
                <a:moveTo>
                  <a:pt x="1704" y="0"/>
                </a:moveTo>
                <a:lnTo>
                  <a:pt x="1720" y="0"/>
                </a:lnTo>
                <a:lnTo>
                  <a:pt x="1720" y="4"/>
                </a:lnTo>
                <a:lnTo>
                  <a:pt x="1704" y="4"/>
                </a:lnTo>
                <a:lnTo>
                  <a:pt x="1704" y="0"/>
                </a:lnTo>
                <a:close/>
                <a:moveTo>
                  <a:pt x="1672" y="0"/>
                </a:moveTo>
                <a:lnTo>
                  <a:pt x="1688" y="0"/>
                </a:lnTo>
                <a:lnTo>
                  <a:pt x="1688" y="4"/>
                </a:lnTo>
                <a:lnTo>
                  <a:pt x="1672" y="4"/>
                </a:lnTo>
                <a:lnTo>
                  <a:pt x="1672" y="0"/>
                </a:lnTo>
                <a:close/>
                <a:moveTo>
                  <a:pt x="1640" y="0"/>
                </a:moveTo>
                <a:lnTo>
                  <a:pt x="1656" y="0"/>
                </a:lnTo>
                <a:lnTo>
                  <a:pt x="1656" y="4"/>
                </a:lnTo>
                <a:lnTo>
                  <a:pt x="1640" y="4"/>
                </a:lnTo>
                <a:lnTo>
                  <a:pt x="1640" y="0"/>
                </a:lnTo>
                <a:close/>
                <a:moveTo>
                  <a:pt x="1608" y="0"/>
                </a:moveTo>
                <a:lnTo>
                  <a:pt x="1624" y="0"/>
                </a:lnTo>
                <a:lnTo>
                  <a:pt x="1624" y="4"/>
                </a:lnTo>
                <a:lnTo>
                  <a:pt x="1608" y="4"/>
                </a:lnTo>
                <a:lnTo>
                  <a:pt x="1608" y="0"/>
                </a:lnTo>
                <a:close/>
                <a:moveTo>
                  <a:pt x="1575" y="0"/>
                </a:moveTo>
                <a:lnTo>
                  <a:pt x="1592" y="0"/>
                </a:lnTo>
                <a:lnTo>
                  <a:pt x="1592" y="4"/>
                </a:lnTo>
                <a:lnTo>
                  <a:pt x="1575" y="4"/>
                </a:lnTo>
                <a:lnTo>
                  <a:pt x="1575" y="0"/>
                </a:lnTo>
                <a:close/>
                <a:moveTo>
                  <a:pt x="1543" y="0"/>
                </a:moveTo>
                <a:lnTo>
                  <a:pt x="1559" y="0"/>
                </a:lnTo>
                <a:lnTo>
                  <a:pt x="1559" y="4"/>
                </a:lnTo>
                <a:lnTo>
                  <a:pt x="1543" y="4"/>
                </a:lnTo>
                <a:lnTo>
                  <a:pt x="1543" y="0"/>
                </a:lnTo>
                <a:close/>
                <a:moveTo>
                  <a:pt x="1511" y="0"/>
                </a:moveTo>
                <a:lnTo>
                  <a:pt x="1527" y="0"/>
                </a:lnTo>
                <a:lnTo>
                  <a:pt x="1527" y="4"/>
                </a:lnTo>
                <a:lnTo>
                  <a:pt x="1511" y="4"/>
                </a:lnTo>
                <a:lnTo>
                  <a:pt x="1511" y="0"/>
                </a:lnTo>
                <a:close/>
                <a:moveTo>
                  <a:pt x="1479" y="0"/>
                </a:moveTo>
                <a:lnTo>
                  <a:pt x="1495" y="0"/>
                </a:lnTo>
                <a:lnTo>
                  <a:pt x="1495" y="4"/>
                </a:lnTo>
                <a:lnTo>
                  <a:pt x="1479" y="4"/>
                </a:lnTo>
                <a:lnTo>
                  <a:pt x="1479" y="0"/>
                </a:lnTo>
                <a:close/>
                <a:moveTo>
                  <a:pt x="1447" y="0"/>
                </a:moveTo>
                <a:lnTo>
                  <a:pt x="1463" y="0"/>
                </a:lnTo>
                <a:lnTo>
                  <a:pt x="1463" y="4"/>
                </a:lnTo>
                <a:lnTo>
                  <a:pt x="1447" y="4"/>
                </a:lnTo>
                <a:lnTo>
                  <a:pt x="1447" y="0"/>
                </a:lnTo>
                <a:close/>
                <a:moveTo>
                  <a:pt x="1415" y="0"/>
                </a:moveTo>
                <a:lnTo>
                  <a:pt x="1431" y="0"/>
                </a:lnTo>
                <a:lnTo>
                  <a:pt x="1431" y="4"/>
                </a:lnTo>
                <a:lnTo>
                  <a:pt x="1415" y="4"/>
                </a:lnTo>
                <a:lnTo>
                  <a:pt x="1415" y="0"/>
                </a:lnTo>
                <a:close/>
                <a:moveTo>
                  <a:pt x="1383" y="0"/>
                </a:moveTo>
                <a:lnTo>
                  <a:pt x="1399" y="0"/>
                </a:lnTo>
                <a:lnTo>
                  <a:pt x="1399" y="4"/>
                </a:lnTo>
                <a:lnTo>
                  <a:pt x="1383" y="4"/>
                </a:lnTo>
                <a:lnTo>
                  <a:pt x="1383" y="0"/>
                </a:lnTo>
                <a:close/>
                <a:moveTo>
                  <a:pt x="1350" y="0"/>
                </a:moveTo>
                <a:lnTo>
                  <a:pt x="1367" y="0"/>
                </a:lnTo>
                <a:lnTo>
                  <a:pt x="1367" y="4"/>
                </a:lnTo>
                <a:lnTo>
                  <a:pt x="1350" y="4"/>
                </a:lnTo>
                <a:lnTo>
                  <a:pt x="1350" y="0"/>
                </a:lnTo>
                <a:close/>
                <a:moveTo>
                  <a:pt x="1318" y="0"/>
                </a:moveTo>
                <a:lnTo>
                  <a:pt x="1334" y="0"/>
                </a:lnTo>
                <a:lnTo>
                  <a:pt x="1334" y="4"/>
                </a:lnTo>
                <a:lnTo>
                  <a:pt x="1318" y="4"/>
                </a:lnTo>
                <a:lnTo>
                  <a:pt x="1318" y="0"/>
                </a:lnTo>
                <a:close/>
                <a:moveTo>
                  <a:pt x="1286" y="0"/>
                </a:moveTo>
                <a:lnTo>
                  <a:pt x="1302" y="0"/>
                </a:lnTo>
                <a:lnTo>
                  <a:pt x="1302" y="4"/>
                </a:lnTo>
                <a:lnTo>
                  <a:pt x="1286" y="4"/>
                </a:lnTo>
                <a:lnTo>
                  <a:pt x="1286" y="0"/>
                </a:lnTo>
                <a:close/>
                <a:moveTo>
                  <a:pt x="1254" y="0"/>
                </a:moveTo>
                <a:lnTo>
                  <a:pt x="1270" y="0"/>
                </a:lnTo>
                <a:lnTo>
                  <a:pt x="1270" y="4"/>
                </a:lnTo>
                <a:lnTo>
                  <a:pt x="1254" y="4"/>
                </a:lnTo>
                <a:lnTo>
                  <a:pt x="1254" y="0"/>
                </a:lnTo>
                <a:close/>
                <a:moveTo>
                  <a:pt x="1222" y="0"/>
                </a:moveTo>
                <a:lnTo>
                  <a:pt x="1238" y="0"/>
                </a:lnTo>
                <a:lnTo>
                  <a:pt x="1238" y="4"/>
                </a:lnTo>
                <a:lnTo>
                  <a:pt x="1222" y="4"/>
                </a:lnTo>
                <a:lnTo>
                  <a:pt x="1222" y="0"/>
                </a:lnTo>
                <a:close/>
                <a:moveTo>
                  <a:pt x="1190" y="0"/>
                </a:moveTo>
                <a:lnTo>
                  <a:pt x="1206" y="0"/>
                </a:lnTo>
                <a:lnTo>
                  <a:pt x="1206" y="4"/>
                </a:lnTo>
                <a:lnTo>
                  <a:pt x="1190" y="4"/>
                </a:lnTo>
                <a:lnTo>
                  <a:pt x="1190" y="0"/>
                </a:lnTo>
                <a:close/>
                <a:moveTo>
                  <a:pt x="1158" y="0"/>
                </a:moveTo>
                <a:lnTo>
                  <a:pt x="1174" y="0"/>
                </a:lnTo>
                <a:lnTo>
                  <a:pt x="1174" y="4"/>
                </a:lnTo>
                <a:lnTo>
                  <a:pt x="1158" y="4"/>
                </a:lnTo>
                <a:lnTo>
                  <a:pt x="1158" y="0"/>
                </a:lnTo>
                <a:close/>
                <a:moveTo>
                  <a:pt x="1125" y="0"/>
                </a:moveTo>
                <a:lnTo>
                  <a:pt x="1141" y="0"/>
                </a:lnTo>
                <a:lnTo>
                  <a:pt x="1141" y="4"/>
                </a:lnTo>
                <a:lnTo>
                  <a:pt x="1125" y="4"/>
                </a:lnTo>
                <a:lnTo>
                  <a:pt x="1125" y="0"/>
                </a:lnTo>
                <a:close/>
                <a:moveTo>
                  <a:pt x="1093" y="0"/>
                </a:moveTo>
                <a:lnTo>
                  <a:pt x="1109" y="0"/>
                </a:lnTo>
                <a:lnTo>
                  <a:pt x="1109" y="4"/>
                </a:lnTo>
                <a:lnTo>
                  <a:pt x="1093" y="4"/>
                </a:lnTo>
                <a:lnTo>
                  <a:pt x="1093" y="0"/>
                </a:lnTo>
                <a:close/>
                <a:moveTo>
                  <a:pt x="1061" y="0"/>
                </a:moveTo>
                <a:lnTo>
                  <a:pt x="1077" y="0"/>
                </a:lnTo>
                <a:lnTo>
                  <a:pt x="1077" y="4"/>
                </a:lnTo>
                <a:lnTo>
                  <a:pt x="1061" y="4"/>
                </a:lnTo>
                <a:lnTo>
                  <a:pt x="1061" y="0"/>
                </a:lnTo>
                <a:close/>
                <a:moveTo>
                  <a:pt x="1029" y="0"/>
                </a:moveTo>
                <a:lnTo>
                  <a:pt x="1045" y="0"/>
                </a:lnTo>
                <a:lnTo>
                  <a:pt x="1045" y="4"/>
                </a:lnTo>
                <a:lnTo>
                  <a:pt x="1029" y="4"/>
                </a:lnTo>
                <a:lnTo>
                  <a:pt x="1029" y="0"/>
                </a:lnTo>
                <a:close/>
                <a:moveTo>
                  <a:pt x="997" y="0"/>
                </a:moveTo>
                <a:lnTo>
                  <a:pt x="1013" y="0"/>
                </a:lnTo>
                <a:lnTo>
                  <a:pt x="1013" y="4"/>
                </a:lnTo>
                <a:lnTo>
                  <a:pt x="997" y="4"/>
                </a:lnTo>
                <a:lnTo>
                  <a:pt x="997" y="0"/>
                </a:lnTo>
                <a:close/>
                <a:moveTo>
                  <a:pt x="964" y="0"/>
                </a:moveTo>
                <a:lnTo>
                  <a:pt x="981" y="0"/>
                </a:lnTo>
                <a:lnTo>
                  <a:pt x="981" y="4"/>
                </a:lnTo>
                <a:lnTo>
                  <a:pt x="964" y="4"/>
                </a:lnTo>
                <a:lnTo>
                  <a:pt x="964" y="0"/>
                </a:lnTo>
                <a:close/>
                <a:moveTo>
                  <a:pt x="932" y="0"/>
                </a:moveTo>
                <a:lnTo>
                  <a:pt x="948" y="0"/>
                </a:lnTo>
                <a:lnTo>
                  <a:pt x="948" y="4"/>
                </a:lnTo>
                <a:lnTo>
                  <a:pt x="932" y="4"/>
                </a:lnTo>
                <a:lnTo>
                  <a:pt x="932" y="0"/>
                </a:lnTo>
                <a:close/>
                <a:moveTo>
                  <a:pt x="900" y="0"/>
                </a:moveTo>
                <a:lnTo>
                  <a:pt x="916" y="0"/>
                </a:lnTo>
                <a:lnTo>
                  <a:pt x="916" y="4"/>
                </a:lnTo>
                <a:lnTo>
                  <a:pt x="900" y="4"/>
                </a:lnTo>
                <a:lnTo>
                  <a:pt x="900" y="0"/>
                </a:lnTo>
                <a:close/>
                <a:moveTo>
                  <a:pt x="868" y="0"/>
                </a:moveTo>
                <a:lnTo>
                  <a:pt x="884" y="0"/>
                </a:lnTo>
                <a:lnTo>
                  <a:pt x="884" y="4"/>
                </a:lnTo>
                <a:lnTo>
                  <a:pt x="868" y="4"/>
                </a:lnTo>
                <a:lnTo>
                  <a:pt x="868" y="0"/>
                </a:lnTo>
                <a:close/>
                <a:moveTo>
                  <a:pt x="836" y="0"/>
                </a:moveTo>
                <a:lnTo>
                  <a:pt x="852" y="0"/>
                </a:lnTo>
                <a:lnTo>
                  <a:pt x="852" y="4"/>
                </a:lnTo>
                <a:lnTo>
                  <a:pt x="836" y="4"/>
                </a:lnTo>
                <a:lnTo>
                  <a:pt x="836" y="0"/>
                </a:lnTo>
                <a:close/>
                <a:moveTo>
                  <a:pt x="804" y="0"/>
                </a:moveTo>
                <a:lnTo>
                  <a:pt x="820" y="0"/>
                </a:lnTo>
                <a:lnTo>
                  <a:pt x="820" y="4"/>
                </a:lnTo>
                <a:lnTo>
                  <a:pt x="804" y="4"/>
                </a:lnTo>
                <a:lnTo>
                  <a:pt x="804" y="0"/>
                </a:lnTo>
                <a:close/>
                <a:moveTo>
                  <a:pt x="772" y="0"/>
                </a:moveTo>
                <a:lnTo>
                  <a:pt x="788" y="0"/>
                </a:lnTo>
                <a:lnTo>
                  <a:pt x="788" y="4"/>
                </a:lnTo>
                <a:lnTo>
                  <a:pt x="772" y="4"/>
                </a:lnTo>
                <a:lnTo>
                  <a:pt x="772" y="0"/>
                </a:lnTo>
                <a:close/>
                <a:moveTo>
                  <a:pt x="739" y="0"/>
                </a:moveTo>
                <a:lnTo>
                  <a:pt x="756" y="0"/>
                </a:lnTo>
                <a:lnTo>
                  <a:pt x="756" y="4"/>
                </a:lnTo>
                <a:lnTo>
                  <a:pt x="739" y="4"/>
                </a:lnTo>
                <a:lnTo>
                  <a:pt x="739" y="0"/>
                </a:lnTo>
                <a:close/>
                <a:moveTo>
                  <a:pt x="707" y="0"/>
                </a:moveTo>
                <a:lnTo>
                  <a:pt x="723" y="0"/>
                </a:lnTo>
                <a:lnTo>
                  <a:pt x="723" y="4"/>
                </a:lnTo>
                <a:lnTo>
                  <a:pt x="707" y="4"/>
                </a:lnTo>
                <a:lnTo>
                  <a:pt x="707" y="0"/>
                </a:lnTo>
                <a:close/>
                <a:moveTo>
                  <a:pt x="675" y="0"/>
                </a:moveTo>
                <a:lnTo>
                  <a:pt x="691" y="0"/>
                </a:lnTo>
                <a:lnTo>
                  <a:pt x="691" y="4"/>
                </a:lnTo>
                <a:lnTo>
                  <a:pt x="675" y="4"/>
                </a:lnTo>
                <a:lnTo>
                  <a:pt x="675" y="0"/>
                </a:lnTo>
                <a:close/>
                <a:moveTo>
                  <a:pt x="643" y="0"/>
                </a:moveTo>
                <a:lnTo>
                  <a:pt x="659" y="0"/>
                </a:lnTo>
                <a:lnTo>
                  <a:pt x="659" y="4"/>
                </a:lnTo>
                <a:lnTo>
                  <a:pt x="643" y="4"/>
                </a:lnTo>
                <a:lnTo>
                  <a:pt x="643" y="0"/>
                </a:lnTo>
                <a:close/>
                <a:moveTo>
                  <a:pt x="611" y="0"/>
                </a:moveTo>
                <a:lnTo>
                  <a:pt x="627" y="0"/>
                </a:lnTo>
                <a:lnTo>
                  <a:pt x="627" y="4"/>
                </a:lnTo>
                <a:lnTo>
                  <a:pt x="611" y="4"/>
                </a:lnTo>
                <a:lnTo>
                  <a:pt x="611" y="0"/>
                </a:lnTo>
                <a:close/>
                <a:moveTo>
                  <a:pt x="579" y="0"/>
                </a:moveTo>
                <a:lnTo>
                  <a:pt x="595" y="0"/>
                </a:lnTo>
                <a:lnTo>
                  <a:pt x="595" y="4"/>
                </a:lnTo>
                <a:lnTo>
                  <a:pt x="579" y="4"/>
                </a:lnTo>
                <a:lnTo>
                  <a:pt x="579" y="0"/>
                </a:lnTo>
                <a:close/>
                <a:moveTo>
                  <a:pt x="547" y="0"/>
                </a:moveTo>
                <a:lnTo>
                  <a:pt x="563" y="0"/>
                </a:lnTo>
                <a:lnTo>
                  <a:pt x="563" y="4"/>
                </a:lnTo>
                <a:lnTo>
                  <a:pt x="547" y="4"/>
                </a:lnTo>
                <a:lnTo>
                  <a:pt x="547" y="0"/>
                </a:lnTo>
                <a:close/>
                <a:moveTo>
                  <a:pt x="514" y="0"/>
                </a:moveTo>
                <a:lnTo>
                  <a:pt x="530" y="0"/>
                </a:lnTo>
                <a:lnTo>
                  <a:pt x="530" y="4"/>
                </a:lnTo>
                <a:lnTo>
                  <a:pt x="514" y="4"/>
                </a:lnTo>
                <a:lnTo>
                  <a:pt x="514" y="0"/>
                </a:lnTo>
                <a:close/>
                <a:moveTo>
                  <a:pt x="482" y="0"/>
                </a:moveTo>
                <a:lnTo>
                  <a:pt x="498" y="0"/>
                </a:lnTo>
                <a:lnTo>
                  <a:pt x="498" y="4"/>
                </a:lnTo>
                <a:lnTo>
                  <a:pt x="482" y="4"/>
                </a:lnTo>
                <a:lnTo>
                  <a:pt x="482" y="0"/>
                </a:lnTo>
                <a:close/>
                <a:moveTo>
                  <a:pt x="450" y="0"/>
                </a:moveTo>
                <a:lnTo>
                  <a:pt x="466" y="0"/>
                </a:lnTo>
                <a:lnTo>
                  <a:pt x="466" y="4"/>
                </a:lnTo>
                <a:lnTo>
                  <a:pt x="450" y="4"/>
                </a:lnTo>
                <a:lnTo>
                  <a:pt x="450" y="0"/>
                </a:lnTo>
                <a:close/>
                <a:moveTo>
                  <a:pt x="418" y="0"/>
                </a:moveTo>
                <a:lnTo>
                  <a:pt x="434" y="0"/>
                </a:lnTo>
                <a:lnTo>
                  <a:pt x="434" y="4"/>
                </a:lnTo>
                <a:lnTo>
                  <a:pt x="418" y="4"/>
                </a:lnTo>
                <a:lnTo>
                  <a:pt x="418" y="0"/>
                </a:lnTo>
                <a:close/>
                <a:moveTo>
                  <a:pt x="386" y="0"/>
                </a:moveTo>
                <a:lnTo>
                  <a:pt x="402" y="0"/>
                </a:lnTo>
                <a:lnTo>
                  <a:pt x="402" y="4"/>
                </a:lnTo>
                <a:lnTo>
                  <a:pt x="386" y="4"/>
                </a:lnTo>
                <a:lnTo>
                  <a:pt x="386" y="0"/>
                </a:lnTo>
                <a:close/>
                <a:moveTo>
                  <a:pt x="354" y="0"/>
                </a:moveTo>
                <a:lnTo>
                  <a:pt x="370" y="0"/>
                </a:lnTo>
                <a:lnTo>
                  <a:pt x="370" y="4"/>
                </a:lnTo>
                <a:lnTo>
                  <a:pt x="354" y="4"/>
                </a:lnTo>
                <a:lnTo>
                  <a:pt x="354" y="0"/>
                </a:lnTo>
                <a:close/>
                <a:moveTo>
                  <a:pt x="322" y="0"/>
                </a:moveTo>
                <a:lnTo>
                  <a:pt x="338" y="0"/>
                </a:lnTo>
                <a:lnTo>
                  <a:pt x="338" y="4"/>
                </a:lnTo>
                <a:lnTo>
                  <a:pt x="322" y="4"/>
                </a:lnTo>
                <a:lnTo>
                  <a:pt x="322" y="0"/>
                </a:lnTo>
                <a:close/>
                <a:moveTo>
                  <a:pt x="289" y="0"/>
                </a:moveTo>
                <a:lnTo>
                  <a:pt x="305" y="0"/>
                </a:lnTo>
                <a:lnTo>
                  <a:pt x="305" y="4"/>
                </a:lnTo>
                <a:lnTo>
                  <a:pt x="289" y="4"/>
                </a:lnTo>
                <a:lnTo>
                  <a:pt x="289" y="0"/>
                </a:lnTo>
                <a:close/>
                <a:moveTo>
                  <a:pt x="257" y="0"/>
                </a:moveTo>
                <a:lnTo>
                  <a:pt x="273" y="0"/>
                </a:lnTo>
                <a:lnTo>
                  <a:pt x="273" y="4"/>
                </a:lnTo>
                <a:lnTo>
                  <a:pt x="257" y="4"/>
                </a:lnTo>
                <a:lnTo>
                  <a:pt x="257" y="0"/>
                </a:lnTo>
                <a:close/>
                <a:moveTo>
                  <a:pt x="225" y="0"/>
                </a:moveTo>
                <a:lnTo>
                  <a:pt x="241" y="0"/>
                </a:lnTo>
                <a:lnTo>
                  <a:pt x="241" y="4"/>
                </a:lnTo>
                <a:lnTo>
                  <a:pt x="225" y="4"/>
                </a:lnTo>
                <a:lnTo>
                  <a:pt x="225" y="0"/>
                </a:lnTo>
                <a:close/>
                <a:moveTo>
                  <a:pt x="193" y="0"/>
                </a:moveTo>
                <a:lnTo>
                  <a:pt x="209" y="0"/>
                </a:lnTo>
                <a:lnTo>
                  <a:pt x="209" y="4"/>
                </a:lnTo>
                <a:lnTo>
                  <a:pt x="193" y="4"/>
                </a:lnTo>
                <a:lnTo>
                  <a:pt x="193" y="0"/>
                </a:lnTo>
                <a:close/>
                <a:moveTo>
                  <a:pt x="161" y="0"/>
                </a:moveTo>
                <a:lnTo>
                  <a:pt x="177" y="0"/>
                </a:lnTo>
                <a:lnTo>
                  <a:pt x="177" y="4"/>
                </a:lnTo>
                <a:lnTo>
                  <a:pt x="161" y="4"/>
                </a:lnTo>
                <a:lnTo>
                  <a:pt x="161" y="0"/>
                </a:lnTo>
                <a:close/>
                <a:moveTo>
                  <a:pt x="129" y="0"/>
                </a:moveTo>
                <a:lnTo>
                  <a:pt x="145" y="0"/>
                </a:lnTo>
                <a:lnTo>
                  <a:pt x="145" y="4"/>
                </a:lnTo>
                <a:lnTo>
                  <a:pt x="129" y="4"/>
                </a:lnTo>
                <a:lnTo>
                  <a:pt x="129" y="0"/>
                </a:lnTo>
                <a:close/>
                <a:moveTo>
                  <a:pt x="96" y="0"/>
                </a:moveTo>
                <a:lnTo>
                  <a:pt x="113" y="0"/>
                </a:lnTo>
                <a:lnTo>
                  <a:pt x="113" y="4"/>
                </a:lnTo>
                <a:lnTo>
                  <a:pt x="96" y="4"/>
                </a:lnTo>
                <a:lnTo>
                  <a:pt x="96" y="0"/>
                </a:lnTo>
                <a:close/>
                <a:moveTo>
                  <a:pt x="64" y="0"/>
                </a:moveTo>
                <a:lnTo>
                  <a:pt x="80" y="0"/>
                </a:lnTo>
                <a:lnTo>
                  <a:pt x="80" y="4"/>
                </a:lnTo>
                <a:lnTo>
                  <a:pt x="64" y="4"/>
                </a:lnTo>
                <a:lnTo>
                  <a:pt x="64" y="0"/>
                </a:lnTo>
                <a:close/>
                <a:moveTo>
                  <a:pt x="32" y="0"/>
                </a:moveTo>
                <a:lnTo>
                  <a:pt x="48" y="0"/>
                </a:lnTo>
                <a:lnTo>
                  <a:pt x="48" y="4"/>
                </a:lnTo>
                <a:lnTo>
                  <a:pt x="32" y="4"/>
                </a:lnTo>
                <a:lnTo>
                  <a:pt x="32" y="0"/>
                </a:lnTo>
                <a:close/>
                <a:moveTo>
                  <a:pt x="0" y="0"/>
                </a:moveTo>
                <a:lnTo>
                  <a:pt x="16" y="0"/>
                </a:lnTo>
                <a:lnTo>
                  <a:pt x="16" y="4"/>
                </a:lnTo>
                <a:lnTo>
                  <a:pt x="0" y="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1088937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/>
            </a:lvl1pPr>
          </a:lstStyle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830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12">
            <a:extLst>
              <a:ext uri="{FF2B5EF4-FFF2-40B4-BE49-F238E27FC236}">
                <a16:creationId xmlns:a16="http://schemas.microsoft.com/office/drawing/2014/main" id="{3F24B7E8-BE54-49EC-BD98-BABB69CAA315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889000" y="611189"/>
            <a:ext cx="10412413" cy="222250"/>
            <a:chOff x="560" y="385"/>
            <a:chExt cx="6559" cy="140"/>
          </a:xfrm>
        </p:grpSpPr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4AD0B402-F049-4362-A24F-BC573716973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614" y="385"/>
              <a:ext cx="493" cy="129"/>
            </a:xfrm>
            <a:custGeom>
              <a:avLst/>
              <a:gdLst>
                <a:gd name="T0" fmla="*/ 1787 w 2460"/>
                <a:gd name="T1" fmla="*/ 0 h 644"/>
                <a:gd name="T2" fmla="*/ 1440 w 2460"/>
                <a:gd name="T3" fmla="*/ 644 h 644"/>
                <a:gd name="T4" fmla="*/ 1267 w 2460"/>
                <a:gd name="T5" fmla="*/ 308 h 644"/>
                <a:gd name="T6" fmla="*/ 1049 w 2460"/>
                <a:gd name="T7" fmla="*/ 644 h 644"/>
                <a:gd name="T8" fmla="*/ 817 w 2460"/>
                <a:gd name="T9" fmla="*/ 91 h 644"/>
                <a:gd name="T10" fmla="*/ 723 w 2460"/>
                <a:gd name="T11" fmla="*/ 83 h 644"/>
                <a:gd name="T12" fmla="*/ 735 w 2460"/>
                <a:gd name="T13" fmla="*/ 0 h 644"/>
                <a:gd name="T14" fmla="*/ 1062 w 2460"/>
                <a:gd name="T15" fmla="*/ 534 h 644"/>
                <a:gd name="T16" fmla="*/ 1207 w 2460"/>
                <a:gd name="T17" fmla="*/ 91 h 644"/>
                <a:gd name="T18" fmla="*/ 1113 w 2460"/>
                <a:gd name="T19" fmla="*/ 83 h 644"/>
                <a:gd name="T20" fmla="*/ 1125 w 2460"/>
                <a:gd name="T21" fmla="*/ 0 h 644"/>
                <a:gd name="T22" fmla="*/ 1400 w 2460"/>
                <a:gd name="T23" fmla="*/ 7 h 644"/>
                <a:gd name="T24" fmla="*/ 1388 w 2460"/>
                <a:gd name="T25" fmla="*/ 91 h 644"/>
                <a:gd name="T26" fmla="*/ 1452 w 2460"/>
                <a:gd name="T27" fmla="*/ 532 h 644"/>
                <a:gd name="T28" fmla="*/ 1537 w 2460"/>
                <a:gd name="T29" fmla="*/ 91 h 644"/>
                <a:gd name="T30" fmla="*/ 1535 w 2460"/>
                <a:gd name="T31" fmla="*/ 7 h 644"/>
                <a:gd name="T32" fmla="*/ 2203 w 2460"/>
                <a:gd name="T33" fmla="*/ 0 h 644"/>
                <a:gd name="T34" fmla="*/ 1867 w 2460"/>
                <a:gd name="T35" fmla="*/ 7 h 644"/>
                <a:gd name="T36" fmla="*/ 1870 w 2460"/>
                <a:gd name="T37" fmla="*/ 91 h 644"/>
                <a:gd name="T38" fmla="*/ 1941 w 2460"/>
                <a:gd name="T39" fmla="*/ 553 h 644"/>
                <a:gd name="T40" fmla="*/ 1836 w 2460"/>
                <a:gd name="T41" fmla="*/ 561 h 644"/>
                <a:gd name="T42" fmla="*/ 1839 w 2460"/>
                <a:gd name="T43" fmla="*/ 644 h 644"/>
                <a:gd name="T44" fmla="*/ 2138 w 2460"/>
                <a:gd name="T45" fmla="*/ 637 h 644"/>
                <a:gd name="T46" fmla="*/ 2135 w 2460"/>
                <a:gd name="T47" fmla="*/ 553 h 644"/>
                <a:gd name="T48" fmla="*/ 2086 w 2460"/>
                <a:gd name="T49" fmla="*/ 91 h 644"/>
                <a:gd name="T50" fmla="*/ 2330 w 2460"/>
                <a:gd name="T51" fmla="*/ 170 h 644"/>
                <a:gd name="T52" fmla="*/ 2127 w 2460"/>
                <a:gd name="T53" fmla="*/ 365 h 644"/>
                <a:gd name="T54" fmla="*/ 2460 w 2460"/>
                <a:gd name="T55" fmla="*/ 163 h 644"/>
                <a:gd name="T56" fmla="*/ 229 w 2460"/>
                <a:gd name="T57" fmla="*/ 553 h 644"/>
                <a:gd name="T58" fmla="*/ 44 w 2460"/>
                <a:gd name="T59" fmla="*/ 0 h 644"/>
                <a:gd name="T60" fmla="*/ 32 w 2460"/>
                <a:gd name="T61" fmla="*/ 83 h 644"/>
                <a:gd name="T62" fmla="*/ 136 w 2460"/>
                <a:gd name="T63" fmla="*/ 91 h 644"/>
                <a:gd name="T64" fmla="*/ 12 w 2460"/>
                <a:gd name="T65" fmla="*/ 553 h 644"/>
                <a:gd name="T66" fmla="*/ 0 w 2460"/>
                <a:gd name="T67" fmla="*/ 637 h 644"/>
                <a:gd name="T68" fmla="*/ 300 w 2460"/>
                <a:gd name="T69" fmla="*/ 644 h 644"/>
                <a:gd name="T70" fmla="*/ 311 w 2460"/>
                <a:gd name="T71" fmla="*/ 561 h 644"/>
                <a:gd name="T72" fmla="*/ 229 w 2460"/>
                <a:gd name="T73" fmla="*/ 553 h 644"/>
                <a:gd name="T74" fmla="*/ 417 w 2460"/>
                <a:gd name="T75" fmla="*/ 0 h 644"/>
                <a:gd name="T76" fmla="*/ 405 w 2460"/>
                <a:gd name="T77" fmla="*/ 83 h 644"/>
                <a:gd name="T78" fmla="*/ 467 w 2460"/>
                <a:gd name="T79" fmla="*/ 91 h 644"/>
                <a:gd name="T80" fmla="*/ 355 w 2460"/>
                <a:gd name="T81" fmla="*/ 336 h 644"/>
                <a:gd name="T82" fmla="*/ 597 w 2460"/>
                <a:gd name="T83" fmla="*/ 91 h 644"/>
                <a:gd name="T84" fmla="*/ 654 w 2460"/>
                <a:gd name="T85" fmla="*/ 83 h 644"/>
                <a:gd name="T86" fmla="*/ 651 w 2460"/>
                <a:gd name="T87" fmla="*/ 0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60" h="644">
                  <a:moveTo>
                    <a:pt x="1542" y="0"/>
                  </a:moveTo>
                  <a:cubicBezTo>
                    <a:pt x="1787" y="0"/>
                    <a:pt x="1787" y="0"/>
                    <a:pt x="1787" y="0"/>
                  </a:cubicBezTo>
                  <a:cubicBezTo>
                    <a:pt x="1559" y="553"/>
                    <a:pt x="1559" y="553"/>
                    <a:pt x="1559" y="553"/>
                  </a:cubicBezTo>
                  <a:cubicBezTo>
                    <a:pt x="1538" y="604"/>
                    <a:pt x="1501" y="644"/>
                    <a:pt x="1440" y="644"/>
                  </a:cubicBezTo>
                  <a:cubicBezTo>
                    <a:pt x="1360" y="644"/>
                    <a:pt x="1360" y="644"/>
                    <a:pt x="1360" y="644"/>
                  </a:cubicBezTo>
                  <a:cubicBezTo>
                    <a:pt x="1267" y="308"/>
                    <a:pt x="1267" y="308"/>
                    <a:pt x="1267" y="308"/>
                  </a:cubicBezTo>
                  <a:cubicBezTo>
                    <a:pt x="1169" y="553"/>
                    <a:pt x="1169" y="553"/>
                    <a:pt x="1169" y="553"/>
                  </a:cubicBezTo>
                  <a:cubicBezTo>
                    <a:pt x="1148" y="604"/>
                    <a:pt x="1111" y="644"/>
                    <a:pt x="1049" y="644"/>
                  </a:cubicBezTo>
                  <a:cubicBezTo>
                    <a:pt x="970" y="644"/>
                    <a:pt x="970" y="644"/>
                    <a:pt x="970" y="644"/>
                  </a:cubicBezTo>
                  <a:cubicBezTo>
                    <a:pt x="817" y="91"/>
                    <a:pt x="817" y="91"/>
                    <a:pt x="817" y="91"/>
                  </a:cubicBezTo>
                  <a:cubicBezTo>
                    <a:pt x="730" y="91"/>
                    <a:pt x="730" y="91"/>
                    <a:pt x="730" y="91"/>
                  </a:cubicBezTo>
                  <a:cubicBezTo>
                    <a:pt x="723" y="83"/>
                    <a:pt x="723" y="83"/>
                    <a:pt x="723" y="83"/>
                  </a:cubicBezTo>
                  <a:cubicBezTo>
                    <a:pt x="727" y="7"/>
                    <a:pt x="727" y="7"/>
                    <a:pt x="727" y="7"/>
                  </a:cubicBezTo>
                  <a:cubicBezTo>
                    <a:pt x="727" y="4"/>
                    <a:pt x="731" y="0"/>
                    <a:pt x="735" y="0"/>
                  </a:cubicBezTo>
                  <a:cubicBezTo>
                    <a:pt x="915" y="0"/>
                    <a:pt x="915" y="0"/>
                    <a:pt x="915" y="0"/>
                  </a:cubicBezTo>
                  <a:cubicBezTo>
                    <a:pt x="1062" y="534"/>
                    <a:pt x="1062" y="534"/>
                    <a:pt x="1062" y="534"/>
                  </a:cubicBezTo>
                  <a:cubicBezTo>
                    <a:pt x="1222" y="144"/>
                    <a:pt x="1222" y="144"/>
                    <a:pt x="1222" y="144"/>
                  </a:cubicBezTo>
                  <a:cubicBezTo>
                    <a:pt x="1207" y="91"/>
                    <a:pt x="1207" y="91"/>
                    <a:pt x="1207" y="91"/>
                  </a:cubicBezTo>
                  <a:cubicBezTo>
                    <a:pt x="1121" y="91"/>
                    <a:pt x="1121" y="91"/>
                    <a:pt x="1121" y="91"/>
                  </a:cubicBezTo>
                  <a:cubicBezTo>
                    <a:pt x="1113" y="83"/>
                    <a:pt x="1113" y="83"/>
                    <a:pt x="1113" y="83"/>
                  </a:cubicBezTo>
                  <a:cubicBezTo>
                    <a:pt x="1118" y="7"/>
                    <a:pt x="1118" y="7"/>
                    <a:pt x="1118" y="7"/>
                  </a:cubicBezTo>
                  <a:cubicBezTo>
                    <a:pt x="1118" y="4"/>
                    <a:pt x="1122" y="0"/>
                    <a:pt x="1125" y="0"/>
                  </a:cubicBezTo>
                  <a:cubicBezTo>
                    <a:pt x="1393" y="0"/>
                    <a:pt x="1393" y="0"/>
                    <a:pt x="1393" y="0"/>
                  </a:cubicBezTo>
                  <a:cubicBezTo>
                    <a:pt x="1396" y="0"/>
                    <a:pt x="1400" y="4"/>
                    <a:pt x="1400" y="7"/>
                  </a:cubicBezTo>
                  <a:cubicBezTo>
                    <a:pt x="1395" y="83"/>
                    <a:pt x="1395" y="83"/>
                    <a:pt x="1395" y="83"/>
                  </a:cubicBezTo>
                  <a:cubicBezTo>
                    <a:pt x="1395" y="87"/>
                    <a:pt x="1392" y="91"/>
                    <a:pt x="1388" y="91"/>
                  </a:cubicBezTo>
                  <a:cubicBezTo>
                    <a:pt x="1330" y="91"/>
                    <a:pt x="1330" y="91"/>
                    <a:pt x="1330" y="91"/>
                  </a:cubicBezTo>
                  <a:cubicBezTo>
                    <a:pt x="1452" y="532"/>
                    <a:pt x="1452" y="532"/>
                    <a:pt x="1452" y="532"/>
                  </a:cubicBezTo>
                  <a:cubicBezTo>
                    <a:pt x="1631" y="91"/>
                    <a:pt x="1631" y="91"/>
                    <a:pt x="1631" y="91"/>
                  </a:cubicBezTo>
                  <a:cubicBezTo>
                    <a:pt x="1537" y="91"/>
                    <a:pt x="1537" y="91"/>
                    <a:pt x="1537" y="91"/>
                  </a:cubicBezTo>
                  <a:cubicBezTo>
                    <a:pt x="1534" y="91"/>
                    <a:pt x="1530" y="87"/>
                    <a:pt x="1530" y="83"/>
                  </a:cubicBezTo>
                  <a:cubicBezTo>
                    <a:pt x="1535" y="7"/>
                    <a:pt x="1535" y="7"/>
                    <a:pt x="1535" y="7"/>
                  </a:cubicBezTo>
                  <a:cubicBezTo>
                    <a:pt x="1535" y="4"/>
                    <a:pt x="1538" y="0"/>
                    <a:pt x="1542" y="0"/>
                  </a:cubicBezTo>
                  <a:close/>
                  <a:moveTo>
                    <a:pt x="2203" y="0"/>
                  </a:moveTo>
                  <a:cubicBezTo>
                    <a:pt x="1875" y="0"/>
                    <a:pt x="1875" y="0"/>
                    <a:pt x="1875" y="0"/>
                  </a:cubicBezTo>
                  <a:cubicBezTo>
                    <a:pt x="1871" y="0"/>
                    <a:pt x="1867" y="4"/>
                    <a:pt x="1867" y="7"/>
                  </a:cubicBezTo>
                  <a:cubicBezTo>
                    <a:pt x="1863" y="83"/>
                    <a:pt x="1863" y="83"/>
                    <a:pt x="1863" y="83"/>
                  </a:cubicBezTo>
                  <a:cubicBezTo>
                    <a:pt x="1863" y="87"/>
                    <a:pt x="1867" y="91"/>
                    <a:pt x="1870" y="91"/>
                  </a:cubicBezTo>
                  <a:cubicBezTo>
                    <a:pt x="1967" y="91"/>
                    <a:pt x="1967" y="91"/>
                    <a:pt x="1967" y="91"/>
                  </a:cubicBezTo>
                  <a:cubicBezTo>
                    <a:pt x="1941" y="553"/>
                    <a:pt x="1941" y="553"/>
                    <a:pt x="1941" y="553"/>
                  </a:cubicBezTo>
                  <a:cubicBezTo>
                    <a:pt x="1843" y="553"/>
                    <a:pt x="1843" y="553"/>
                    <a:pt x="1843" y="553"/>
                  </a:cubicBezTo>
                  <a:cubicBezTo>
                    <a:pt x="1839" y="553"/>
                    <a:pt x="1836" y="557"/>
                    <a:pt x="1836" y="561"/>
                  </a:cubicBezTo>
                  <a:cubicBezTo>
                    <a:pt x="1831" y="637"/>
                    <a:pt x="1831" y="637"/>
                    <a:pt x="1831" y="637"/>
                  </a:cubicBezTo>
                  <a:cubicBezTo>
                    <a:pt x="1831" y="640"/>
                    <a:pt x="1835" y="644"/>
                    <a:pt x="1839" y="644"/>
                  </a:cubicBezTo>
                  <a:cubicBezTo>
                    <a:pt x="2131" y="644"/>
                    <a:pt x="2131" y="644"/>
                    <a:pt x="2131" y="644"/>
                  </a:cubicBezTo>
                  <a:cubicBezTo>
                    <a:pt x="2134" y="644"/>
                    <a:pt x="2138" y="640"/>
                    <a:pt x="2138" y="637"/>
                  </a:cubicBezTo>
                  <a:cubicBezTo>
                    <a:pt x="2142" y="561"/>
                    <a:pt x="2142" y="561"/>
                    <a:pt x="2142" y="561"/>
                  </a:cubicBezTo>
                  <a:cubicBezTo>
                    <a:pt x="2135" y="553"/>
                    <a:pt x="2135" y="553"/>
                    <a:pt x="2135" y="553"/>
                  </a:cubicBezTo>
                  <a:cubicBezTo>
                    <a:pt x="2060" y="553"/>
                    <a:pt x="2060" y="553"/>
                    <a:pt x="2060" y="553"/>
                  </a:cubicBezTo>
                  <a:cubicBezTo>
                    <a:pt x="2086" y="91"/>
                    <a:pt x="2086" y="91"/>
                    <a:pt x="2086" y="91"/>
                  </a:cubicBezTo>
                  <a:cubicBezTo>
                    <a:pt x="2178" y="91"/>
                    <a:pt x="2178" y="91"/>
                    <a:pt x="2178" y="91"/>
                  </a:cubicBezTo>
                  <a:cubicBezTo>
                    <a:pt x="2254" y="91"/>
                    <a:pt x="2330" y="94"/>
                    <a:pt x="2330" y="170"/>
                  </a:cubicBezTo>
                  <a:cubicBezTo>
                    <a:pt x="2330" y="261"/>
                    <a:pt x="2272" y="270"/>
                    <a:pt x="2201" y="281"/>
                  </a:cubicBezTo>
                  <a:cubicBezTo>
                    <a:pt x="2159" y="289"/>
                    <a:pt x="2131" y="315"/>
                    <a:pt x="2127" y="365"/>
                  </a:cubicBezTo>
                  <a:cubicBezTo>
                    <a:pt x="2196" y="365"/>
                    <a:pt x="2196" y="365"/>
                    <a:pt x="2196" y="365"/>
                  </a:cubicBezTo>
                  <a:cubicBezTo>
                    <a:pt x="2355" y="365"/>
                    <a:pt x="2460" y="311"/>
                    <a:pt x="2460" y="163"/>
                  </a:cubicBezTo>
                  <a:cubicBezTo>
                    <a:pt x="2460" y="29"/>
                    <a:pt x="2337" y="0"/>
                    <a:pt x="2203" y="0"/>
                  </a:cubicBezTo>
                  <a:close/>
                  <a:moveTo>
                    <a:pt x="229" y="553"/>
                  </a:moveTo>
                  <a:cubicBezTo>
                    <a:pt x="261" y="0"/>
                    <a:pt x="261" y="0"/>
                    <a:pt x="261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0" y="0"/>
                    <a:pt x="37" y="4"/>
                    <a:pt x="37" y="7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2" y="87"/>
                    <a:pt x="36" y="91"/>
                    <a:pt x="39" y="91"/>
                  </a:cubicBezTo>
                  <a:cubicBezTo>
                    <a:pt x="136" y="91"/>
                    <a:pt x="136" y="91"/>
                    <a:pt x="136" y="91"/>
                  </a:cubicBezTo>
                  <a:cubicBezTo>
                    <a:pt x="110" y="553"/>
                    <a:pt x="110" y="553"/>
                    <a:pt x="110" y="553"/>
                  </a:cubicBezTo>
                  <a:cubicBezTo>
                    <a:pt x="12" y="553"/>
                    <a:pt x="12" y="553"/>
                    <a:pt x="12" y="553"/>
                  </a:cubicBezTo>
                  <a:cubicBezTo>
                    <a:pt x="5" y="561"/>
                    <a:pt x="5" y="561"/>
                    <a:pt x="5" y="561"/>
                  </a:cubicBezTo>
                  <a:cubicBezTo>
                    <a:pt x="0" y="637"/>
                    <a:pt x="0" y="637"/>
                    <a:pt x="0" y="637"/>
                  </a:cubicBezTo>
                  <a:cubicBezTo>
                    <a:pt x="0" y="640"/>
                    <a:pt x="4" y="644"/>
                    <a:pt x="8" y="644"/>
                  </a:cubicBezTo>
                  <a:cubicBezTo>
                    <a:pt x="300" y="644"/>
                    <a:pt x="300" y="644"/>
                    <a:pt x="300" y="644"/>
                  </a:cubicBezTo>
                  <a:cubicBezTo>
                    <a:pt x="303" y="644"/>
                    <a:pt x="307" y="640"/>
                    <a:pt x="307" y="637"/>
                  </a:cubicBezTo>
                  <a:cubicBezTo>
                    <a:pt x="311" y="561"/>
                    <a:pt x="311" y="561"/>
                    <a:pt x="311" y="561"/>
                  </a:cubicBezTo>
                  <a:cubicBezTo>
                    <a:pt x="304" y="553"/>
                    <a:pt x="304" y="553"/>
                    <a:pt x="304" y="553"/>
                  </a:cubicBezTo>
                  <a:lnTo>
                    <a:pt x="229" y="553"/>
                  </a:lnTo>
                  <a:close/>
                  <a:moveTo>
                    <a:pt x="651" y="0"/>
                  </a:moveTo>
                  <a:cubicBezTo>
                    <a:pt x="417" y="0"/>
                    <a:pt x="417" y="0"/>
                    <a:pt x="417" y="0"/>
                  </a:cubicBezTo>
                  <a:cubicBezTo>
                    <a:pt x="414" y="0"/>
                    <a:pt x="410" y="4"/>
                    <a:pt x="410" y="7"/>
                  </a:cubicBezTo>
                  <a:cubicBezTo>
                    <a:pt x="405" y="83"/>
                    <a:pt x="405" y="83"/>
                    <a:pt x="405" y="83"/>
                  </a:cubicBezTo>
                  <a:cubicBezTo>
                    <a:pt x="405" y="87"/>
                    <a:pt x="409" y="91"/>
                    <a:pt x="413" y="91"/>
                  </a:cubicBezTo>
                  <a:cubicBezTo>
                    <a:pt x="467" y="91"/>
                    <a:pt x="467" y="91"/>
                    <a:pt x="467" y="91"/>
                  </a:cubicBezTo>
                  <a:cubicBezTo>
                    <a:pt x="293" y="336"/>
                    <a:pt x="293" y="336"/>
                    <a:pt x="293" y="336"/>
                  </a:cubicBezTo>
                  <a:cubicBezTo>
                    <a:pt x="355" y="336"/>
                    <a:pt x="355" y="336"/>
                    <a:pt x="355" y="336"/>
                  </a:cubicBezTo>
                  <a:cubicBezTo>
                    <a:pt x="416" y="336"/>
                    <a:pt x="442" y="299"/>
                    <a:pt x="460" y="275"/>
                  </a:cubicBezTo>
                  <a:cubicBezTo>
                    <a:pt x="597" y="91"/>
                    <a:pt x="597" y="91"/>
                    <a:pt x="597" y="91"/>
                  </a:cubicBezTo>
                  <a:cubicBezTo>
                    <a:pt x="647" y="91"/>
                    <a:pt x="647" y="91"/>
                    <a:pt x="647" y="91"/>
                  </a:cubicBezTo>
                  <a:cubicBezTo>
                    <a:pt x="654" y="83"/>
                    <a:pt x="654" y="83"/>
                    <a:pt x="654" y="83"/>
                  </a:cubicBezTo>
                  <a:cubicBezTo>
                    <a:pt x="659" y="7"/>
                    <a:pt x="659" y="7"/>
                    <a:pt x="659" y="7"/>
                  </a:cubicBezTo>
                  <a:cubicBezTo>
                    <a:pt x="659" y="4"/>
                    <a:pt x="655" y="0"/>
                    <a:pt x="651" y="0"/>
                  </a:cubicBezTo>
                  <a:close/>
                </a:path>
              </a:pathLst>
            </a:custGeom>
            <a:solidFill>
              <a:srgbClr val="003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255D66E6-FB4A-41F6-8442-C918043F662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673" y="461"/>
              <a:ext cx="446" cy="64"/>
            </a:xfrm>
            <a:custGeom>
              <a:avLst/>
              <a:gdLst>
                <a:gd name="T0" fmla="*/ 402 w 2228"/>
                <a:gd name="T1" fmla="*/ 224 h 322"/>
                <a:gd name="T2" fmla="*/ 396 w 2228"/>
                <a:gd name="T3" fmla="*/ 315 h 322"/>
                <a:gd name="T4" fmla="*/ 389 w 2228"/>
                <a:gd name="T5" fmla="*/ 322 h 322"/>
                <a:gd name="T6" fmla="*/ 337 w 2228"/>
                <a:gd name="T7" fmla="*/ 322 h 322"/>
                <a:gd name="T8" fmla="*/ 174 w 2228"/>
                <a:gd name="T9" fmla="*/ 232 h 322"/>
                <a:gd name="T10" fmla="*/ 76 w 2228"/>
                <a:gd name="T11" fmla="*/ 91 h 322"/>
                <a:gd name="T12" fmla="*/ 0 w 2228"/>
                <a:gd name="T13" fmla="*/ 0 h 322"/>
                <a:gd name="T14" fmla="*/ 62 w 2228"/>
                <a:gd name="T15" fmla="*/ 0 h 322"/>
                <a:gd name="T16" fmla="*/ 206 w 2228"/>
                <a:gd name="T17" fmla="*/ 76 h 322"/>
                <a:gd name="T18" fmla="*/ 264 w 2228"/>
                <a:gd name="T19" fmla="*/ 152 h 322"/>
                <a:gd name="T20" fmla="*/ 373 w 2228"/>
                <a:gd name="T21" fmla="*/ 217 h 322"/>
                <a:gd name="T22" fmla="*/ 395 w 2228"/>
                <a:gd name="T23" fmla="*/ 217 h 322"/>
                <a:gd name="T24" fmla="*/ 402 w 2228"/>
                <a:gd name="T25" fmla="*/ 224 h 322"/>
                <a:gd name="T26" fmla="*/ 2221 w 2228"/>
                <a:gd name="T27" fmla="*/ 217 h 322"/>
                <a:gd name="T28" fmla="*/ 2196 w 2228"/>
                <a:gd name="T29" fmla="*/ 217 h 322"/>
                <a:gd name="T30" fmla="*/ 2087 w 2228"/>
                <a:gd name="T31" fmla="*/ 152 h 322"/>
                <a:gd name="T32" fmla="*/ 2053 w 2228"/>
                <a:gd name="T33" fmla="*/ 109 h 322"/>
                <a:gd name="T34" fmla="*/ 1908 w 2228"/>
                <a:gd name="T35" fmla="*/ 33 h 322"/>
                <a:gd name="T36" fmla="*/ 1847 w 2228"/>
                <a:gd name="T37" fmla="*/ 33 h 322"/>
                <a:gd name="T38" fmla="*/ 1923 w 2228"/>
                <a:gd name="T39" fmla="*/ 123 h 322"/>
                <a:gd name="T40" fmla="*/ 1997 w 2228"/>
                <a:gd name="T41" fmla="*/ 232 h 322"/>
                <a:gd name="T42" fmla="*/ 2159 w 2228"/>
                <a:gd name="T43" fmla="*/ 322 h 322"/>
                <a:gd name="T44" fmla="*/ 2216 w 2228"/>
                <a:gd name="T45" fmla="*/ 322 h 322"/>
                <a:gd name="T46" fmla="*/ 2223 w 2228"/>
                <a:gd name="T47" fmla="*/ 315 h 322"/>
                <a:gd name="T48" fmla="*/ 2228 w 2228"/>
                <a:gd name="T49" fmla="*/ 224 h 322"/>
                <a:gd name="T50" fmla="*/ 2221 w 2228"/>
                <a:gd name="T51" fmla="*/ 217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28" h="322">
                  <a:moveTo>
                    <a:pt x="402" y="224"/>
                  </a:moveTo>
                  <a:cubicBezTo>
                    <a:pt x="396" y="315"/>
                    <a:pt x="396" y="315"/>
                    <a:pt x="396" y="315"/>
                  </a:cubicBezTo>
                  <a:cubicBezTo>
                    <a:pt x="396" y="319"/>
                    <a:pt x="393" y="322"/>
                    <a:pt x="389" y="322"/>
                  </a:cubicBezTo>
                  <a:cubicBezTo>
                    <a:pt x="337" y="322"/>
                    <a:pt x="337" y="322"/>
                    <a:pt x="337" y="322"/>
                  </a:cubicBezTo>
                  <a:cubicBezTo>
                    <a:pt x="250" y="322"/>
                    <a:pt x="206" y="279"/>
                    <a:pt x="174" y="232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62" y="69"/>
                    <a:pt x="29" y="26"/>
                    <a:pt x="0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152" y="0"/>
                    <a:pt x="174" y="34"/>
                    <a:pt x="206" y="76"/>
                  </a:cubicBezTo>
                  <a:cubicBezTo>
                    <a:pt x="264" y="152"/>
                    <a:pt x="264" y="152"/>
                    <a:pt x="264" y="152"/>
                  </a:cubicBezTo>
                  <a:cubicBezTo>
                    <a:pt x="297" y="195"/>
                    <a:pt x="315" y="217"/>
                    <a:pt x="373" y="217"/>
                  </a:cubicBezTo>
                  <a:cubicBezTo>
                    <a:pt x="395" y="217"/>
                    <a:pt x="395" y="217"/>
                    <a:pt x="395" y="217"/>
                  </a:cubicBezTo>
                  <a:cubicBezTo>
                    <a:pt x="398" y="217"/>
                    <a:pt x="402" y="221"/>
                    <a:pt x="402" y="224"/>
                  </a:cubicBezTo>
                  <a:close/>
                  <a:moveTo>
                    <a:pt x="2221" y="217"/>
                  </a:moveTo>
                  <a:cubicBezTo>
                    <a:pt x="2196" y="217"/>
                    <a:pt x="2196" y="217"/>
                    <a:pt x="2196" y="217"/>
                  </a:cubicBezTo>
                  <a:cubicBezTo>
                    <a:pt x="2138" y="217"/>
                    <a:pt x="2121" y="195"/>
                    <a:pt x="2087" y="152"/>
                  </a:cubicBezTo>
                  <a:cubicBezTo>
                    <a:pt x="2053" y="109"/>
                    <a:pt x="2053" y="109"/>
                    <a:pt x="2053" y="109"/>
                  </a:cubicBezTo>
                  <a:cubicBezTo>
                    <a:pt x="2021" y="69"/>
                    <a:pt x="1999" y="33"/>
                    <a:pt x="1908" y="33"/>
                  </a:cubicBezTo>
                  <a:cubicBezTo>
                    <a:pt x="1847" y="33"/>
                    <a:pt x="1847" y="33"/>
                    <a:pt x="1847" y="33"/>
                  </a:cubicBezTo>
                  <a:cubicBezTo>
                    <a:pt x="1876" y="58"/>
                    <a:pt x="1908" y="102"/>
                    <a:pt x="1923" y="123"/>
                  </a:cubicBezTo>
                  <a:cubicBezTo>
                    <a:pt x="1997" y="232"/>
                    <a:pt x="1997" y="232"/>
                    <a:pt x="1997" y="232"/>
                  </a:cubicBezTo>
                  <a:cubicBezTo>
                    <a:pt x="2029" y="279"/>
                    <a:pt x="2073" y="322"/>
                    <a:pt x="2159" y="322"/>
                  </a:cubicBezTo>
                  <a:cubicBezTo>
                    <a:pt x="2216" y="322"/>
                    <a:pt x="2216" y="322"/>
                    <a:pt x="2216" y="322"/>
                  </a:cubicBezTo>
                  <a:cubicBezTo>
                    <a:pt x="2219" y="322"/>
                    <a:pt x="2223" y="319"/>
                    <a:pt x="2223" y="315"/>
                  </a:cubicBezTo>
                  <a:cubicBezTo>
                    <a:pt x="2228" y="224"/>
                    <a:pt x="2228" y="224"/>
                    <a:pt x="2228" y="224"/>
                  </a:cubicBezTo>
                  <a:cubicBezTo>
                    <a:pt x="2228" y="221"/>
                    <a:pt x="2225" y="217"/>
                    <a:pt x="2221" y="217"/>
                  </a:cubicBezTo>
                  <a:close/>
                </a:path>
              </a:pathLst>
            </a:custGeom>
            <a:solidFill>
              <a:srgbClr val="00B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1514B9EB-749C-4BCC-AB23-F1460B7A15C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60" y="452"/>
              <a:ext cx="237" cy="63"/>
            </a:xfrm>
            <a:custGeom>
              <a:avLst/>
              <a:gdLst>
                <a:gd name="T0" fmla="*/ 13 w 1187"/>
                <a:gd name="T1" fmla="*/ 135 h 316"/>
                <a:gd name="T2" fmla="*/ 315 w 1187"/>
                <a:gd name="T3" fmla="*/ 0 h 316"/>
                <a:gd name="T4" fmla="*/ 631 w 1187"/>
                <a:gd name="T5" fmla="*/ 144 h 316"/>
                <a:gd name="T6" fmla="*/ 875 w 1187"/>
                <a:gd name="T7" fmla="*/ 256 h 316"/>
                <a:gd name="T8" fmla="*/ 1133 w 1187"/>
                <a:gd name="T9" fmla="*/ 135 h 316"/>
                <a:gd name="T10" fmla="*/ 1176 w 1187"/>
                <a:gd name="T11" fmla="*/ 137 h 316"/>
                <a:gd name="T12" fmla="*/ 1174 w 1187"/>
                <a:gd name="T13" fmla="*/ 179 h 316"/>
                <a:gd name="T14" fmla="*/ 875 w 1187"/>
                <a:gd name="T15" fmla="*/ 316 h 316"/>
                <a:gd name="T16" fmla="*/ 590 w 1187"/>
                <a:gd name="T17" fmla="*/ 188 h 316"/>
                <a:gd name="T18" fmla="*/ 315 w 1187"/>
                <a:gd name="T19" fmla="*/ 60 h 316"/>
                <a:gd name="T20" fmla="*/ 54 w 1187"/>
                <a:gd name="T21" fmla="*/ 179 h 316"/>
                <a:gd name="T22" fmla="*/ 12 w 1187"/>
                <a:gd name="T23" fmla="*/ 178 h 316"/>
                <a:gd name="T24" fmla="*/ 13 w 1187"/>
                <a:gd name="T25" fmla="*/ 135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7" h="316">
                  <a:moveTo>
                    <a:pt x="13" y="135"/>
                  </a:moveTo>
                  <a:cubicBezTo>
                    <a:pt x="106" y="48"/>
                    <a:pt x="209" y="0"/>
                    <a:pt x="315" y="0"/>
                  </a:cubicBezTo>
                  <a:cubicBezTo>
                    <a:pt x="423" y="0"/>
                    <a:pt x="530" y="49"/>
                    <a:pt x="631" y="144"/>
                  </a:cubicBezTo>
                  <a:cubicBezTo>
                    <a:pt x="709" y="218"/>
                    <a:pt x="791" y="256"/>
                    <a:pt x="875" y="256"/>
                  </a:cubicBezTo>
                  <a:cubicBezTo>
                    <a:pt x="956" y="256"/>
                    <a:pt x="1043" y="220"/>
                    <a:pt x="1133" y="135"/>
                  </a:cubicBezTo>
                  <a:cubicBezTo>
                    <a:pt x="1145" y="124"/>
                    <a:pt x="1164" y="124"/>
                    <a:pt x="1176" y="137"/>
                  </a:cubicBezTo>
                  <a:cubicBezTo>
                    <a:pt x="1187" y="149"/>
                    <a:pt x="1186" y="168"/>
                    <a:pt x="1174" y="179"/>
                  </a:cubicBezTo>
                  <a:cubicBezTo>
                    <a:pt x="1077" y="271"/>
                    <a:pt x="975" y="316"/>
                    <a:pt x="875" y="316"/>
                  </a:cubicBezTo>
                  <a:cubicBezTo>
                    <a:pt x="772" y="316"/>
                    <a:pt x="675" y="269"/>
                    <a:pt x="590" y="188"/>
                  </a:cubicBezTo>
                  <a:cubicBezTo>
                    <a:pt x="497" y="100"/>
                    <a:pt x="404" y="60"/>
                    <a:pt x="315" y="60"/>
                  </a:cubicBezTo>
                  <a:cubicBezTo>
                    <a:pt x="227" y="60"/>
                    <a:pt x="139" y="99"/>
                    <a:pt x="54" y="179"/>
                  </a:cubicBezTo>
                  <a:cubicBezTo>
                    <a:pt x="42" y="190"/>
                    <a:pt x="23" y="190"/>
                    <a:pt x="12" y="178"/>
                  </a:cubicBezTo>
                  <a:cubicBezTo>
                    <a:pt x="0" y="166"/>
                    <a:pt x="1" y="147"/>
                    <a:pt x="13" y="135"/>
                  </a:cubicBezTo>
                  <a:close/>
                </a:path>
              </a:pathLst>
            </a:custGeom>
            <a:solidFill>
              <a:srgbClr val="00B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4" name="Tijdelijke aanduiding voor datum 3"/>
          <p:cNvSpPr>
            <a:spLocks noGrp="1" noSelect="1"/>
          </p:cNvSpPr>
          <p:nvPr>
            <p:ph type="dt" sz="half" idx="2"/>
          </p:nvPr>
        </p:nvSpPr>
        <p:spPr bwMode="gray">
          <a:xfrm>
            <a:off x="9100800" y="6429600"/>
            <a:ext cx="1260550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rgbClr val="86989D"/>
                </a:solidFill>
                <a:latin typeface="+mn-lt"/>
              </a:defRPr>
            </a:lvl1pPr>
          </a:lstStyle>
          <a:p>
            <a:pPr algn="l"/>
            <a:endParaRPr lang="nl-NL" noProof="1"/>
          </a:p>
        </p:txBody>
      </p:sp>
      <p:sp>
        <p:nvSpPr>
          <p:cNvPr id="5" name="Tijdelijke aanduiding voor voettekst 4"/>
          <p:cNvSpPr>
            <a:spLocks noGrp="1" noSelect="1"/>
          </p:cNvSpPr>
          <p:nvPr>
            <p:ph type="ftr" sz="quarter" idx="3"/>
          </p:nvPr>
        </p:nvSpPr>
        <p:spPr bwMode="gray">
          <a:xfrm>
            <a:off x="2818800" y="6429600"/>
            <a:ext cx="6265512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rgbClr val="86989D"/>
                </a:solidFill>
                <a:latin typeface="+mn-lt"/>
              </a:defRPr>
            </a:lvl1pPr>
          </a:lstStyle>
          <a:p>
            <a:endParaRPr lang="nl-NL" noProof="1"/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913098" y="6429600"/>
            <a:ext cx="389689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rgbClr val="86989D"/>
                </a:solidFill>
                <a:latin typeface="+mn-lt"/>
              </a:defRPr>
            </a:lvl1pPr>
          </a:lstStyle>
          <a:p>
            <a:fld id="{1336C48C-F87C-4E4B-81EF-5027B17D1F61}" type="slidenum">
              <a:rPr lang="nl-NL" noProof="1" smtClean="0"/>
              <a:pPr/>
              <a:t>‹#›</a:t>
            </a:fld>
            <a:endParaRPr lang="nl-NL" noProof="1"/>
          </a:p>
        </p:txBody>
      </p:sp>
      <p:sp>
        <p:nvSpPr>
          <p:cNvPr id="3" name="Tijdelijke aanduiding voor tekst 2 (JU-Free)"/>
          <p:cNvSpPr>
            <a:spLocks noGrp="1"/>
          </p:cNvSpPr>
          <p:nvPr>
            <p:ph type="body" idx="1"/>
          </p:nvPr>
        </p:nvSpPr>
        <p:spPr bwMode="gray">
          <a:xfrm>
            <a:off x="913098" y="2029799"/>
            <a:ext cx="7740773" cy="38834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1"/>
              <a:t>JU-LEVEL1=Basistekst</a:t>
            </a:r>
          </a:p>
          <a:p>
            <a:pPr lvl="1"/>
            <a:r>
              <a:rPr lang="nl-NL" noProof="1"/>
              <a:t>JU-LEVEL2=Kop</a:t>
            </a:r>
          </a:p>
          <a:p>
            <a:pPr lvl="2"/>
            <a:r>
              <a:rPr lang="nl-NL" noProof="1"/>
              <a:t>JU-LEVEL3=Opsomming teken 1e niveau</a:t>
            </a:r>
          </a:p>
          <a:p>
            <a:pPr lvl="3"/>
            <a:r>
              <a:rPr lang="nl-NL" noProof="1"/>
              <a:t>JU-LEVEL4=Opsomming teken 2e niveau</a:t>
            </a:r>
          </a:p>
          <a:p>
            <a:pPr lvl="4"/>
            <a:r>
              <a:rPr lang="nl-NL" noProof="1"/>
              <a:t>JU-LEVEL5=Opsomming nummer 1e niveau</a:t>
            </a:r>
          </a:p>
          <a:p>
            <a:pPr lvl="5"/>
            <a:r>
              <a:rPr lang="nl-NL" noProof="1"/>
              <a:t>JU-LEVEL6=Zwevend 1e niveau</a:t>
            </a:r>
          </a:p>
          <a:p>
            <a:pPr lvl="6"/>
            <a:r>
              <a:rPr lang="nl-NL" noProof="1"/>
              <a:t>JU-LEVEL7=Zwevend 2e niveau</a:t>
            </a:r>
          </a:p>
        </p:txBody>
      </p:sp>
      <p:sp>
        <p:nvSpPr>
          <p:cNvPr id="2" name="Tijdelijke aanduiding voor titel 1"/>
          <p:cNvSpPr>
            <a:spLocks noGrp="1" noSelect="1"/>
          </p:cNvSpPr>
          <p:nvPr>
            <p:ph type="title"/>
          </p:nvPr>
        </p:nvSpPr>
        <p:spPr bwMode="gray">
          <a:xfrm>
            <a:off x="893922" y="898752"/>
            <a:ext cx="9468000" cy="9820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nl-NL" noProof="1"/>
              <a:t>Klik om de stijl te bewerken</a:t>
            </a:r>
            <a:br>
              <a:rPr lang="nl-NL" noProof="1"/>
            </a:br>
            <a:endParaRPr lang="nl-NL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10" r:id="rId2"/>
    <p:sldLayoutId id="2147483711" r:id="rId3"/>
    <p:sldLayoutId id="2147483717" r:id="rId4"/>
    <p:sldLayoutId id="2147483718" r:id="rId5"/>
    <p:sldLayoutId id="2147483719" r:id="rId6"/>
    <p:sldLayoutId id="2147483735" r:id="rId7"/>
    <p:sldLayoutId id="2147483737" r:id="rId8"/>
    <p:sldLayoutId id="2147483720" r:id="rId9"/>
    <p:sldLayoutId id="2147483724" r:id="rId10"/>
    <p:sldLayoutId id="2147483725" r:id="rId11"/>
    <p:sldLayoutId id="2147483721" r:id="rId12"/>
    <p:sldLayoutId id="2147483722" r:id="rId13"/>
    <p:sldLayoutId id="2147483723" r:id="rId14"/>
    <p:sldLayoutId id="2147483713" r:id="rId15"/>
    <p:sldLayoutId id="2147483727" r:id="rId16"/>
    <p:sldLayoutId id="2147483729" r:id="rId17"/>
    <p:sldLayoutId id="2147483728" r:id="rId18"/>
    <p:sldLayoutId id="2147483730" r:id="rId19"/>
    <p:sldLayoutId id="2147483731" r:id="rId20"/>
    <p:sldLayoutId id="2147483732" r:id="rId21"/>
    <p:sldLayoutId id="2147483733" r:id="rId22"/>
    <p:sldLayoutId id="2147483716" r:id="rId23"/>
    <p:sldLayoutId id="2147483714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marL="0" indent="0" algn="l" defTabSz="1088937" rtl="0" eaLnBrk="1" latinLnBrk="0" hangingPunct="1">
        <a:lnSpc>
          <a:spcPct val="98000"/>
        </a:lnSpc>
        <a:spcBef>
          <a:spcPct val="0"/>
        </a:spcBef>
        <a:buNone/>
        <a:defRPr sz="3000" b="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1088937" rtl="0" eaLnBrk="1" latinLnBrk="0" hangingPunct="1">
        <a:lnSpc>
          <a:spcPct val="117000"/>
        </a:lnSpc>
        <a:spcBef>
          <a:spcPts val="0"/>
        </a:spcBef>
        <a:buClr>
          <a:schemeClr val="accent1"/>
        </a:buClr>
        <a:buFont typeface="Arial" pitchFamily="34" charset="0"/>
        <a:buNone/>
        <a:defRPr sz="1900" b="0" kern="1200" baseline="0">
          <a:solidFill>
            <a:schemeClr val="accent2"/>
          </a:solidFill>
          <a:latin typeface="+mn-lt"/>
          <a:ea typeface="+mn-ea"/>
          <a:cs typeface="+mn-cs"/>
        </a:defRPr>
      </a:lvl1pPr>
      <a:lvl2pPr marL="0" indent="0" algn="l" defTabSz="1088937" rtl="0" eaLnBrk="1" latinLnBrk="0" hangingPunct="1">
        <a:lnSpc>
          <a:spcPct val="117000"/>
        </a:lnSpc>
        <a:spcBef>
          <a:spcPts val="0"/>
        </a:spcBef>
        <a:buClr>
          <a:schemeClr val="tx2"/>
        </a:buClr>
        <a:buFont typeface="Tahoma" panose="020B0604030504040204" pitchFamily="34" charset="0"/>
        <a:buNone/>
        <a:defRPr sz="1900" b="1" kern="1200">
          <a:solidFill>
            <a:schemeClr val="accent2"/>
          </a:solidFill>
          <a:latin typeface="Calibri" panose="020F0502020204030204" pitchFamily="34" charset="0"/>
          <a:ea typeface="+mn-ea"/>
          <a:cs typeface="+mn-cs"/>
        </a:defRPr>
      </a:lvl2pPr>
      <a:lvl3pPr marL="270000" indent="-270000" algn="l" defTabSz="1088937" rtl="0" eaLnBrk="1" latinLnBrk="0" hangingPunct="1">
        <a:lnSpc>
          <a:spcPct val="117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901" b="0" kern="1200" baseline="0">
          <a:solidFill>
            <a:schemeClr val="accent2"/>
          </a:solidFill>
          <a:latin typeface="+mn-lt"/>
          <a:ea typeface="+mn-ea"/>
          <a:cs typeface="+mn-cs"/>
        </a:defRPr>
      </a:lvl3pPr>
      <a:lvl4pPr marL="540000" indent="-270000" algn="l" defTabSz="1088937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Font typeface="Tahoma" panose="020B0604030504040204" pitchFamily="34" charset="0"/>
        <a:buChar char="-"/>
        <a:defRPr sz="1900" b="0" kern="1200">
          <a:solidFill>
            <a:schemeClr val="accent2"/>
          </a:solidFill>
          <a:latin typeface="+mn-lt"/>
          <a:ea typeface="+mn-ea"/>
          <a:cs typeface="Calibri Light" panose="020F0302020204030204" pitchFamily="34" charset="0"/>
        </a:defRPr>
      </a:lvl4pPr>
      <a:lvl5pPr marL="270000" indent="-270000" algn="l" defTabSz="1088937" rtl="0" eaLnBrk="1" latinLnBrk="0" hangingPunct="1">
        <a:lnSpc>
          <a:spcPct val="117000"/>
        </a:lnSpc>
        <a:spcBef>
          <a:spcPts val="0"/>
        </a:spcBef>
        <a:buClr>
          <a:schemeClr val="accent1"/>
        </a:buClr>
        <a:buFont typeface="+mj-lt"/>
        <a:buAutoNum type="arabicPeriod"/>
        <a:defRPr sz="19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70108" indent="0" algn="l" defTabSz="1088937" rtl="0" eaLnBrk="1" latinLnBrk="0" hangingPunct="1">
        <a:lnSpc>
          <a:spcPct val="117000"/>
        </a:lnSpc>
        <a:spcBef>
          <a:spcPts val="0"/>
        </a:spcBef>
        <a:buFont typeface="Arial" pitchFamily="34" charset="0"/>
        <a:buNone/>
        <a:defRPr sz="1900" kern="1200">
          <a:solidFill>
            <a:schemeClr val="accent2"/>
          </a:solidFill>
          <a:latin typeface="+mn-lt"/>
          <a:ea typeface="+mn-ea"/>
          <a:cs typeface="+mn-cs"/>
        </a:defRPr>
      </a:lvl6pPr>
      <a:lvl7pPr marL="540216" indent="0" algn="l" defTabSz="1088937" rtl="0" eaLnBrk="1" latinLnBrk="0" hangingPunct="1">
        <a:lnSpc>
          <a:spcPct val="117000"/>
        </a:lnSpc>
        <a:spcBef>
          <a:spcPts val="0"/>
        </a:spcBef>
        <a:buFont typeface="Arial" pitchFamily="34" charset="0"/>
        <a:buNone/>
        <a:defRPr sz="1900" kern="1200">
          <a:solidFill>
            <a:schemeClr val="accent2"/>
          </a:solidFill>
          <a:latin typeface="+mn-lt"/>
          <a:ea typeface="+mn-ea"/>
          <a:cs typeface="+mn-cs"/>
        </a:defRPr>
      </a:lvl7pPr>
      <a:lvl8pPr marL="810324" indent="0" algn="l" defTabSz="1088937" rtl="0" eaLnBrk="1" latinLnBrk="0" hangingPunct="1">
        <a:lnSpc>
          <a:spcPct val="117000"/>
        </a:lnSpc>
        <a:spcBef>
          <a:spcPts val="0"/>
        </a:spcBef>
        <a:buFont typeface="Arial" pitchFamily="34" charset="0"/>
        <a:buNone/>
        <a:defRPr sz="1901" kern="1200">
          <a:solidFill>
            <a:schemeClr val="accent2"/>
          </a:solidFill>
          <a:latin typeface="+mn-lt"/>
          <a:ea typeface="+mn-ea"/>
          <a:cs typeface="+mn-cs"/>
        </a:defRPr>
      </a:lvl8pPr>
      <a:lvl9pPr marL="0" indent="0" algn="l" defTabSz="1088937" rtl="0" eaLnBrk="1" latinLnBrk="0" hangingPunct="1">
        <a:lnSpc>
          <a:spcPct val="117000"/>
        </a:lnSpc>
        <a:spcBef>
          <a:spcPts val="0"/>
        </a:spcBef>
        <a:buFont typeface="Arial" pitchFamily="34" charset="0"/>
        <a:buNone/>
        <a:defRPr sz="1900" kern="1200">
          <a:solidFill>
            <a:schemeClr val="accent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08893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44469" algn="l" defTabSz="108893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937" algn="l" defTabSz="108893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633406" algn="l" defTabSz="108893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875" algn="l" defTabSz="108893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722343" algn="l" defTabSz="108893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811" algn="l" defTabSz="108893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3811280" algn="l" defTabSz="108893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4355749" algn="l" defTabSz="108893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18" Type="http://schemas.openxmlformats.org/officeDocument/2006/relationships/image" Target="../media/image47.tiff"/><Relationship Id="rId3" Type="http://schemas.openxmlformats.org/officeDocument/2006/relationships/image" Target="../media/image32.jpeg"/><Relationship Id="rId21" Type="http://schemas.openxmlformats.org/officeDocument/2006/relationships/image" Target="../media/image50.tiff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17" Type="http://schemas.openxmlformats.org/officeDocument/2006/relationships/image" Target="../media/image46.tiff"/><Relationship Id="rId2" Type="http://schemas.openxmlformats.org/officeDocument/2006/relationships/image" Target="../media/image31.jpeg"/><Relationship Id="rId16" Type="http://schemas.openxmlformats.org/officeDocument/2006/relationships/image" Target="../media/image45.tiff"/><Relationship Id="rId20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5" Type="http://schemas.openxmlformats.org/officeDocument/2006/relationships/image" Target="../media/image44.tiff"/><Relationship Id="rId10" Type="http://schemas.openxmlformats.org/officeDocument/2006/relationships/image" Target="../media/image39.jpeg"/><Relationship Id="rId19" Type="http://schemas.openxmlformats.org/officeDocument/2006/relationships/image" Target="../media/image48.tiff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6163199" y="584712"/>
            <a:ext cx="5155200" cy="252000"/>
          </a:xfrm>
        </p:spPr>
        <p:txBody>
          <a:bodyPr/>
          <a:lstStyle/>
          <a:p>
            <a:r>
              <a:rPr lang="en-GB" b="1" dirty="0"/>
              <a:t>11th Annual Water and Sanitation Innovations for the Arctic Workshop </a:t>
            </a:r>
            <a:endParaRPr lang="en-GB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sz="3000" dirty="0"/>
              <a:t>International focus: how this technology has been used in the past</a:t>
            </a:r>
          </a:p>
          <a:p>
            <a:r>
              <a:rPr lang="en-GB" sz="2200" dirty="0"/>
              <a:t>Frederic </a:t>
            </a:r>
            <a:r>
              <a:rPr lang="en-GB" sz="2200" dirty="0" err="1"/>
              <a:t>Béen</a:t>
            </a:r>
            <a:endParaRPr lang="en-GB" sz="2200" dirty="0"/>
          </a:p>
          <a:p>
            <a:r>
              <a:rPr lang="en-GB" sz="2200" dirty="0"/>
              <a:t>KWR Water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217717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F6B0D7-14C5-FC49-9742-19DF179CA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10</a:t>
            </a:fld>
            <a:endParaRPr lang="nl-NL" noProof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D8C29BF-79E2-0D42-8898-364FEEDC7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4. Environmental contaminants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45EC8B6-4DC8-EC4A-B1D0-0E6822792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098" y="2029799"/>
            <a:ext cx="5328505" cy="388347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Link with the concept of </a:t>
            </a:r>
            <a:r>
              <a:rPr lang="en-GB" i="1" dirty="0"/>
              <a:t>Exposome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Clinical/cohort studies monitor human exposure to environmental contaminants</a:t>
            </a:r>
          </a:p>
          <a:p>
            <a:pPr marL="612900" lvl="2" indent="-342900"/>
            <a:r>
              <a:rPr lang="en-GB" dirty="0"/>
              <a:t>Exposure biomarkers (e.g. urinary metabolites)</a:t>
            </a:r>
          </a:p>
          <a:p>
            <a:pPr marL="612900" lvl="2" indent="-342900"/>
            <a:r>
              <a:rPr lang="en-GB" dirty="0"/>
              <a:t>Used to establish causality:</a:t>
            </a:r>
            <a:br>
              <a:rPr lang="en-GB" dirty="0"/>
            </a:br>
            <a:r>
              <a:rPr lang="en-GB" dirty="0"/>
              <a:t>exposure </a:t>
            </a:r>
            <a:r>
              <a:rPr lang="en-GB" dirty="0">
                <a:sym typeface="Wingdings" pitchFamily="2" charset="2"/>
              </a:rPr>
              <a:t>  health endpoint</a:t>
            </a:r>
            <a:endParaRPr lang="en-GB" dirty="0"/>
          </a:p>
          <a:p>
            <a:pPr marL="612900" lvl="2" indent="-342900"/>
            <a:r>
              <a:rPr lang="en-GB" dirty="0"/>
              <a:t>Limited in </a:t>
            </a:r>
            <a:r>
              <a:rPr lang="en-GB" b="1" dirty="0"/>
              <a:t>size, space and time</a:t>
            </a:r>
          </a:p>
        </p:txBody>
      </p:sp>
      <p:pic>
        <p:nvPicPr>
          <p:cNvPr id="9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EF285FC8-8E28-2A4C-9A94-711EF15E4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gray">
          <a:xfrm>
            <a:off x="6602787" y="2541461"/>
            <a:ext cx="5543472" cy="38830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B24BE2-C3D9-EB4B-867F-AB6B9F601E8F}"/>
              </a:ext>
            </a:extLst>
          </p:cNvPr>
          <p:cNvSpPr txBox="1"/>
          <p:nvPr/>
        </p:nvSpPr>
        <p:spPr>
          <a:xfrm>
            <a:off x="9842003" y="6573878"/>
            <a:ext cx="249142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 err="1"/>
              <a:t>Kasprzyk</a:t>
            </a:r>
            <a:r>
              <a:rPr lang="en-GB" sz="1400" dirty="0"/>
              <a:t>-Hordern  et al. 2021</a:t>
            </a:r>
          </a:p>
        </p:txBody>
      </p:sp>
    </p:spTree>
    <p:extLst>
      <p:ext uri="{BB962C8B-B14F-4D97-AF65-F5344CB8AC3E}">
        <p14:creationId xmlns:p14="http://schemas.microsoft.com/office/powerpoint/2010/main" val="41059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40BD58-DDD4-C94F-A979-6F48DCAD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11</a:t>
            </a:fld>
            <a:endParaRPr lang="nl-NL" noProof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C3B3D-4F1F-A545-8043-AB7207558E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Pesticides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Mycotoxins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Phthalates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Flame retardants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B0D8D84-F6E7-D243-BB60-40BC13091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4. Environmental contaminants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C672D2-4C8D-0841-A299-3F8CF2E7E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82" y="3565630"/>
            <a:ext cx="4464496" cy="311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A0384C-F07D-4440-BF1C-2C278F710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659" y="1228040"/>
            <a:ext cx="5182887" cy="51828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B56A0F-67D5-0442-A27F-B78ABD3F980E}"/>
              </a:ext>
            </a:extLst>
          </p:cNvPr>
          <p:cNvSpPr txBox="1"/>
          <p:nvPr/>
        </p:nvSpPr>
        <p:spPr>
          <a:xfrm>
            <a:off x="9778878" y="6568425"/>
            <a:ext cx="116608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dirty="0"/>
              <a:t>Been et al. 2019</a:t>
            </a:r>
          </a:p>
        </p:txBody>
      </p:sp>
    </p:spTree>
    <p:extLst>
      <p:ext uri="{BB962C8B-B14F-4D97-AF65-F5344CB8AC3E}">
        <p14:creationId xmlns:p14="http://schemas.microsoft.com/office/powerpoint/2010/main" val="32519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D3D533-6FEA-344F-82CB-72E0FE32E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12</a:t>
            </a:fld>
            <a:endParaRPr lang="nl-NL" noProof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A8FDC-DB5D-0C42-B3E9-26E37427F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098" y="2029799"/>
            <a:ext cx="5400513" cy="388347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Monitoring antibiotics and AMR emissions and HGT in WWTP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Focus on emissions to the environment and further selective pressure</a:t>
            </a:r>
          </a:p>
          <a:p>
            <a:br>
              <a:rPr lang="en-GB" dirty="0"/>
            </a:b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Inversed perspective: use WWTP to monitor community-wide AMR burden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Monitor ARGs and/or sequencing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Measure antibiotics/antimicrobials (e.g. (over)prescription)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7BCF4E-E0E7-564C-8675-98A2292B0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5. Antibiotic resistance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9D71B72-704F-5042-8B9A-9032EC2DC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715" y="0"/>
            <a:ext cx="468351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D4FAB7-3426-E745-B53C-000A0CEA84D9}"/>
              </a:ext>
            </a:extLst>
          </p:cNvPr>
          <p:cNvSpPr txBox="1"/>
          <p:nvPr/>
        </p:nvSpPr>
        <p:spPr>
          <a:xfrm>
            <a:off x="10507473" y="6573878"/>
            <a:ext cx="154920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dirty="0" err="1"/>
              <a:t>Aarestrup</a:t>
            </a:r>
            <a:r>
              <a:rPr lang="en-GB" sz="1400" dirty="0"/>
              <a:t> et al. 2020 </a:t>
            </a:r>
          </a:p>
        </p:txBody>
      </p:sp>
    </p:spTree>
    <p:extLst>
      <p:ext uri="{BB962C8B-B14F-4D97-AF65-F5344CB8AC3E}">
        <p14:creationId xmlns:p14="http://schemas.microsoft.com/office/powerpoint/2010/main" val="23546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CD832-A86C-9B48-B524-F628BEDD7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13</a:t>
            </a:fld>
            <a:endParaRPr lang="nl-NL" noProof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BCCBC-9078-664D-B4D7-669B33B50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098" y="2029799"/>
            <a:ext cx="4032361" cy="388347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Metagenomic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AMR genes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Link with other socio-economical covariates</a:t>
            </a:r>
          </a:p>
          <a:p>
            <a:pPr marL="612900" lvl="2" indent="-342900"/>
            <a:r>
              <a:rPr lang="en-GB" dirty="0"/>
              <a:t>Antibiotic use</a:t>
            </a:r>
          </a:p>
          <a:p>
            <a:pPr marL="612900" lvl="2" indent="-342900"/>
            <a:r>
              <a:rPr lang="en-GB" dirty="0"/>
              <a:t>Sanitation</a:t>
            </a:r>
          </a:p>
          <a:p>
            <a:pPr marL="612900" lvl="2" indent="-342900"/>
            <a:r>
              <a:rPr lang="en-GB" dirty="0"/>
              <a:t>Health</a:t>
            </a:r>
          </a:p>
          <a:p>
            <a:pPr marL="612900" lvl="2" indent="-342900"/>
            <a:r>
              <a:rPr lang="en-GB" dirty="0"/>
              <a:t>…</a:t>
            </a:r>
          </a:p>
          <a:p>
            <a:pPr marL="612900" lvl="2" indent="-342900"/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69EA6B-AEE0-AF49-A504-D2BFC4CC0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5. Antibiotic resistance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8E5807F6-4C97-F848-B134-E14E2E8A4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992" y="980728"/>
            <a:ext cx="6936259" cy="2816636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3A4248F8-17F8-4C48-9BE0-F5583FC43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992" y="3830896"/>
            <a:ext cx="6818974" cy="26079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92EF67-9AA9-3240-93E4-46620752429D}"/>
              </a:ext>
            </a:extLst>
          </p:cNvPr>
          <p:cNvSpPr txBox="1"/>
          <p:nvPr/>
        </p:nvSpPr>
        <p:spPr>
          <a:xfrm>
            <a:off x="9409955" y="6573878"/>
            <a:ext cx="187212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/>
              <a:t>Hendriksen et al. 2019</a:t>
            </a:r>
          </a:p>
        </p:txBody>
      </p:sp>
      <p:pic>
        <p:nvPicPr>
          <p:cNvPr id="10" name="Picture 9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40AFCBC9-93C8-B940-AD92-29D8C7795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8694" y="188640"/>
            <a:ext cx="2015360" cy="90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0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F6355FBA-6F1B-284E-AECF-42F74FB0D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gray">
          <a:xfrm>
            <a:off x="3649315" y="2117469"/>
            <a:ext cx="8757764" cy="474053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BFEBB0-CB18-C84D-ACFD-506831131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14</a:t>
            </a:fld>
            <a:endParaRPr lang="nl-NL" noProof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FB732-4651-4242-8FC7-BDAD2D8F0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098" y="2029799"/>
            <a:ext cx="4032361" cy="388347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holy grail of WBE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Measure biomarkers diagnostic about community-wide disease prevalence/incidence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Endogenous biomarkers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Metabolites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Proteins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900F61-80CD-7C4B-92F0-14D99023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6. Health biomarkers</a:t>
            </a:r>
          </a:p>
        </p:txBody>
      </p:sp>
    </p:spTree>
    <p:extLst>
      <p:ext uri="{BB962C8B-B14F-4D97-AF65-F5344CB8AC3E}">
        <p14:creationId xmlns:p14="http://schemas.microsoft.com/office/powerpoint/2010/main" val="334432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83E60D-E66E-7845-9D6B-AC8E05931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15</a:t>
            </a:fld>
            <a:endParaRPr lang="nl-NL" noProof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94312E-81E0-7E44-9BD8-E404783D7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6. Health biomarkers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CADD0B-F559-B840-AB12-88DD2D71C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099" y="2029799"/>
            <a:ext cx="4574856" cy="388347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Monitoring a broad range of (endogenous) biomarkers and correlate to socio-economical covariates</a:t>
            </a:r>
          </a:p>
        </p:txBody>
      </p:sp>
      <p:pic>
        <p:nvPicPr>
          <p:cNvPr id="11" name="Picture 10" descr="Chart, timeline&#10;&#10;Description automatically generated">
            <a:extLst>
              <a:ext uri="{FF2B5EF4-FFF2-40B4-BE49-F238E27FC236}">
                <a16:creationId xmlns:a16="http://schemas.microsoft.com/office/drawing/2014/main" id="{1C78140B-AFF3-AF4D-84C8-C76406A4F7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56" b="5623"/>
          <a:stretch/>
        </p:blipFill>
        <p:spPr>
          <a:xfrm>
            <a:off x="5487954" y="1070122"/>
            <a:ext cx="6691358" cy="53342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4DB130-7460-5C4E-AB75-8E890C742884}"/>
              </a:ext>
            </a:extLst>
          </p:cNvPr>
          <p:cNvSpPr txBox="1"/>
          <p:nvPr/>
        </p:nvSpPr>
        <p:spPr>
          <a:xfrm>
            <a:off x="10922123" y="6562075"/>
            <a:ext cx="112280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dirty="0"/>
              <a:t>Choi et al. 2019</a:t>
            </a:r>
          </a:p>
        </p:txBody>
      </p:sp>
    </p:spTree>
    <p:extLst>
      <p:ext uri="{BB962C8B-B14F-4D97-AF65-F5344CB8AC3E}">
        <p14:creationId xmlns:p14="http://schemas.microsoft.com/office/powerpoint/2010/main" val="198720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FB44E4-CA37-BB46-90AF-BFBA3C196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16</a:t>
            </a:fld>
            <a:endParaRPr lang="nl-NL" noProof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6557E-3AB3-D946-9C18-E18C55F51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098" y="2029799"/>
            <a:ext cx="3888345" cy="388347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First steps in the field of “</a:t>
            </a:r>
            <a:r>
              <a:rPr lang="en-GB" dirty="0" err="1"/>
              <a:t>wasteomics</a:t>
            </a:r>
            <a:r>
              <a:rPr lang="en-GB" dirty="0"/>
              <a:t>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Use of polymeric probes to analyse 690 bacterial, plant and animal proteins</a:t>
            </a:r>
          </a:p>
          <a:p>
            <a:pPr marL="612900" lvl="2" indent="-342900"/>
            <a:r>
              <a:rPr lang="en-GB" sz="1800" dirty="0"/>
              <a:t>Identified 57 human proteins</a:t>
            </a:r>
          </a:p>
          <a:p>
            <a:pPr marL="882900" lvl="3" indent="-342900"/>
            <a:r>
              <a:rPr lang="en-GB" sz="1600" dirty="0"/>
              <a:t>S100A8</a:t>
            </a:r>
          </a:p>
          <a:p>
            <a:pPr marL="882900" lvl="3" indent="-342900"/>
            <a:r>
              <a:rPr lang="en-GB" sz="1600" dirty="0"/>
              <a:t>Uromodulin</a:t>
            </a:r>
          </a:p>
          <a:p>
            <a:pPr marL="882900" lvl="3" indent="-342900"/>
            <a:r>
              <a:rPr lang="en-GB" sz="1600" dirty="0"/>
              <a:t>defensins </a:t>
            </a:r>
          </a:p>
          <a:p>
            <a:pPr marL="882900" lvl="3" indent="-342900"/>
            <a:r>
              <a:rPr lang="en-GB" sz="1600" dirty="0"/>
              <a:t>…</a:t>
            </a:r>
          </a:p>
          <a:p>
            <a:pPr marL="612900" lvl="2" indent="-342900"/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C9ECE64-9D9D-E143-B365-0E1B62FAC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6. Health biomarkers</a:t>
            </a:r>
          </a:p>
        </p:txBody>
      </p:sp>
      <p:pic>
        <p:nvPicPr>
          <p:cNvPr id="6" name="Picture 5" descr="Diagram, line chart&#10;&#10;Description automatically generated">
            <a:extLst>
              <a:ext uri="{FF2B5EF4-FFF2-40B4-BE49-F238E27FC236}">
                <a16:creationId xmlns:a16="http://schemas.microsoft.com/office/drawing/2014/main" id="{05C824A8-277B-2048-BAE6-C7772F949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9744" y="1771636"/>
            <a:ext cx="7015431" cy="43998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65DF28-255E-CE4A-91C9-6381DCD1D627}"/>
              </a:ext>
            </a:extLst>
          </p:cNvPr>
          <p:cNvSpPr txBox="1"/>
          <p:nvPr/>
        </p:nvSpPr>
        <p:spPr>
          <a:xfrm>
            <a:off x="10553383" y="6573878"/>
            <a:ext cx="145738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dirty="0" err="1"/>
              <a:t>Carrascal</a:t>
            </a:r>
            <a:r>
              <a:rPr lang="en-GB" sz="1400" dirty="0"/>
              <a:t> et al. 2020</a:t>
            </a:r>
          </a:p>
        </p:txBody>
      </p:sp>
    </p:spTree>
    <p:extLst>
      <p:ext uri="{BB962C8B-B14F-4D97-AF65-F5344CB8AC3E}">
        <p14:creationId xmlns:p14="http://schemas.microsoft.com/office/powerpoint/2010/main" val="20046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1670AA-DDF3-4447-8129-52008742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17</a:t>
            </a:fld>
            <a:endParaRPr lang="nl-NL" noProof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4CAE6-1EAA-4546-B864-F01E1BEBC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Additional (fundamental) research needed in many areas</a:t>
            </a:r>
            <a:br>
              <a:rPr lang="en-GB" dirty="0"/>
            </a:b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Need for collaboration and harmonization </a:t>
            </a:r>
            <a:br>
              <a:rPr lang="en-GB" dirty="0"/>
            </a:b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Stronger links with clinical studies</a:t>
            </a:r>
            <a:br>
              <a:rPr lang="en-GB" dirty="0"/>
            </a:b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How do we translate/interpret wastewater data</a:t>
            </a:r>
            <a:br>
              <a:rPr lang="en-GB" dirty="0"/>
            </a:b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Involvement of health authorities and stakeholders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But the future is bright </a:t>
            </a:r>
            <a:br>
              <a:rPr lang="en-GB" dirty="0"/>
            </a:b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5F870C-EC39-CF46-BC6A-42E963CAF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7. Future </a:t>
            </a:r>
          </a:p>
        </p:txBody>
      </p:sp>
    </p:spTree>
    <p:extLst>
      <p:ext uri="{BB962C8B-B14F-4D97-AF65-F5344CB8AC3E}">
        <p14:creationId xmlns:p14="http://schemas.microsoft.com/office/powerpoint/2010/main" val="290751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777" y="3044073"/>
            <a:ext cx="1671861" cy="125389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18</a:t>
            </a:fld>
            <a:endParaRPr lang="nl-NL" noProof="1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940" y="1362613"/>
            <a:ext cx="1718188" cy="12886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085" y="969792"/>
            <a:ext cx="1383550" cy="2074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140" y="1408350"/>
            <a:ext cx="1704854" cy="1278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6399" y="1327852"/>
            <a:ext cx="1691412" cy="12886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5517" y="2838329"/>
            <a:ext cx="1712517" cy="12928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393" y="4534931"/>
            <a:ext cx="1724244" cy="12931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019" y="2796456"/>
            <a:ext cx="1779674" cy="13347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397" y="1388592"/>
            <a:ext cx="1712517" cy="12843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6" y="3176770"/>
            <a:ext cx="1911472" cy="12743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372" y="2900524"/>
            <a:ext cx="1712663" cy="12844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3" y="2820854"/>
            <a:ext cx="1621721" cy="1216291"/>
          </a:xfrm>
          <a:prstGeom prst="rect">
            <a:avLst/>
          </a:prstGeom>
        </p:spPr>
      </p:pic>
      <p:pic>
        <p:nvPicPr>
          <p:cNvPr id="18" name="Picture 17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918A517A-E6FC-E940-AB40-6FD329EBFC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7134" y="1294076"/>
            <a:ext cx="1383550" cy="1383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FB4B90-2ABB-F84C-A529-014C97A23E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7573" y="4410374"/>
            <a:ext cx="1417740" cy="14177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12A6F7-487E-4E44-8C79-78C78B0F395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80383" y="4399389"/>
            <a:ext cx="1439709" cy="14397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77233B-FCFD-2D4F-B09A-D7F13486CD4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89678" y="2813381"/>
            <a:ext cx="1439709" cy="14397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511078-DDE4-984F-898C-F7D2B19D48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01402" y="1287080"/>
            <a:ext cx="1439709" cy="14397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268FA52-ED19-734C-98B6-EFAA3F767A4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37707" y="4422764"/>
            <a:ext cx="1439709" cy="14397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1A5B112-DACE-1445-B2B1-1097CCE4AFE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66021" y="4440590"/>
            <a:ext cx="1481863" cy="14818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150984-8161-0D44-B6AA-72DB55D05E4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630616" y="4379481"/>
            <a:ext cx="1448633" cy="144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2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10F0B53-EAA3-4947-B2A1-4F33F84E29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3644" r="13644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Frederic </a:t>
            </a:r>
            <a:r>
              <a:rPr lang="en-GB" dirty="0" err="1"/>
              <a:t>Béen</a:t>
            </a:r>
            <a:endParaRPr lang="en-GB" dirty="0"/>
          </a:p>
          <a:p>
            <a:pPr lvl="1"/>
            <a:r>
              <a:rPr lang="en-GB" dirty="0" err="1"/>
              <a:t>Frederic.been@kwrwater.nl</a:t>
            </a:r>
            <a:br>
              <a:rPr lang="en-GB" dirty="0"/>
            </a:b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C2F87CA-4D6C-C94F-B880-D59C434D3A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369813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D262E9-DF48-A64A-828B-F7E3BEF8C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2</a:t>
            </a:fld>
            <a:endParaRPr lang="nl-NL" noProof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84F1F9-2DC2-2B4F-BC79-AF1325397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Sewage surveillance or wastewater-based epidemiology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AD9C36-9DA4-8B4B-8473-F3DE2572C8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51" r="1856" b="20600"/>
          <a:stretch/>
        </p:blipFill>
        <p:spPr>
          <a:xfrm>
            <a:off x="1302787" y="2132856"/>
            <a:ext cx="9599954" cy="348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0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BF40F1-A99A-8847-826E-C37318FE0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3</a:t>
            </a:fld>
            <a:endParaRPr lang="nl-NL" noProof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87EDA-2C9D-F04D-99CC-4876A9C3C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Environmental surveillance of pathogens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(Illicit) drug use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Population dynamics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Environmental contaminants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Antibiotic resistance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Health biomarkers</a:t>
            </a:r>
          </a:p>
          <a:p>
            <a:pPr marL="457200" indent="-457200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B211EE-2A14-C245-9FEC-292FB1091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393931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2F8390-5A87-3048-AF17-F90CEB4DA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4</a:t>
            </a:fld>
            <a:endParaRPr lang="nl-NL" noProof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138E0-FC12-5345-B5D5-0ADF67334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accent1"/>
                </a:solidFill>
              </a:rPr>
              <a:t>Poliovirus</a:t>
            </a:r>
          </a:p>
          <a:p>
            <a:pPr lvl="2"/>
            <a:r>
              <a:rPr lang="en-US" sz="1600" dirty="0"/>
              <a:t>absence of virus circulation in (unvaccinated) population</a:t>
            </a:r>
          </a:p>
          <a:p>
            <a:pPr lvl="2"/>
            <a:r>
              <a:rPr lang="en-US" sz="1600" dirty="0"/>
              <a:t>early warning outbreaks</a:t>
            </a:r>
          </a:p>
          <a:p>
            <a:pPr lvl="2"/>
            <a:r>
              <a:rPr lang="en-US" sz="1600" dirty="0"/>
              <a:t>‘herd monitoring’: only 0.1-1% paralysis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A</a:t>
            </a:r>
            <a:r>
              <a:rPr lang="en-GB" sz="2000" dirty="0" err="1">
                <a:solidFill>
                  <a:schemeClr val="accent1"/>
                </a:solidFill>
              </a:rPr>
              <a:t>denovirus</a:t>
            </a:r>
            <a:r>
              <a:rPr lang="en-GB" sz="2000" dirty="0">
                <a:solidFill>
                  <a:schemeClr val="accent1"/>
                </a:solidFill>
              </a:rPr>
              <a:t>, norovirus, rotavirus, </a:t>
            </a:r>
            <a:r>
              <a:rPr lang="en-GB" sz="2000" dirty="0" err="1">
                <a:solidFill>
                  <a:schemeClr val="accent1"/>
                </a:solidFill>
              </a:rPr>
              <a:t>parechovirus</a:t>
            </a:r>
            <a:r>
              <a:rPr lang="en-GB" sz="2000" dirty="0">
                <a:solidFill>
                  <a:schemeClr val="accent1"/>
                </a:solidFill>
              </a:rPr>
              <a:t>, </a:t>
            </a:r>
            <a:br>
              <a:rPr lang="en-GB" sz="2000" dirty="0">
                <a:solidFill>
                  <a:schemeClr val="accent1"/>
                </a:solidFill>
              </a:rPr>
            </a:br>
            <a:r>
              <a:rPr lang="en-GB" sz="2000" dirty="0">
                <a:solidFill>
                  <a:schemeClr val="accent1"/>
                </a:solidFill>
              </a:rPr>
              <a:t>enterovirus, astroviruses, hepatitis A and E viruses</a:t>
            </a:r>
            <a:endParaRPr lang="en-US" sz="2000" dirty="0">
              <a:solidFill>
                <a:schemeClr val="accent1"/>
              </a:solidFill>
            </a:endParaRPr>
          </a:p>
          <a:p>
            <a:pPr lvl="2"/>
            <a:r>
              <a:rPr lang="en-US" sz="1600" dirty="0"/>
              <a:t>early warning outbreaks</a:t>
            </a:r>
          </a:p>
          <a:p>
            <a:pPr lvl="2"/>
            <a:r>
              <a:rPr lang="en-US" sz="1600" dirty="0"/>
              <a:t>virus circulation in population</a:t>
            </a:r>
          </a:p>
          <a:p>
            <a:pPr lvl="2"/>
            <a:r>
              <a:rPr lang="en-US" sz="1600" dirty="0"/>
              <a:t>virus genotypes circulating in population</a:t>
            </a:r>
          </a:p>
          <a:p>
            <a:pPr lvl="2"/>
            <a:endParaRPr lang="en-US" sz="2000" dirty="0"/>
          </a:p>
          <a:p>
            <a:pPr lvl="2"/>
            <a:endParaRPr lang="nl-NL" sz="1800" dirty="0"/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7D359B-C5C7-9444-84FC-1598CBA59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 Environmental surveillance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DE19C5-EEEB-8C46-8046-D8FF130C06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65" b="43150"/>
          <a:stretch/>
        </p:blipFill>
        <p:spPr>
          <a:xfrm>
            <a:off x="6895279" y="1556792"/>
            <a:ext cx="4617720" cy="18744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5D60E9-3D64-C840-B232-B84C0E4F44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5044" y="4540257"/>
            <a:ext cx="4351713" cy="1927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407331-184F-CF4E-BC53-61FB80B03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232" y="3259364"/>
            <a:ext cx="4351713" cy="140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32A29C-CA7D-A146-BB78-FA2FC345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5</a:t>
            </a:fld>
            <a:endParaRPr lang="nl-NL" noProof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AE9AB-A502-F649-903F-F0269AA40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Polio virus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60D19C-B024-194F-B048-DA434B7B8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 Environmental surveillance</a:t>
            </a:r>
          </a:p>
        </p:txBody>
      </p:sp>
      <p:pic>
        <p:nvPicPr>
          <p:cNvPr id="5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B3DCE96E-51A1-D442-AB96-FEA7CFB05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gray">
          <a:xfrm>
            <a:off x="2801738" y="1389790"/>
            <a:ext cx="6591698" cy="5339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A8E6DC-F8F4-0E4B-AAB4-747CFD34F128}"/>
              </a:ext>
            </a:extLst>
          </p:cNvPr>
          <p:cNvSpPr txBox="1"/>
          <p:nvPr/>
        </p:nvSpPr>
        <p:spPr>
          <a:xfrm>
            <a:off x="9527334" y="6543100"/>
            <a:ext cx="166917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800" dirty="0"/>
              <a:t>Asghar et al. 2014</a:t>
            </a:r>
          </a:p>
        </p:txBody>
      </p:sp>
    </p:spTree>
    <p:extLst>
      <p:ext uri="{BB962C8B-B14F-4D97-AF65-F5344CB8AC3E}">
        <p14:creationId xmlns:p14="http://schemas.microsoft.com/office/powerpoint/2010/main" val="335826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5CA090-65C7-4240-9A18-59F84C609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6</a:t>
            </a:fld>
            <a:endParaRPr lang="nl-NL" noProof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B94B36D-321C-AA4E-B277-190A7EF28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 (Illicit) drug use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1D36173-AD8A-D749-A741-6FB0F1BEA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098" y="2029799"/>
            <a:ext cx="4392401" cy="388347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First implementation in 2005, monitoring cocaine use in Milan, Italy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Number of studies increased substantially ever since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EU and Australia main drivers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Cocaine, amphetamine, MDMA, methamphetamine, cannabis and “novel psychoactive substances” (NPS)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Extensions to (counterfeit) pharmaceuticals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D2D0A7CE-8BBA-214E-9DC8-060199BE7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922" y="1736812"/>
            <a:ext cx="6470691" cy="4176464"/>
          </a:xfrm>
          <a:prstGeom prst="rect">
            <a:avLst/>
          </a:prstGeom>
        </p:spPr>
      </p:pic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43605A5-CFD1-CA4D-BABF-2032743B8B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737" b="83847"/>
          <a:stretch/>
        </p:blipFill>
        <p:spPr>
          <a:xfrm>
            <a:off x="10377199" y="6078178"/>
            <a:ext cx="1607006" cy="49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0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F89BAB-3A10-D248-AF41-DF3EAB923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7</a:t>
            </a:fld>
            <a:endParaRPr lang="nl-NL" noProof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F7CFE-BADD-0041-9E61-5827849B0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094" y="1705763"/>
            <a:ext cx="7740773" cy="388347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Creation of the </a:t>
            </a:r>
            <a:r>
              <a:rPr lang="en-GB" b="1" dirty="0"/>
              <a:t>Sewage Analysis </a:t>
            </a:r>
            <a:r>
              <a:rPr lang="en-GB" b="1" dirty="0" err="1"/>
              <a:t>CORe</a:t>
            </a:r>
            <a:r>
              <a:rPr lang="en-GB" b="1" dirty="0"/>
              <a:t> group Europe (SCORE)</a:t>
            </a:r>
            <a:r>
              <a:rPr lang="en-GB" dirty="0"/>
              <a:t> network</a:t>
            </a:r>
          </a:p>
          <a:p>
            <a:pPr marL="612900" lvl="2" indent="-342900"/>
            <a:r>
              <a:rPr lang="en-GB" dirty="0"/>
              <a:t>Yearly monitoring campaign and interlaboratory exercises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Endorsement by the </a:t>
            </a:r>
            <a:r>
              <a:rPr lang="en-GB" b="1" dirty="0"/>
              <a:t>European Monitoring Centre for Drugs and Drug Addiction (EMCDDA)</a:t>
            </a:r>
          </a:p>
          <a:p>
            <a:pPr marL="612900" lvl="2" indent="-342900"/>
            <a:r>
              <a:rPr lang="en-GB" dirty="0"/>
              <a:t>WBE as indicator for drug use surveillance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E32C95-C43E-F049-8758-2B0DCCB4A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 (Illicit) drug use</a:t>
            </a:r>
          </a:p>
        </p:txBody>
      </p:sp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2ECD57B-1064-CF43-A318-A39D5B309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49" y="3585673"/>
            <a:ext cx="5491697" cy="3042243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DCE5DB75-CECA-FF48-A1DF-19444D9E5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987" y="3524762"/>
            <a:ext cx="5941188" cy="333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2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674908-2415-5743-9CD1-C2AC543E965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913098" y="6429600"/>
            <a:ext cx="389689" cy="252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336C48C-F87C-4E4B-81EF-5027B17D1F61}" type="slidenum">
              <a:rPr lang="nl-NL" noProof="1" smtClean="0"/>
              <a:pPr>
                <a:spcAft>
                  <a:spcPts val="600"/>
                </a:spcAft>
              </a:pPr>
              <a:t>8</a:t>
            </a:fld>
            <a:endParaRPr lang="nl-NL" noProof="1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A548822D-6423-4E44-B538-2F8A6F5D2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178" y="260648"/>
            <a:ext cx="4942017" cy="3162891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7051F-3D9A-1245-9B48-FD3C2374006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2961" y="2029680"/>
            <a:ext cx="4752000" cy="3883320"/>
          </a:xfrm>
        </p:spPr>
        <p:txBody>
          <a:bodyPr>
            <a:norm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Size of the population contributing to (highly) variable</a:t>
            </a:r>
            <a:endParaRPr lang="en-GB"/>
          </a:p>
          <a:p>
            <a:pPr marL="612900" lvl="2" indent="-342900">
              <a:spcAft>
                <a:spcPts val="600"/>
              </a:spcAft>
            </a:pPr>
            <a:r>
              <a:rPr lang="en-GB" sz="1900"/>
              <a:t>Commuters</a:t>
            </a:r>
          </a:p>
          <a:p>
            <a:pPr marL="612900" lvl="2" indent="-342900">
              <a:spcAft>
                <a:spcPts val="600"/>
              </a:spcAft>
            </a:pPr>
            <a:r>
              <a:rPr lang="en-GB" sz="1900"/>
              <a:t>Holidays</a:t>
            </a:r>
          </a:p>
          <a:p>
            <a:pPr marL="612900" lvl="2" indent="-342900">
              <a:spcAft>
                <a:spcPts val="600"/>
              </a:spcAft>
            </a:pPr>
            <a:r>
              <a:rPr lang="en-GB" sz="1900"/>
              <a:t>Public events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Interpretation of observed trends?</a:t>
            </a:r>
            <a:endParaRPr lang="en-GB"/>
          </a:p>
          <a:p>
            <a:pPr marL="612900" lvl="2" indent="-342900">
              <a:spcAft>
                <a:spcPts val="600"/>
              </a:spcAft>
            </a:pPr>
            <a:r>
              <a:rPr lang="en-GB" sz="1900"/>
              <a:t>Increased consumption (drugs) or prevalence (pathogen/disease) or</a:t>
            </a:r>
          </a:p>
          <a:p>
            <a:pPr marL="612900" lvl="2" indent="-342900">
              <a:spcAft>
                <a:spcPts val="600"/>
              </a:spcAft>
            </a:pPr>
            <a:r>
              <a:rPr lang="en-GB" sz="1900"/>
              <a:t>Increase in absolute number of inhabitants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0918AA-AE47-AB48-A928-E886A2F19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922" y="898752"/>
            <a:ext cx="9468000" cy="982076"/>
          </a:xfrm>
        </p:spPr>
        <p:txBody>
          <a:bodyPr anchor="t">
            <a:normAutofit/>
          </a:bodyPr>
          <a:lstStyle/>
          <a:p>
            <a:r>
              <a:rPr lang="en-GB" dirty="0"/>
              <a:t>3. Population dynamics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63BD15-40B6-C944-9CA6-9BD88AE4B10D}"/>
              </a:ext>
            </a:extLst>
          </p:cNvPr>
          <p:cNvSpPr txBox="1"/>
          <p:nvPr/>
        </p:nvSpPr>
        <p:spPr>
          <a:xfrm>
            <a:off x="10704581" y="6597932"/>
            <a:ext cx="136967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dirty="0"/>
              <a:t>Thomas et al. 2017</a:t>
            </a: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99AF41F6-F9A7-B445-9FD7-1BAFA7F07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925" y="3717032"/>
            <a:ext cx="5260999" cy="2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4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386A60-E1B5-AA4B-9BA3-F8B4A5D77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6C48C-F87C-4E4B-81EF-5027B17D1F61}" type="slidenum">
              <a:rPr lang="nl-NL" noProof="1" smtClean="0"/>
              <a:pPr/>
              <a:t>9</a:t>
            </a:fld>
            <a:endParaRPr lang="nl-NL" noProof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7C7C1-2C24-D04B-8541-DCEC4D90C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Anthropogenic markers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Mobile phone data ($)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5AE0FB-C01E-3C46-B29B-31AD0CDAA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Population dynamics</a:t>
            </a:r>
          </a:p>
        </p:txBody>
      </p:sp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29143130-7145-974D-A506-CE1105F19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3" y="3068960"/>
            <a:ext cx="5049532" cy="3098022"/>
          </a:xfrm>
          <a:prstGeom prst="rect">
            <a:avLst/>
          </a:prstGeom>
        </p:spPr>
      </p:pic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BE49E8EE-0141-014D-B7B3-FFA1BB9F5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981" y="2852936"/>
            <a:ext cx="7004294" cy="35406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BBCA79-1E26-8648-8A1E-624A44AF631B}"/>
              </a:ext>
            </a:extLst>
          </p:cNvPr>
          <p:cNvSpPr txBox="1"/>
          <p:nvPr/>
        </p:nvSpPr>
        <p:spPr>
          <a:xfrm>
            <a:off x="3649315" y="6473732"/>
            <a:ext cx="134081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dirty="0"/>
              <a:t>O’Brien et al. 2014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B92484-6397-924A-AE48-22933B78305C}"/>
              </a:ext>
            </a:extLst>
          </p:cNvPr>
          <p:cNvSpPr txBox="1"/>
          <p:nvPr/>
        </p:nvSpPr>
        <p:spPr>
          <a:xfrm>
            <a:off x="10058027" y="6473732"/>
            <a:ext cx="159569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dirty="0"/>
              <a:t>Baz-</a:t>
            </a:r>
            <a:r>
              <a:rPr lang="en-GB" sz="1400" dirty="0" err="1"/>
              <a:t>Lomba</a:t>
            </a:r>
            <a:r>
              <a:rPr lang="en-GB" sz="1400" dirty="0"/>
              <a:t> et al. 2019</a:t>
            </a:r>
          </a:p>
        </p:txBody>
      </p:sp>
    </p:spTree>
    <p:extLst>
      <p:ext uri="{BB962C8B-B14F-4D97-AF65-F5344CB8AC3E}">
        <p14:creationId xmlns:p14="http://schemas.microsoft.com/office/powerpoint/2010/main" val="126142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Huisstijl">
  <a:themeElements>
    <a:clrScheme name="Kleuren KWR PP">
      <a:dk1>
        <a:srgbClr val="0E323B"/>
      </a:dk1>
      <a:lt1>
        <a:srgbClr val="FFFFFF"/>
      </a:lt1>
      <a:dk2>
        <a:srgbClr val="0E323B"/>
      </a:dk2>
      <a:lt2>
        <a:srgbClr val="FFFFFF"/>
      </a:lt2>
      <a:accent1>
        <a:srgbClr val="00B9EA"/>
      </a:accent1>
      <a:accent2>
        <a:srgbClr val="0E323B"/>
      </a:accent2>
      <a:accent3>
        <a:srgbClr val="62F0A2"/>
      </a:accent3>
      <a:accent4>
        <a:srgbClr val="BFBFBF"/>
      </a:accent4>
      <a:accent5>
        <a:srgbClr val="FF4443"/>
      </a:accent5>
      <a:accent6>
        <a:srgbClr val="E9DABD"/>
      </a:accent6>
      <a:hlink>
        <a:srgbClr val="000000"/>
      </a:hlink>
      <a:folHlink>
        <a:srgbClr val="000000"/>
      </a:folHlink>
    </a:clrScheme>
    <a:fontScheme name="Lettertypen KWR PP">
      <a:majorFont>
        <a:latin typeface="Georgia"/>
        <a:ea typeface=""/>
        <a:cs typeface=""/>
      </a:majorFont>
      <a:minorFont>
        <a:latin typeface="Calibri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sz="1800" dirty="0" err="1" smtClean="0"/>
        </a:defPPr>
      </a:lstStyle>
    </a:txDef>
  </a:objectDefaults>
  <a:extraClrSchemeLst/>
  <a:custClrLst>
    <a:custClr name="wit">
      <a:srgbClr val="FFFFFF"/>
    </a:custClr>
    <a:custClr name="lichtblauw">
      <a:srgbClr val="C8F3FF"/>
    </a:custClr>
    <a:custClr name="turkoois">
      <a:srgbClr val="00B9EA"/>
    </a:custClr>
    <a:custClr name="smaragdgroen">
      <a:srgbClr val="0E323B"/>
    </a:custClr>
    <a:custClr name="rood">
      <a:srgbClr val="FF4443"/>
    </a:custClr>
  </a:custClrLst>
  <a:extLst>
    <a:ext uri="{05A4C25C-085E-4340-85A3-A5531E510DB2}">
      <thm15:themeFamily xmlns:thm15="http://schemas.microsoft.com/office/thememl/2012/main" name="Presentation1" id="{BC261938-C034-4CFC-BEE9-2031C9825188}" vid="{D83E2BA4-6C66-4FDF-83B1-DF121B475820}"/>
    </a:ext>
  </a:extLst>
</a:theme>
</file>

<file path=ppt/theme/theme2.xml><?xml version="1.0" encoding="utf-8"?>
<a:theme xmlns:a="http://schemas.openxmlformats.org/drawingml/2006/main" name="Office-thema">
  <a:themeElements>
    <a:clrScheme name="Notes colors">
      <a:dk1>
        <a:srgbClr val="0E323B"/>
      </a:dk1>
      <a:lt1>
        <a:srgbClr val="FFFFFF"/>
      </a:lt1>
      <a:dk2>
        <a:srgbClr val="0E323B"/>
      </a:dk2>
      <a:lt2>
        <a:srgbClr val="FFFFFF"/>
      </a:lt2>
      <a:accent1>
        <a:srgbClr val="00B9EA"/>
      </a:accent1>
      <a:accent2>
        <a:srgbClr val="0E323B"/>
      </a:accent2>
      <a:accent3>
        <a:srgbClr val="62F0A2"/>
      </a:accent3>
      <a:accent4>
        <a:srgbClr val="BFBFBF"/>
      </a:accent4>
      <a:accent5>
        <a:srgbClr val="FF4443"/>
      </a:accent5>
      <a:accent6>
        <a:srgbClr val="E9DABD"/>
      </a:accent6>
      <a:hlink>
        <a:srgbClr val="000000"/>
      </a:hlink>
      <a:folHlink>
        <a:srgbClr val="000000"/>
      </a:folHlink>
    </a:clrScheme>
    <a:fontScheme name="Notes fonts">
      <a:majorFont>
        <a:latin typeface="Georgia"/>
        <a:ea typeface=""/>
        <a:cs typeface=""/>
      </a:majorFont>
      <a:minorFont>
        <a:latin typeface="Calibri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Handout colors">
      <a:dk1>
        <a:srgbClr val="0E323B"/>
      </a:dk1>
      <a:lt1>
        <a:srgbClr val="FFFFFF"/>
      </a:lt1>
      <a:dk2>
        <a:srgbClr val="0E323B"/>
      </a:dk2>
      <a:lt2>
        <a:srgbClr val="FFFFFF"/>
      </a:lt2>
      <a:accent1>
        <a:srgbClr val="00B9EA"/>
      </a:accent1>
      <a:accent2>
        <a:srgbClr val="0E323B"/>
      </a:accent2>
      <a:accent3>
        <a:srgbClr val="62F0A2"/>
      </a:accent3>
      <a:accent4>
        <a:srgbClr val="BFBFBF"/>
      </a:accent4>
      <a:accent5>
        <a:srgbClr val="FF4443"/>
      </a:accent5>
      <a:accent6>
        <a:srgbClr val="E9DABD"/>
      </a:accent6>
      <a:hlink>
        <a:srgbClr val="000000"/>
      </a:hlink>
      <a:folHlink>
        <a:srgbClr val="000000"/>
      </a:folHlink>
    </a:clrScheme>
    <a:fontScheme name="Handout fonts">
      <a:majorFont>
        <a:latin typeface="Georgia"/>
        <a:ea typeface=""/>
        <a:cs typeface=""/>
      </a:majorFont>
      <a:minorFont>
        <a:latin typeface="Calibri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juid xmlns="http://www.joulesunlimited.com/juid"/>
</file>

<file path=customXml/item10.xml><?xml version="1.0" encoding="utf-8"?>
<juid xmlns="http://www.joulesunlimited.com/juid"/>
</file>

<file path=customXml/item11.xml><?xml version="1.0" encoding="utf-8"?>
<juid xmlns="http://www.joulesunlimited.com/juid"/>
</file>

<file path=customXml/item12.xml><?xml version="1.0" encoding="utf-8"?>
<juid xmlns="http://www.joulesunlimited.com/juid"/>
</file>

<file path=customXml/item13.xml><?xml version="1.0" encoding="utf-8"?>
<juid xmlns="http://www.joulesunlimited.com/juid"/>
</file>

<file path=customXml/item14.xml><?xml version="1.0" encoding="utf-8"?>
<juid xmlns="http://www.joulesunlimited.com/juid"/>
</file>

<file path=customXml/item15.xml><?xml version="1.0" encoding="utf-8"?>
<juid xmlns="http://www.joulesunlimited.com/juid"/>
</file>

<file path=customXml/item16.xml><?xml version="1.0" encoding="utf-8"?>
<juid xmlns="http://www.joulesunlimited.com/juid"/>
</file>

<file path=customXml/item17.xml><?xml version="1.0" encoding="utf-8"?>
<juid xmlns="http://www.joulesunlimited.com/juid"/>
</file>

<file path=customXml/item18.xml><?xml version="1.0" encoding="utf-8"?>
<juid xmlns="http://www.joulesunlimited.com/juid"/>
</file>

<file path=customXml/item19.xml><?xml version="1.0" encoding="utf-8"?>
<juid xmlns="http://www.joulesunlimited.com/juid"/>
</file>

<file path=customXml/item2.xml><?xml version="1.0" encoding="utf-8"?>
<juid xmlns="http://www.joulesunlimited.com/juid"/>
</file>

<file path=customXml/item20.xml><?xml version="1.0" encoding="utf-8"?>
<juid xmlns="http://www.joulesunlimited.com/juid"/>
</file>

<file path=customXml/item21.xml><?xml version="1.0" encoding="utf-8"?>
<juid xmlns="http://www.joulesunlimited.com/juid"/>
</file>

<file path=customXml/item22.xml><?xml version="1.0" encoding="utf-8"?>
<juid xmlns="http://www.joulesunlimited.com/juid"/>
</file>

<file path=customXml/item23.xml><?xml version="1.0" encoding="utf-8"?>
<juid xmlns="http://www.joulesunlimited.com/juid"/>
</file>

<file path=customXml/item24.xml><?xml version="1.0" encoding="utf-8"?>
<juid xmlns="http://www.joulesunlimited.com/juid"/>
</file>

<file path=customXml/item25.xml><?xml version="1.0" encoding="utf-8"?>
<juid xmlns="http://www.joulesunlimited.com/juid"/>
</file>

<file path=customXml/item26.xml><?xml version="1.0" encoding="utf-8"?>
<juid xmlns="http://www.joulesunlimited.com/juid"/>
</file>

<file path=customXml/item3.xml><?xml version="1.0" encoding="utf-8"?>
<juid xmlns="http://www.joulesunlimited.com/juid"/>
</file>

<file path=customXml/item4.xml><?xml version="1.0" encoding="utf-8"?>
<juid xmlns="http://www.joulesunlimited.com/juid"/>
</file>

<file path=customXml/item5.xml><?xml version="1.0" encoding="utf-8"?>
<juid xmlns="http://www.joulesunlimited.com/juid"/>
</file>

<file path=customXml/item6.xml><?xml version="1.0" encoding="utf-8"?>
<juid xmlns="http://www.joulesunlimited.com/juid"/>
</file>

<file path=customXml/item7.xml><?xml version="1.0" encoding="utf-8"?>
<juid xmlns="http://www.joulesunlimited.com/juid"/>
</file>

<file path=customXml/item8.xml><?xml version="1.0" encoding="utf-8"?>
<juid xmlns="http://www.joulesunlimited.com/juid"/>
</file>

<file path=customXml/item9.xml><?xml version="1.0" encoding="utf-8"?>
<juid xmlns="http://www.joulesunlimited.com/juid"/>
</file>

<file path=customXml/itemProps1.xml><?xml version="1.0" encoding="utf-8"?>
<ds:datastoreItem xmlns:ds="http://schemas.openxmlformats.org/officeDocument/2006/customXml" ds:itemID="{8D183163-4BEA-4222-AFB3-5340C1298B9D}">
  <ds:schemaRefs>
    <ds:schemaRef ds:uri="http://www.joulesunlimited.com/juid"/>
  </ds:schemaRefs>
</ds:datastoreItem>
</file>

<file path=customXml/itemProps10.xml><?xml version="1.0" encoding="utf-8"?>
<ds:datastoreItem xmlns:ds="http://schemas.openxmlformats.org/officeDocument/2006/customXml" ds:itemID="{59F78F79-FF6F-43FF-BC14-B3E71B8EEDC7}">
  <ds:schemaRefs>
    <ds:schemaRef ds:uri="http://www.joulesunlimited.com/juid"/>
  </ds:schemaRefs>
</ds:datastoreItem>
</file>

<file path=customXml/itemProps11.xml><?xml version="1.0" encoding="utf-8"?>
<ds:datastoreItem xmlns:ds="http://schemas.openxmlformats.org/officeDocument/2006/customXml" ds:itemID="{C3F950BB-20A5-4211-B4D5-8052BB378C4B}">
  <ds:schemaRefs>
    <ds:schemaRef ds:uri="http://www.joulesunlimited.com/juid"/>
  </ds:schemaRefs>
</ds:datastoreItem>
</file>

<file path=customXml/itemProps12.xml><?xml version="1.0" encoding="utf-8"?>
<ds:datastoreItem xmlns:ds="http://schemas.openxmlformats.org/officeDocument/2006/customXml" ds:itemID="{546FD114-04D1-4A62-8E27-692247C56BBF}">
  <ds:schemaRefs>
    <ds:schemaRef ds:uri="http://www.joulesunlimited.com/juid"/>
  </ds:schemaRefs>
</ds:datastoreItem>
</file>

<file path=customXml/itemProps13.xml><?xml version="1.0" encoding="utf-8"?>
<ds:datastoreItem xmlns:ds="http://schemas.openxmlformats.org/officeDocument/2006/customXml" ds:itemID="{36911405-8A46-40FE-BE11-A1CB796B7354}">
  <ds:schemaRefs>
    <ds:schemaRef ds:uri="http://www.joulesunlimited.com/juid"/>
  </ds:schemaRefs>
</ds:datastoreItem>
</file>

<file path=customXml/itemProps14.xml><?xml version="1.0" encoding="utf-8"?>
<ds:datastoreItem xmlns:ds="http://schemas.openxmlformats.org/officeDocument/2006/customXml" ds:itemID="{6B47B17D-F8A1-4076-B3D4-6934A7077540}">
  <ds:schemaRefs>
    <ds:schemaRef ds:uri="http://www.joulesunlimited.com/juid"/>
  </ds:schemaRefs>
</ds:datastoreItem>
</file>

<file path=customXml/itemProps15.xml><?xml version="1.0" encoding="utf-8"?>
<ds:datastoreItem xmlns:ds="http://schemas.openxmlformats.org/officeDocument/2006/customXml" ds:itemID="{86E07A9A-DF5D-49E6-9E6A-C53302803869}">
  <ds:schemaRefs>
    <ds:schemaRef ds:uri="http://www.joulesunlimited.com/juid"/>
  </ds:schemaRefs>
</ds:datastoreItem>
</file>

<file path=customXml/itemProps16.xml><?xml version="1.0" encoding="utf-8"?>
<ds:datastoreItem xmlns:ds="http://schemas.openxmlformats.org/officeDocument/2006/customXml" ds:itemID="{BF1B8B42-E7BF-4C48-B7CD-503BD9D1A930}">
  <ds:schemaRefs>
    <ds:schemaRef ds:uri="http://www.joulesunlimited.com/juid"/>
  </ds:schemaRefs>
</ds:datastoreItem>
</file>

<file path=customXml/itemProps17.xml><?xml version="1.0" encoding="utf-8"?>
<ds:datastoreItem xmlns:ds="http://schemas.openxmlformats.org/officeDocument/2006/customXml" ds:itemID="{ABA837A9-FE0C-42F8-9F81-3DDC1D4C3C6F}">
  <ds:schemaRefs>
    <ds:schemaRef ds:uri="http://www.joulesunlimited.com/juid"/>
  </ds:schemaRefs>
</ds:datastoreItem>
</file>

<file path=customXml/itemProps18.xml><?xml version="1.0" encoding="utf-8"?>
<ds:datastoreItem xmlns:ds="http://schemas.openxmlformats.org/officeDocument/2006/customXml" ds:itemID="{378C7797-C4B2-4EFC-8354-5257CABD19EA}">
  <ds:schemaRefs>
    <ds:schemaRef ds:uri="http://www.joulesunlimited.com/juid"/>
  </ds:schemaRefs>
</ds:datastoreItem>
</file>

<file path=customXml/itemProps19.xml><?xml version="1.0" encoding="utf-8"?>
<ds:datastoreItem xmlns:ds="http://schemas.openxmlformats.org/officeDocument/2006/customXml" ds:itemID="{8892AA87-4853-4969-ADCC-39E43888CCFD}">
  <ds:schemaRefs>
    <ds:schemaRef ds:uri="http://www.joulesunlimited.com/juid"/>
  </ds:schemaRefs>
</ds:datastoreItem>
</file>

<file path=customXml/itemProps2.xml><?xml version="1.0" encoding="utf-8"?>
<ds:datastoreItem xmlns:ds="http://schemas.openxmlformats.org/officeDocument/2006/customXml" ds:itemID="{031FAA09-12AF-4AA9-A1A6-19BA1DD2D12C}">
  <ds:schemaRefs>
    <ds:schemaRef ds:uri="http://www.joulesunlimited.com/juid"/>
  </ds:schemaRefs>
</ds:datastoreItem>
</file>

<file path=customXml/itemProps20.xml><?xml version="1.0" encoding="utf-8"?>
<ds:datastoreItem xmlns:ds="http://schemas.openxmlformats.org/officeDocument/2006/customXml" ds:itemID="{2497752F-BB60-48A4-A51E-431AAD4F2954}">
  <ds:schemaRefs>
    <ds:schemaRef ds:uri="http://www.joulesunlimited.com/juid"/>
  </ds:schemaRefs>
</ds:datastoreItem>
</file>

<file path=customXml/itemProps21.xml><?xml version="1.0" encoding="utf-8"?>
<ds:datastoreItem xmlns:ds="http://schemas.openxmlformats.org/officeDocument/2006/customXml" ds:itemID="{20B1689A-E99A-4A73-BE09-74524525E6FE}">
  <ds:schemaRefs>
    <ds:schemaRef ds:uri="http://www.joulesunlimited.com/juid"/>
  </ds:schemaRefs>
</ds:datastoreItem>
</file>

<file path=customXml/itemProps22.xml><?xml version="1.0" encoding="utf-8"?>
<ds:datastoreItem xmlns:ds="http://schemas.openxmlformats.org/officeDocument/2006/customXml" ds:itemID="{16F2B54A-3275-4DC1-8132-B3E7DADB7B9E}">
  <ds:schemaRefs>
    <ds:schemaRef ds:uri="http://www.joulesunlimited.com/juid"/>
  </ds:schemaRefs>
</ds:datastoreItem>
</file>

<file path=customXml/itemProps23.xml><?xml version="1.0" encoding="utf-8"?>
<ds:datastoreItem xmlns:ds="http://schemas.openxmlformats.org/officeDocument/2006/customXml" ds:itemID="{CE7C0826-8AFD-45F9-8FC1-529C43D59212}">
  <ds:schemaRefs>
    <ds:schemaRef ds:uri="http://www.joulesunlimited.com/juid"/>
  </ds:schemaRefs>
</ds:datastoreItem>
</file>

<file path=customXml/itemProps24.xml><?xml version="1.0" encoding="utf-8"?>
<ds:datastoreItem xmlns:ds="http://schemas.openxmlformats.org/officeDocument/2006/customXml" ds:itemID="{8048A0CB-F0A8-4E8E-B013-909D4182C371}">
  <ds:schemaRefs>
    <ds:schemaRef ds:uri="http://www.joulesunlimited.com/juid"/>
  </ds:schemaRefs>
</ds:datastoreItem>
</file>

<file path=customXml/itemProps25.xml><?xml version="1.0" encoding="utf-8"?>
<ds:datastoreItem xmlns:ds="http://schemas.openxmlformats.org/officeDocument/2006/customXml" ds:itemID="{A169E59B-8F60-44EF-BDB2-C8FED83DF1C0}">
  <ds:schemaRefs>
    <ds:schemaRef ds:uri="http://www.joulesunlimited.com/juid"/>
  </ds:schemaRefs>
</ds:datastoreItem>
</file>

<file path=customXml/itemProps26.xml><?xml version="1.0" encoding="utf-8"?>
<ds:datastoreItem xmlns:ds="http://schemas.openxmlformats.org/officeDocument/2006/customXml" ds:itemID="{8BE7BA08-A9C4-49A6-B6C1-0AB46312E4FD}">
  <ds:schemaRefs>
    <ds:schemaRef ds:uri="http://www.joulesunlimited.com/juid"/>
  </ds:schemaRefs>
</ds:datastoreItem>
</file>

<file path=customXml/itemProps3.xml><?xml version="1.0" encoding="utf-8"?>
<ds:datastoreItem xmlns:ds="http://schemas.openxmlformats.org/officeDocument/2006/customXml" ds:itemID="{E8FBE0AA-BB85-4E84-B1F1-1D80C78CA54E}">
  <ds:schemaRefs>
    <ds:schemaRef ds:uri="http://www.joulesunlimited.com/juid"/>
  </ds:schemaRefs>
</ds:datastoreItem>
</file>

<file path=customXml/itemProps4.xml><?xml version="1.0" encoding="utf-8"?>
<ds:datastoreItem xmlns:ds="http://schemas.openxmlformats.org/officeDocument/2006/customXml" ds:itemID="{D1CB01AB-85D9-4192-9068-B9EC8D02FF2E}">
  <ds:schemaRefs>
    <ds:schemaRef ds:uri="http://www.joulesunlimited.com/juid"/>
  </ds:schemaRefs>
</ds:datastoreItem>
</file>

<file path=customXml/itemProps5.xml><?xml version="1.0" encoding="utf-8"?>
<ds:datastoreItem xmlns:ds="http://schemas.openxmlformats.org/officeDocument/2006/customXml" ds:itemID="{8166FC6F-3594-438A-AF5F-BCB1E96A6263}">
  <ds:schemaRefs>
    <ds:schemaRef ds:uri="http://www.joulesunlimited.com/juid"/>
  </ds:schemaRefs>
</ds:datastoreItem>
</file>

<file path=customXml/itemProps6.xml><?xml version="1.0" encoding="utf-8"?>
<ds:datastoreItem xmlns:ds="http://schemas.openxmlformats.org/officeDocument/2006/customXml" ds:itemID="{3DF29E13-3A45-4409-B63A-4CAC6595D70A}">
  <ds:schemaRefs>
    <ds:schemaRef ds:uri="http://www.joulesunlimited.com/juid"/>
  </ds:schemaRefs>
</ds:datastoreItem>
</file>

<file path=customXml/itemProps7.xml><?xml version="1.0" encoding="utf-8"?>
<ds:datastoreItem xmlns:ds="http://schemas.openxmlformats.org/officeDocument/2006/customXml" ds:itemID="{528A509D-388E-4833-B419-D350BFB15CAD}">
  <ds:schemaRefs>
    <ds:schemaRef ds:uri="http://www.joulesunlimited.com/juid"/>
  </ds:schemaRefs>
</ds:datastoreItem>
</file>

<file path=customXml/itemProps8.xml><?xml version="1.0" encoding="utf-8"?>
<ds:datastoreItem xmlns:ds="http://schemas.openxmlformats.org/officeDocument/2006/customXml" ds:itemID="{AD61FDD4-8AC8-4607-86F6-D1AFBD2B2433}">
  <ds:schemaRefs>
    <ds:schemaRef ds:uri="http://www.joulesunlimited.com/juid"/>
  </ds:schemaRefs>
</ds:datastoreItem>
</file>

<file path=customXml/itemProps9.xml><?xml version="1.0" encoding="utf-8"?>
<ds:datastoreItem xmlns:ds="http://schemas.openxmlformats.org/officeDocument/2006/customXml" ds:itemID="{59A1886F-F8C0-4850-8982-49E0928BABA9}">
  <ds:schemaRefs>
    <ds:schemaRef ds:uri="http://www.joulesunlimited.com/jui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presentatie_kwr_2019nw</Template>
  <TotalTime>279</TotalTime>
  <Words>594</Words>
  <Application>Microsoft Macintosh PowerPoint</Application>
  <PresentationFormat>Custom</PresentationFormat>
  <Paragraphs>130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Georgia</vt:lpstr>
      <vt:lpstr>Tahoma</vt:lpstr>
      <vt:lpstr>Huisstijl</vt:lpstr>
      <vt:lpstr>PowerPoint Presentation</vt:lpstr>
      <vt:lpstr>Sewage surveillance or wastewater-based epidemiology</vt:lpstr>
      <vt:lpstr>Applications</vt:lpstr>
      <vt:lpstr>1. Environmental surveillance</vt:lpstr>
      <vt:lpstr>1. Environmental surveillance</vt:lpstr>
      <vt:lpstr>2. (Illicit) drug use</vt:lpstr>
      <vt:lpstr>2. (Illicit) drug use</vt:lpstr>
      <vt:lpstr>3. Population dynamics</vt:lpstr>
      <vt:lpstr>3. Population dynamics</vt:lpstr>
      <vt:lpstr>4. Environmental contaminants</vt:lpstr>
      <vt:lpstr>4. Environmental contaminants</vt:lpstr>
      <vt:lpstr>5. Antibiotic resistance</vt:lpstr>
      <vt:lpstr>5. Antibiotic resistance</vt:lpstr>
      <vt:lpstr>6. Health biomarkers</vt:lpstr>
      <vt:lpstr>6. Health biomarkers</vt:lpstr>
      <vt:lpstr>6. Health biomarkers</vt:lpstr>
      <vt:lpstr>7. Future </vt:lpstr>
      <vt:lpstr>PowerPoint Presentation</vt:lpstr>
      <vt:lpstr>PowerPoint Presentation</vt:lpstr>
    </vt:vector>
  </TitlesOfParts>
  <Manager>F. Béen, PhD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</dc:title>
  <dc:subject>0</dc:subject>
  <dc:creator>Frederic Béen</dc:creator>
  <cp:keywords/>
  <dc:description/>
  <cp:lastModifiedBy>Frederic Been</cp:lastModifiedBy>
  <cp:revision>32</cp:revision>
  <dcterms:created xsi:type="dcterms:W3CDTF">2019-11-14T08:52:07Z</dcterms:created>
  <dcterms:modified xsi:type="dcterms:W3CDTF">2021-02-02T17:02:52Z</dcterms:modified>
  <cp:category/>
</cp:coreProperties>
</file>