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197"/>
  </p:normalViewPr>
  <p:slideViewPr>
    <p:cSldViewPr snapToGrid="0" snapToObjects="1">
      <p:cViewPr varScale="1">
        <p:scale>
          <a:sx n="77" d="100"/>
          <a:sy n="77" d="100"/>
        </p:scale>
        <p:origin x="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A2AA6-3BFC-844D-AC14-6FB9D17BC0B1}" type="doc">
      <dgm:prSet loTypeId="urn:microsoft.com/office/officeart/2005/8/layout/radial3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8A85D4-E19F-2C41-9570-E8C58CCF7524}">
      <dgm:prSet phldrT="[Text]"/>
      <dgm:spPr/>
      <dgm:t>
        <a:bodyPr/>
        <a:lstStyle/>
        <a:p>
          <a:r>
            <a:rPr lang="en-US" dirty="0"/>
            <a:t>Tribe/Village</a:t>
          </a:r>
        </a:p>
      </dgm:t>
    </dgm:pt>
    <dgm:pt modelId="{FA3461B2-0E81-2340-B779-2DB92A98A7DB}" type="parTrans" cxnId="{2E2C4CA3-EA37-A346-B741-7F405DE86EF9}">
      <dgm:prSet/>
      <dgm:spPr/>
      <dgm:t>
        <a:bodyPr/>
        <a:lstStyle/>
        <a:p>
          <a:endParaRPr lang="en-US"/>
        </a:p>
      </dgm:t>
    </dgm:pt>
    <dgm:pt modelId="{0CB3FC8E-FE46-CD4E-8F88-B1A3307704DD}" type="sibTrans" cxnId="{2E2C4CA3-EA37-A346-B741-7F405DE86EF9}">
      <dgm:prSet/>
      <dgm:spPr/>
      <dgm:t>
        <a:bodyPr/>
        <a:lstStyle/>
        <a:p>
          <a:endParaRPr lang="en-US"/>
        </a:p>
      </dgm:t>
    </dgm:pt>
    <dgm:pt modelId="{B7856AE3-4220-0448-9851-3E754B0F0987}">
      <dgm:prSet phldrT="[Text]"/>
      <dgm:spPr/>
      <dgm:t>
        <a:bodyPr/>
        <a:lstStyle/>
        <a:p>
          <a:r>
            <a:rPr lang="en-US" dirty="0"/>
            <a:t>Natural Resources</a:t>
          </a:r>
        </a:p>
      </dgm:t>
    </dgm:pt>
    <dgm:pt modelId="{E2BACC80-455D-B747-A26E-F94858C7C3AD}" type="parTrans" cxnId="{F07ADA37-63C7-974D-8AB7-B8D86C68B508}">
      <dgm:prSet/>
      <dgm:spPr/>
      <dgm:t>
        <a:bodyPr/>
        <a:lstStyle/>
        <a:p>
          <a:endParaRPr lang="en-US"/>
        </a:p>
      </dgm:t>
    </dgm:pt>
    <dgm:pt modelId="{FB889708-4020-DF4C-98DD-D349C48AE2B6}" type="sibTrans" cxnId="{F07ADA37-63C7-974D-8AB7-B8D86C68B508}">
      <dgm:prSet/>
      <dgm:spPr/>
      <dgm:t>
        <a:bodyPr/>
        <a:lstStyle/>
        <a:p>
          <a:endParaRPr lang="en-US"/>
        </a:p>
      </dgm:t>
    </dgm:pt>
    <dgm:pt modelId="{6E260B5A-F746-5341-80E2-7592F5DB7458}">
      <dgm:prSet phldrT="[Text]"/>
      <dgm:spPr/>
      <dgm:t>
        <a:bodyPr/>
        <a:lstStyle/>
        <a:p>
          <a:r>
            <a:rPr lang="en-US" dirty="0"/>
            <a:t>Economy &amp; Infrastructure</a:t>
          </a:r>
        </a:p>
      </dgm:t>
    </dgm:pt>
    <dgm:pt modelId="{D7D8E1F6-4DAE-614A-878A-2C84B6FB6805}" type="parTrans" cxnId="{75DBED43-A055-F946-8D67-13940B5EF2A4}">
      <dgm:prSet/>
      <dgm:spPr/>
      <dgm:t>
        <a:bodyPr/>
        <a:lstStyle/>
        <a:p>
          <a:endParaRPr lang="en-US"/>
        </a:p>
      </dgm:t>
    </dgm:pt>
    <dgm:pt modelId="{F04A9784-29AD-9442-8973-FEC6E5E45FDC}" type="sibTrans" cxnId="{75DBED43-A055-F946-8D67-13940B5EF2A4}">
      <dgm:prSet/>
      <dgm:spPr/>
      <dgm:t>
        <a:bodyPr/>
        <a:lstStyle/>
        <a:p>
          <a:endParaRPr lang="en-US"/>
        </a:p>
      </dgm:t>
    </dgm:pt>
    <dgm:pt modelId="{D84A140F-C9E5-AF4F-930B-5ECFFD6942C8}">
      <dgm:prSet phldrT="[Text]"/>
      <dgm:spPr/>
      <dgm:t>
        <a:bodyPr/>
        <a:lstStyle/>
        <a:p>
          <a:r>
            <a:rPr lang="en-US" dirty="0"/>
            <a:t>Politics &amp; Government</a:t>
          </a:r>
        </a:p>
      </dgm:t>
    </dgm:pt>
    <dgm:pt modelId="{F05CEB13-95E5-E04F-AF63-1D4D11BC3E15}" type="parTrans" cxnId="{BC87FEB6-C34E-BF4B-A575-CD6515445495}">
      <dgm:prSet/>
      <dgm:spPr/>
      <dgm:t>
        <a:bodyPr/>
        <a:lstStyle/>
        <a:p>
          <a:endParaRPr lang="en-US"/>
        </a:p>
      </dgm:t>
    </dgm:pt>
    <dgm:pt modelId="{C24F1DCD-4C5D-DA40-8817-5B5B6F3F797D}" type="sibTrans" cxnId="{BC87FEB6-C34E-BF4B-A575-CD6515445495}">
      <dgm:prSet/>
      <dgm:spPr/>
      <dgm:t>
        <a:bodyPr/>
        <a:lstStyle/>
        <a:p>
          <a:endParaRPr lang="en-US"/>
        </a:p>
      </dgm:t>
    </dgm:pt>
    <dgm:pt modelId="{21F4A990-AB20-044E-BECF-E9378F86CFB2}">
      <dgm:prSet phldrT="[Text]"/>
      <dgm:spPr/>
      <dgm:t>
        <a:bodyPr/>
        <a:lstStyle/>
        <a:p>
          <a:r>
            <a:rPr lang="en-US" dirty="0"/>
            <a:t>Technology &amp; Innovation</a:t>
          </a:r>
        </a:p>
      </dgm:t>
    </dgm:pt>
    <dgm:pt modelId="{2EECD5D0-B6DE-464F-B55E-6FDA7F725C91}" type="parTrans" cxnId="{3D1A165F-9823-AF43-B4CE-66CFCB35B4C5}">
      <dgm:prSet/>
      <dgm:spPr/>
      <dgm:t>
        <a:bodyPr/>
        <a:lstStyle/>
        <a:p>
          <a:endParaRPr lang="en-US"/>
        </a:p>
      </dgm:t>
    </dgm:pt>
    <dgm:pt modelId="{6512037D-6E43-B942-92B2-33137DBC18C7}" type="sibTrans" cxnId="{3D1A165F-9823-AF43-B4CE-66CFCB35B4C5}">
      <dgm:prSet/>
      <dgm:spPr/>
      <dgm:t>
        <a:bodyPr/>
        <a:lstStyle/>
        <a:p>
          <a:endParaRPr lang="en-US"/>
        </a:p>
      </dgm:t>
    </dgm:pt>
    <dgm:pt modelId="{C843B762-6E9A-354E-ABB6-A032457C5DD6}">
      <dgm:prSet phldrT="[Text]" custScaleX="79474" custScaleY="78212"/>
      <dgm:spPr/>
      <dgm:t>
        <a:bodyPr/>
        <a:lstStyle/>
        <a:p>
          <a:endParaRPr lang="en-US" dirty="0"/>
        </a:p>
      </dgm:t>
    </dgm:pt>
    <dgm:pt modelId="{F98A8D10-B026-8549-B738-F6774AD1CA3D}" type="parTrans" cxnId="{533BC754-A140-8F40-A708-327569350A01}">
      <dgm:prSet/>
      <dgm:spPr/>
      <dgm:t>
        <a:bodyPr/>
        <a:lstStyle/>
        <a:p>
          <a:endParaRPr lang="en-US"/>
        </a:p>
      </dgm:t>
    </dgm:pt>
    <dgm:pt modelId="{987FC4F9-AD91-8D47-8DFC-1149672EF58A}" type="sibTrans" cxnId="{533BC754-A140-8F40-A708-327569350A01}">
      <dgm:prSet/>
      <dgm:spPr/>
      <dgm:t>
        <a:bodyPr/>
        <a:lstStyle/>
        <a:p>
          <a:endParaRPr lang="en-US"/>
        </a:p>
      </dgm:t>
    </dgm:pt>
    <dgm:pt modelId="{31350F70-6CE4-4A45-9858-B408939A9F22}" type="pres">
      <dgm:prSet presAssocID="{1E1A2AA6-3BFC-844D-AC14-6FB9D17BC0B1}" presName="composite" presStyleCnt="0">
        <dgm:presLayoutVars>
          <dgm:chMax val="1"/>
          <dgm:dir/>
          <dgm:resizeHandles val="exact"/>
        </dgm:presLayoutVars>
      </dgm:prSet>
      <dgm:spPr/>
    </dgm:pt>
    <dgm:pt modelId="{0D75053E-FB70-5445-9605-E3217B409EFC}" type="pres">
      <dgm:prSet presAssocID="{1E1A2AA6-3BFC-844D-AC14-6FB9D17BC0B1}" presName="radial" presStyleCnt="0">
        <dgm:presLayoutVars>
          <dgm:animLvl val="ctr"/>
        </dgm:presLayoutVars>
      </dgm:prSet>
      <dgm:spPr/>
    </dgm:pt>
    <dgm:pt modelId="{8BFEA44D-E1D2-7E42-A98D-74B694524440}" type="pres">
      <dgm:prSet presAssocID="{928A85D4-E19F-2C41-9570-E8C58CCF7524}" presName="centerShape" presStyleLbl="vennNode1" presStyleIdx="0" presStyleCnt="5"/>
      <dgm:spPr/>
    </dgm:pt>
    <dgm:pt modelId="{35FFDBBD-E77E-2C46-BBC5-CE1965D84833}" type="pres">
      <dgm:prSet presAssocID="{B7856AE3-4220-0448-9851-3E754B0F0987}" presName="node" presStyleLbl="vennNode1" presStyleIdx="1" presStyleCnt="5">
        <dgm:presLayoutVars>
          <dgm:bulletEnabled val="1"/>
        </dgm:presLayoutVars>
      </dgm:prSet>
      <dgm:spPr/>
    </dgm:pt>
    <dgm:pt modelId="{04265824-73CB-FC4C-BC60-48C6A257DD6D}" type="pres">
      <dgm:prSet presAssocID="{6E260B5A-F746-5341-80E2-7592F5DB7458}" presName="node" presStyleLbl="vennNode1" presStyleIdx="2" presStyleCnt="5">
        <dgm:presLayoutVars>
          <dgm:bulletEnabled val="1"/>
        </dgm:presLayoutVars>
      </dgm:prSet>
      <dgm:spPr/>
    </dgm:pt>
    <dgm:pt modelId="{AB84396D-662C-2242-B460-76059000EBDF}" type="pres">
      <dgm:prSet presAssocID="{D84A140F-C9E5-AF4F-930B-5ECFFD6942C8}" presName="node" presStyleLbl="vennNode1" presStyleIdx="3" presStyleCnt="5">
        <dgm:presLayoutVars>
          <dgm:bulletEnabled val="1"/>
        </dgm:presLayoutVars>
      </dgm:prSet>
      <dgm:spPr/>
    </dgm:pt>
    <dgm:pt modelId="{4CA59765-96F5-F146-BBD1-398AF64BFE21}" type="pres">
      <dgm:prSet presAssocID="{21F4A990-AB20-044E-BECF-E9378F86CFB2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74DCC928-B285-EE4D-AE70-F1888AF53F60}" type="presOf" srcId="{1E1A2AA6-3BFC-844D-AC14-6FB9D17BC0B1}" destId="{31350F70-6CE4-4A45-9858-B408939A9F22}" srcOrd="0" destOrd="0" presId="urn:microsoft.com/office/officeart/2005/8/layout/radial3"/>
    <dgm:cxn modelId="{F07ADA37-63C7-974D-8AB7-B8D86C68B508}" srcId="{928A85D4-E19F-2C41-9570-E8C58CCF7524}" destId="{B7856AE3-4220-0448-9851-3E754B0F0987}" srcOrd="0" destOrd="0" parTransId="{E2BACC80-455D-B747-A26E-F94858C7C3AD}" sibTransId="{FB889708-4020-DF4C-98DD-D349C48AE2B6}"/>
    <dgm:cxn modelId="{3D1A165F-9823-AF43-B4CE-66CFCB35B4C5}" srcId="{928A85D4-E19F-2C41-9570-E8C58CCF7524}" destId="{21F4A990-AB20-044E-BECF-E9378F86CFB2}" srcOrd="3" destOrd="0" parTransId="{2EECD5D0-B6DE-464F-B55E-6FDA7F725C91}" sibTransId="{6512037D-6E43-B942-92B2-33137DBC18C7}"/>
    <dgm:cxn modelId="{75DBED43-A055-F946-8D67-13940B5EF2A4}" srcId="{928A85D4-E19F-2C41-9570-E8C58CCF7524}" destId="{6E260B5A-F746-5341-80E2-7592F5DB7458}" srcOrd="1" destOrd="0" parTransId="{D7D8E1F6-4DAE-614A-878A-2C84B6FB6805}" sibTransId="{F04A9784-29AD-9442-8973-FEC6E5E45FDC}"/>
    <dgm:cxn modelId="{533BC754-A140-8F40-A708-327569350A01}" srcId="{1E1A2AA6-3BFC-844D-AC14-6FB9D17BC0B1}" destId="{C843B762-6E9A-354E-ABB6-A032457C5DD6}" srcOrd="1" destOrd="0" parTransId="{F98A8D10-B026-8549-B738-F6774AD1CA3D}" sibTransId="{987FC4F9-AD91-8D47-8DFC-1149672EF58A}"/>
    <dgm:cxn modelId="{2E2C4CA3-EA37-A346-B741-7F405DE86EF9}" srcId="{1E1A2AA6-3BFC-844D-AC14-6FB9D17BC0B1}" destId="{928A85D4-E19F-2C41-9570-E8C58CCF7524}" srcOrd="0" destOrd="0" parTransId="{FA3461B2-0E81-2340-B779-2DB92A98A7DB}" sibTransId="{0CB3FC8E-FE46-CD4E-8F88-B1A3307704DD}"/>
    <dgm:cxn modelId="{BC87FEB6-C34E-BF4B-A575-CD6515445495}" srcId="{928A85D4-E19F-2C41-9570-E8C58CCF7524}" destId="{D84A140F-C9E5-AF4F-930B-5ECFFD6942C8}" srcOrd="2" destOrd="0" parTransId="{F05CEB13-95E5-E04F-AF63-1D4D11BC3E15}" sibTransId="{C24F1DCD-4C5D-DA40-8817-5B5B6F3F797D}"/>
    <dgm:cxn modelId="{5E1E9DDB-6628-B945-ACF7-EDDEF73BD556}" type="presOf" srcId="{21F4A990-AB20-044E-BECF-E9378F86CFB2}" destId="{4CA59765-96F5-F146-BBD1-398AF64BFE21}" srcOrd="0" destOrd="0" presId="urn:microsoft.com/office/officeart/2005/8/layout/radial3"/>
    <dgm:cxn modelId="{F001FBE5-741F-3946-A619-EC1F12669DDC}" type="presOf" srcId="{928A85D4-E19F-2C41-9570-E8C58CCF7524}" destId="{8BFEA44D-E1D2-7E42-A98D-74B694524440}" srcOrd="0" destOrd="0" presId="urn:microsoft.com/office/officeart/2005/8/layout/radial3"/>
    <dgm:cxn modelId="{D3473AFE-55D2-E04A-88DC-46ECA3BF150E}" type="presOf" srcId="{B7856AE3-4220-0448-9851-3E754B0F0987}" destId="{35FFDBBD-E77E-2C46-BBC5-CE1965D84833}" srcOrd="0" destOrd="0" presId="urn:microsoft.com/office/officeart/2005/8/layout/radial3"/>
    <dgm:cxn modelId="{9AD29CFE-6EFD-F74B-827C-A7C0978EA21A}" type="presOf" srcId="{D84A140F-C9E5-AF4F-930B-5ECFFD6942C8}" destId="{AB84396D-662C-2242-B460-76059000EBDF}" srcOrd="0" destOrd="0" presId="urn:microsoft.com/office/officeart/2005/8/layout/radial3"/>
    <dgm:cxn modelId="{F44B1FFF-A573-D249-84EB-92C863663E2E}" type="presOf" srcId="{6E260B5A-F746-5341-80E2-7592F5DB7458}" destId="{04265824-73CB-FC4C-BC60-48C6A257DD6D}" srcOrd="0" destOrd="0" presId="urn:microsoft.com/office/officeart/2005/8/layout/radial3"/>
    <dgm:cxn modelId="{CDC812AA-FD36-D84D-B1A8-9C015821A27A}" type="presParOf" srcId="{31350F70-6CE4-4A45-9858-B408939A9F22}" destId="{0D75053E-FB70-5445-9605-E3217B409EFC}" srcOrd="0" destOrd="0" presId="urn:microsoft.com/office/officeart/2005/8/layout/radial3"/>
    <dgm:cxn modelId="{BCBBF0B1-8365-6E40-AE8B-7EED6914CB90}" type="presParOf" srcId="{0D75053E-FB70-5445-9605-E3217B409EFC}" destId="{8BFEA44D-E1D2-7E42-A98D-74B694524440}" srcOrd="0" destOrd="0" presId="urn:microsoft.com/office/officeart/2005/8/layout/radial3"/>
    <dgm:cxn modelId="{FAAF858F-D9CD-AD4F-B454-B952126CA027}" type="presParOf" srcId="{0D75053E-FB70-5445-9605-E3217B409EFC}" destId="{35FFDBBD-E77E-2C46-BBC5-CE1965D84833}" srcOrd="1" destOrd="0" presId="urn:microsoft.com/office/officeart/2005/8/layout/radial3"/>
    <dgm:cxn modelId="{A5E69D72-B7C5-5A4F-BA9B-720096F63CDA}" type="presParOf" srcId="{0D75053E-FB70-5445-9605-E3217B409EFC}" destId="{04265824-73CB-FC4C-BC60-48C6A257DD6D}" srcOrd="2" destOrd="0" presId="urn:microsoft.com/office/officeart/2005/8/layout/radial3"/>
    <dgm:cxn modelId="{8B0D1EF7-6144-F749-AD04-AA38BDA69ED0}" type="presParOf" srcId="{0D75053E-FB70-5445-9605-E3217B409EFC}" destId="{AB84396D-662C-2242-B460-76059000EBDF}" srcOrd="3" destOrd="0" presId="urn:microsoft.com/office/officeart/2005/8/layout/radial3"/>
    <dgm:cxn modelId="{E6E3F10F-7033-E94D-AC5D-A3EE2FD4AA04}" type="presParOf" srcId="{0D75053E-FB70-5445-9605-E3217B409EFC}" destId="{4CA59765-96F5-F146-BBD1-398AF64BFE2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67E410-1121-DB4C-9217-69AA4CC2D95D}" type="doc">
      <dgm:prSet loTypeId="urn:microsoft.com/office/officeart/2005/8/layout/radial6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952FBF-7023-2E4F-A617-EA31F13A7EBF}">
      <dgm:prSet phldrT="[Text]"/>
      <dgm:spPr/>
      <dgm:t>
        <a:bodyPr/>
        <a:lstStyle/>
        <a:p>
          <a:r>
            <a:rPr lang="en-US" dirty="0"/>
            <a:t>Leadership</a:t>
          </a:r>
        </a:p>
      </dgm:t>
    </dgm:pt>
    <dgm:pt modelId="{84AD174D-BF41-F14E-BB61-7CB94FF02A8F}" type="parTrans" cxnId="{01C1A660-005E-034E-8318-76895ADAF86E}">
      <dgm:prSet/>
      <dgm:spPr/>
      <dgm:t>
        <a:bodyPr/>
        <a:lstStyle/>
        <a:p>
          <a:endParaRPr lang="en-US"/>
        </a:p>
      </dgm:t>
    </dgm:pt>
    <dgm:pt modelId="{1C34F395-CDBF-1C4F-813F-7E0C9A2AA3F6}" type="sibTrans" cxnId="{01C1A660-005E-034E-8318-76895ADAF86E}">
      <dgm:prSet/>
      <dgm:spPr/>
      <dgm:t>
        <a:bodyPr/>
        <a:lstStyle/>
        <a:p>
          <a:endParaRPr lang="en-US"/>
        </a:p>
      </dgm:t>
    </dgm:pt>
    <dgm:pt modelId="{8D5180B3-E0CA-EA41-85F4-DC9DBC56DFC0}">
      <dgm:prSet phldrT="[Text]"/>
      <dgm:spPr/>
      <dgm:t>
        <a:bodyPr/>
        <a:lstStyle/>
        <a:p>
          <a:r>
            <a:rPr lang="en-US" dirty="0"/>
            <a:t>Make a Plan</a:t>
          </a:r>
        </a:p>
      </dgm:t>
    </dgm:pt>
    <dgm:pt modelId="{BB47E724-1028-CD43-AEB5-DDA21B781C23}" type="parTrans" cxnId="{B7CEC865-0367-0E41-A2BD-D41E7412480A}">
      <dgm:prSet/>
      <dgm:spPr/>
      <dgm:t>
        <a:bodyPr/>
        <a:lstStyle/>
        <a:p>
          <a:endParaRPr lang="en-US"/>
        </a:p>
      </dgm:t>
    </dgm:pt>
    <dgm:pt modelId="{3A171F53-0E5C-3D4E-B041-8B06B27FF6FB}" type="sibTrans" cxnId="{B7CEC865-0367-0E41-A2BD-D41E7412480A}">
      <dgm:prSet/>
      <dgm:spPr/>
      <dgm:t>
        <a:bodyPr/>
        <a:lstStyle/>
        <a:p>
          <a:endParaRPr lang="en-US"/>
        </a:p>
      </dgm:t>
    </dgm:pt>
    <dgm:pt modelId="{8A03A55A-422B-EF48-AB91-474B8A283C02}">
      <dgm:prSet phldrT="[Text]"/>
      <dgm:spPr/>
      <dgm:t>
        <a:bodyPr/>
        <a:lstStyle/>
        <a:p>
          <a:r>
            <a:rPr lang="en-US" dirty="0"/>
            <a:t>Implement the Plan</a:t>
          </a:r>
        </a:p>
      </dgm:t>
    </dgm:pt>
    <dgm:pt modelId="{1AE52860-698D-1A4F-82B0-1D7852A26DA4}" type="parTrans" cxnId="{F3AF1A83-3F64-D243-8984-993B963D53B5}">
      <dgm:prSet/>
      <dgm:spPr/>
      <dgm:t>
        <a:bodyPr/>
        <a:lstStyle/>
        <a:p>
          <a:endParaRPr lang="en-US"/>
        </a:p>
      </dgm:t>
    </dgm:pt>
    <dgm:pt modelId="{F365534E-2EE5-8E46-BDB2-9753F0E2CE8D}" type="sibTrans" cxnId="{F3AF1A83-3F64-D243-8984-993B963D53B5}">
      <dgm:prSet/>
      <dgm:spPr/>
      <dgm:t>
        <a:bodyPr/>
        <a:lstStyle/>
        <a:p>
          <a:endParaRPr lang="en-US"/>
        </a:p>
      </dgm:t>
    </dgm:pt>
    <dgm:pt modelId="{E623BCAC-298E-E64A-A907-4CF0C9F8CA25}">
      <dgm:prSet phldrT="[Text]"/>
      <dgm:spPr/>
      <dgm:t>
        <a:bodyPr/>
        <a:lstStyle/>
        <a:p>
          <a:r>
            <a:rPr lang="en-US" dirty="0"/>
            <a:t>Review the Plan</a:t>
          </a:r>
        </a:p>
      </dgm:t>
    </dgm:pt>
    <dgm:pt modelId="{E9A63CB8-1C61-8E4E-A143-164D07D7AF87}" type="parTrans" cxnId="{A2802B23-7B78-EB42-8D89-173E69CB41D9}">
      <dgm:prSet/>
      <dgm:spPr/>
      <dgm:t>
        <a:bodyPr/>
        <a:lstStyle/>
        <a:p>
          <a:endParaRPr lang="en-US"/>
        </a:p>
      </dgm:t>
    </dgm:pt>
    <dgm:pt modelId="{A22C52A4-66F8-2C4B-A962-0B50CCABB4D8}" type="sibTrans" cxnId="{A2802B23-7B78-EB42-8D89-173E69CB41D9}">
      <dgm:prSet/>
      <dgm:spPr/>
      <dgm:t>
        <a:bodyPr/>
        <a:lstStyle/>
        <a:p>
          <a:endParaRPr lang="en-US"/>
        </a:p>
      </dgm:t>
    </dgm:pt>
    <dgm:pt modelId="{BEA032F4-E84A-9248-8EA0-EBBE7E8B3BF9}">
      <dgm:prSet phldrT="[Text]"/>
      <dgm:spPr/>
      <dgm:t>
        <a:bodyPr/>
        <a:lstStyle/>
        <a:p>
          <a:r>
            <a:rPr lang="en-US" dirty="0"/>
            <a:t>Revise the Plan</a:t>
          </a:r>
        </a:p>
      </dgm:t>
    </dgm:pt>
    <dgm:pt modelId="{0E5AF2BE-409A-A94E-952F-25C450155111}" type="parTrans" cxnId="{F3698E6E-91B6-F441-8B9F-1805ED090DA3}">
      <dgm:prSet/>
      <dgm:spPr/>
      <dgm:t>
        <a:bodyPr/>
        <a:lstStyle/>
        <a:p>
          <a:endParaRPr lang="en-US"/>
        </a:p>
      </dgm:t>
    </dgm:pt>
    <dgm:pt modelId="{7EFB7BD4-7437-C247-8AAC-AAF6E58E80DD}" type="sibTrans" cxnId="{F3698E6E-91B6-F441-8B9F-1805ED090DA3}">
      <dgm:prSet/>
      <dgm:spPr/>
      <dgm:t>
        <a:bodyPr/>
        <a:lstStyle/>
        <a:p>
          <a:endParaRPr lang="en-US"/>
        </a:p>
      </dgm:t>
    </dgm:pt>
    <dgm:pt modelId="{2FE547F0-B49A-ED4F-A8C6-1AF6EC031CCF}" type="pres">
      <dgm:prSet presAssocID="{6367E410-1121-DB4C-9217-69AA4CC2D95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0E1ABD-D1E7-CB4E-ADA0-CBAEA0794B1A}" type="pres">
      <dgm:prSet presAssocID="{42952FBF-7023-2E4F-A617-EA31F13A7EBF}" presName="centerShape" presStyleLbl="node0" presStyleIdx="0" presStyleCnt="1"/>
      <dgm:spPr/>
    </dgm:pt>
    <dgm:pt modelId="{7CE12930-7240-A243-903C-45147F52B746}" type="pres">
      <dgm:prSet presAssocID="{8D5180B3-E0CA-EA41-85F4-DC9DBC56DFC0}" presName="node" presStyleLbl="node1" presStyleIdx="0" presStyleCnt="4">
        <dgm:presLayoutVars>
          <dgm:bulletEnabled val="1"/>
        </dgm:presLayoutVars>
      </dgm:prSet>
      <dgm:spPr/>
    </dgm:pt>
    <dgm:pt modelId="{C96E8D2D-EA45-134F-9EF7-2DB09DD71F4F}" type="pres">
      <dgm:prSet presAssocID="{8D5180B3-E0CA-EA41-85F4-DC9DBC56DFC0}" presName="dummy" presStyleCnt="0"/>
      <dgm:spPr/>
    </dgm:pt>
    <dgm:pt modelId="{7CF644C7-16E5-8845-B963-DF7ED71113E7}" type="pres">
      <dgm:prSet presAssocID="{3A171F53-0E5C-3D4E-B041-8B06B27FF6FB}" presName="sibTrans" presStyleLbl="sibTrans2D1" presStyleIdx="0" presStyleCnt="4"/>
      <dgm:spPr/>
    </dgm:pt>
    <dgm:pt modelId="{2DD9A75E-A672-AF4A-ADAB-C862AADD9AA4}" type="pres">
      <dgm:prSet presAssocID="{8A03A55A-422B-EF48-AB91-474B8A283C02}" presName="node" presStyleLbl="node1" presStyleIdx="1" presStyleCnt="4">
        <dgm:presLayoutVars>
          <dgm:bulletEnabled val="1"/>
        </dgm:presLayoutVars>
      </dgm:prSet>
      <dgm:spPr/>
    </dgm:pt>
    <dgm:pt modelId="{EE2EAAFE-EAE3-F74A-8206-5004D7A43BBD}" type="pres">
      <dgm:prSet presAssocID="{8A03A55A-422B-EF48-AB91-474B8A283C02}" presName="dummy" presStyleCnt="0"/>
      <dgm:spPr/>
    </dgm:pt>
    <dgm:pt modelId="{819E7675-041E-5A4B-A61E-99FD16433404}" type="pres">
      <dgm:prSet presAssocID="{F365534E-2EE5-8E46-BDB2-9753F0E2CE8D}" presName="sibTrans" presStyleLbl="sibTrans2D1" presStyleIdx="1" presStyleCnt="4"/>
      <dgm:spPr/>
    </dgm:pt>
    <dgm:pt modelId="{68BC5B10-A4E0-2C4C-9B4E-FA2111538E30}" type="pres">
      <dgm:prSet presAssocID="{E623BCAC-298E-E64A-A907-4CF0C9F8CA25}" presName="node" presStyleLbl="node1" presStyleIdx="2" presStyleCnt="4">
        <dgm:presLayoutVars>
          <dgm:bulletEnabled val="1"/>
        </dgm:presLayoutVars>
      </dgm:prSet>
      <dgm:spPr/>
    </dgm:pt>
    <dgm:pt modelId="{86870C37-02C7-F543-B40E-AFE4C4A6194B}" type="pres">
      <dgm:prSet presAssocID="{E623BCAC-298E-E64A-A907-4CF0C9F8CA25}" presName="dummy" presStyleCnt="0"/>
      <dgm:spPr/>
    </dgm:pt>
    <dgm:pt modelId="{FA6CA7F4-9693-3746-9F3F-364DFBE2F949}" type="pres">
      <dgm:prSet presAssocID="{A22C52A4-66F8-2C4B-A962-0B50CCABB4D8}" presName="sibTrans" presStyleLbl="sibTrans2D1" presStyleIdx="2" presStyleCnt="4"/>
      <dgm:spPr/>
    </dgm:pt>
    <dgm:pt modelId="{9436E7EF-C545-0344-BACB-398E053213F7}" type="pres">
      <dgm:prSet presAssocID="{BEA032F4-E84A-9248-8EA0-EBBE7E8B3BF9}" presName="node" presStyleLbl="node1" presStyleIdx="3" presStyleCnt="4">
        <dgm:presLayoutVars>
          <dgm:bulletEnabled val="1"/>
        </dgm:presLayoutVars>
      </dgm:prSet>
      <dgm:spPr/>
    </dgm:pt>
    <dgm:pt modelId="{828C6724-16D0-3F4E-B704-4FEFEBEF71DA}" type="pres">
      <dgm:prSet presAssocID="{BEA032F4-E84A-9248-8EA0-EBBE7E8B3BF9}" presName="dummy" presStyleCnt="0"/>
      <dgm:spPr/>
    </dgm:pt>
    <dgm:pt modelId="{53FB87E1-DDC9-664F-A250-3B5DCAE38757}" type="pres">
      <dgm:prSet presAssocID="{7EFB7BD4-7437-C247-8AAC-AAF6E58E80DD}" presName="sibTrans" presStyleLbl="sibTrans2D1" presStyleIdx="3" presStyleCnt="4"/>
      <dgm:spPr/>
    </dgm:pt>
  </dgm:ptLst>
  <dgm:cxnLst>
    <dgm:cxn modelId="{4345B604-5886-5241-993B-DBDC010339B9}" type="presOf" srcId="{A22C52A4-66F8-2C4B-A962-0B50CCABB4D8}" destId="{FA6CA7F4-9693-3746-9F3F-364DFBE2F949}" srcOrd="0" destOrd="0" presId="urn:microsoft.com/office/officeart/2005/8/layout/radial6"/>
    <dgm:cxn modelId="{2DD8DE12-4B63-0A47-9C4D-884C1652C591}" type="presOf" srcId="{BEA032F4-E84A-9248-8EA0-EBBE7E8B3BF9}" destId="{9436E7EF-C545-0344-BACB-398E053213F7}" srcOrd="0" destOrd="0" presId="urn:microsoft.com/office/officeart/2005/8/layout/radial6"/>
    <dgm:cxn modelId="{A2802B23-7B78-EB42-8D89-173E69CB41D9}" srcId="{42952FBF-7023-2E4F-A617-EA31F13A7EBF}" destId="{E623BCAC-298E-E64A-A907-4CF0C9F8CA25}" srcOrd="2" destOrd="0" parTransId="{E9A63CB8-1C61-8E4E-A143-164D07D7AF87}" sibTransId="{A22C52A4-66F8-2C4B-A962-0B50CCABB4D8}"/>
    <dgm:cxn modelId="{5906603B-9EB8-6C46-80ED-96F4F1134439}" type="presOf" srcId="{3A171F53-0E5C-3D4E-B041-8B06B27FF6FB}" destId="{7CF644C7-16E5-8845-B963-DF7ED71113E7}" srcOrd="0" destOrd="0" presId="urn:microsoft.com/office/officeart/2005/8/layout/radial6"/>
    <dgm:cxn modelId="{ABDC065F-C45A-4846-84CA-ED9ADFE181DB}" type="presOf" srcId="{7EFB7BD4-7437-C247-8AAC-AAF6E58E80DD}" destId="{53FB87E1-DDC9-664F-A250-3B5DCAE38757}" srcOrd="0" destOrd="0" presId="urn:microsoft.com/office/officeart/2005/8/layout/radial6"/>
    <dgm:cxn modelId="{01C1A660-005E-034E-8318-76895ADAF86E}" srcId="{6367E410-1121-DB4C-9217-69AA4CC2D95D}" destId="{42952FBF-7023-2E4F-A617-EA31F13A7EBF}" srcOrd="0" destOrd="0" parTransId="{84AD174D-BF41-F14E-BB61-7CB94FF02A8F}" sibTransId="{1C34F395-CDBF-1C4F-813F-7E0C9A2AA3F6}"/>
    <dgm:cxn modelId="{06A8AB65-EF69-ED4B-A81F-FD6FFF61B9EB}" type="presOf" srcId="{E623BCAC-298E-E64A-A907-4CF0C9F8CA25}" destId="{68BC5B10-A4E0-2C4C-9B4E-FA2111538E30}" srcOrd="0" destOrd="0" presId="urn:microsoft.com/office/officeart/2005/8/layout/radial6"/>
    <dgm:cxn modelId="{B7CEC865-0367-0E41-A2BD-D41E7412480A}" srcId="{42952FBF-7023-2E4F-A617-EA31F13A7EBF}" destId="{8D5180B3-E0CA-EA41-85F4-DC9DBC56DFC0}" srcOrd="0" destOrd="0" parTransId="{BB47E724-1028-CD43-AEB5-DDA21B781C23}" sibTransId="{3A171F53-0E5C-3D4E-B041-8B06B27FF6FB}"/>
    <dgm:cxn modelId="{F3698E6E-91B6-F441-8B9F-1805ED090DA3}" srcId="{42952FBF-7023-2E4F-A617-EA31F13A7EBF}" destId="{BEA032F4-E84A-9248-8EA0-EBBE7E8B3BF9}" srcOrd="3" destOrd="0" parTransId="{0E5AF2BE-409A-A94E-952F-25C450155111}" sibTransId="{7EFB7BD4-7437-C247-8AAC-AAF6E58E80DD}"/>
    <dgm:cxn modelId="{10B7ED77-113F-B44B-82C6-8D25DD1462A5}" type="presOf" srcId="{8D5180B3-E0CA-EA41-85F4-DC9DBC56DFC0}" destId="{7CE12930-7240-A243-903C-45147F52B746}" srcOrd="0" destOrd="0" presId="urn:microsoft.com/office/officeart/2005/8/layout/radial6"/>
    <dgm:cxn modelId="{F3AF1A83-3F64-D243-8984-993B963D53B5}" srcId="{42952FBF-7023-2E4F-A617-EA31F13A7EBF}" destId="{8A03A55A-422B-EF48-AB91-474B8A283C02}" srcOrd="1" destOrd="0" parTransId="{1AE52860-698D-1A4F-82B0-1D7852A26DA4}" sibTransId="{F365534E-2EE5-8E46-BDB2-9753F0E2CE8D}"/>
    <dgm:cxn modelId="{684756C0-13B6-9F4F-87E0-461FF1AD4FD9}" type="presOf" srcId="{6367E410-1121-DB4C-9217-69AA4CC2D95D}" destId="{2FE547F0-B49A-ED4F-A8C6-1AF6EC031CCF}" srcOrd="0" destOrd="0" presId="urn:microsoft.com/office/officeart/2005/8/layout/radial6"/>
    <dgm:cxn modelId="{331C1DE1-58AA-2B46-953A-33CB7213A565}" type="presOf" srcId="{8A03A55A-422B-EF48-AB91-474B8A283C02}" destId="{2DD9A75E-A672-AF4A-ADAB-C862AADD9AA4}" srcOrd="0" destOrd="0" presId="urn:microsoft.com/office/officeart/2005/8/layout/radial6"/>
    <dgm:cxn modelId="{EF5AA3E4-750E-CB48-B1B6-5259D55DBE83}" type="presOf" srcId="{42952FBF-7023-2E4F-A617-EA31F13A7EBF}" destId="{DD0E1ABD-D1E7-CB4E-ADA0-CBAEA0794B1A}" srcOrd="0" destOrd="0" presId="urn:microsoft.com/office/officeart/2005/8/layout/radial6"/>
    <dgm:cxn modelId="{ED8DF7FD-DF30-C748-B0E1-7308E16A8B60}" type="presOf" srcId="{F365534E-2EE5-8E46-BDB2-9753F0E2CE8D}" destId="{819E7675-041E-5A4B-A61E-99FD16433404}" srcOrd="0" destOrd="0" presId="urn:microsoft.com/office/officeart/2005/8/layout/radial6"/>
    <dgm:cxn modelId="{5895F67C-4979-2748-B7DA-4752BE9F7566}" type="presParOf" srcId="{2FE547F0-B49A-ED4F-A8C6-1AF6EC031CCF}" destId="{DD0E1ABD-D1E7-CB4E-ADA0-CBAEA0794B1A}" srcOrd="0" destOrd="0" presId="urn:microsoft.com/office/officeart/2005/8/layout/radial6"/>
    <dgm:cxn modelId="{893E87CB-2F1C-4F45-A79F-68478BB63D2C}" type="presParOf" srcId="{2FE547F0-B49A-ED4F-A8C6-1AF6EC031CCF}" destId="{7CE12930-7240-A243-903C-45147F52B746}" srcOrd="1" destOrd="0" presId="urn:microsoft.com/office/officeart/2005/8/layout/radial6"/>
    <dgm:cxn modelId="{A225D679-E12B-4449-B333-B96ECB898FB0}" type="presParOf" srcId="{2FE547F0-B49A-ED4F-A8C6-1AF6EC031CCF}" destId="{C96E8D2D-EA45-134F-9EF7-2DB09DD71F4F}" srcOrd="2" destOrd="0" presId="urn:microsoft.com/office/officeart/2005/8/layout/radial6"/>
    <dgm:cxn modelId="{7856E7DA-AB53-544D-936D-31507C640ABB}" type="presParOf" srcId="{2FE547F0-B49A-ED4F-A8C6-1AF6EC031CCF}" destId="{7CF644C7-16E5-8845-B963-DF7ED71113E7}" srcOrd="3" destOrd="0" presId="urn:microsoft.com/office/officeart/2005/8/layout/radial6"/>
    <dgm:cxn modelId="{1B91583E-C4A9-EC4A-8EDF-DC264ADAB7F2}" type="presParOf" srcId="{2FE547F0-B49A-ED4F-A8C6-1AF6EC031CCF}" destId="{2DD9A75E-A672-AF4A-ADAB-C862AADD9AA4}" srcOrd="4" destOrd="0" presId="urn:microsoft.com/office/officeart/2005/8/layout/radial6"/>
    <dgm:cxn modelId="{AD60819D-CDD5-0A44-BBA9-AECDE75AFDA8}" type="presParOf" srcId="{2FE547F0-B49A-ED4F-A8C6-1AF6EC031CCF}" destId="{EE2EAAFE-EAE3-F74A-8206-5004D7A43BBD}" srcOrd="5" destOrd="0" presId="urn:microsoft.com/office/officeart/2005/8/layout/radial6"/>
    <dgm:cxn modelId="{5FB7C2A7-5461-C841-9A17-F4E921354B37}" type="presParOf" srcId="{2FE547F0-B49A-ED4F-A8C6-1AF6EC031CCF}" destId="{819E7675-041E-5A4B-A61E-99FD16433404}" srcOrd="6" destOrd="0" presId="urn:microsoft.com/office/officeart/2005/8/layout/radial6"/>
    <dgm:cxn modelId="{BAC6FF2E-A938-C949-AB30-3D88972CDB26}" type="presParOf" srcId="{2FE547F0-B49A-ED4F-A8C6-1AF6EC031CCF}" destId="{68BC5B10-A4E0-2C4C-9B4E-FA2111538E30}" srcOrd="7" destOrd="0" presId="urn:microsoft.com/office/officeart/2005/8/layout/radial6"/>
    <dgm:cxn modelId="{CD0ABB54-6278-7149-94FC-ECB1D9BCA7C7}" type="presParOf" srcId="{2FE547F0-B49A-ED4F-A8C6-1AF6EC031CCF}" destId="{86870C37-02C7-F543-B40E-AFE4C4A6194B}" srcOrd="8" destOrd="0" presId="urn:microsoft.com/office/officeart/2005/8/layout/radial6"/>
    <dgm:cxn modelId="{5DE77149-6B3B-B249-87A4-C895DEEA9C5A}" type="presParOf" srcId="{2FE547F0-B49A-ED4F-A8C6-1AF6EC031CCF}" destId="{FA6CA7F4-9693-3746-9F3F-364DFBE2F949}" srcOrd="9" destOrd="0" presId="urn:microsoft.com/office/officeart/2005/8/layout/radial6"/>
    <dgm:cxn modelId="{89D5EC2C-4A5B-4D41-8D5A-6969D629278C}" type="presParOf" srcId="{2FE547F0-B49A-ED4F-A8C6-1AF6EC031CCF}" destId="{9436E7EF-C545-0344-BACB-398E053213F7}" srcOrd="10" destOrd="0" presId="urn:microsoft.com/office/officeart/2005/8/layout/radial6"/>
    <dgm:cxn modelId="{768A117D-D520-E845-B13A-AE32C979D139}" type="presParOf" srcId="{2FE547F0-B49A-ED4F-A8C6-1AF6EC031CCF}" destId="{828C6724-16D0-3F4E-B704-4FEFEBEF71DA}" srcOrd="11" destOrd="0" presId="urn:microsoft.com/office/officeart/2005/8/layout/radial6"/>
    <dgm:cxn modelId="{EE74519E-1071-234C-A16F-7E22FFCFB5C1}" type="presParOf" srcId="{2FE547F0-B49A-ED4F-A8C6-1AF6EC031CCF}" destId="{53FB87E1-DDC9-664F-A250-3B5DCAE3875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EA44D-E1D2-7E42-A98D-74B694524440}">
      <dsp:nvSpPr>
        <dsp:cNvPr id="0" name=""/>
        <dsp:cNvSpPr/>
      </dsp:nvSpPr>
      <dsp:spPr>
        <a:xfrm>
          <a:off x="1448008" y="1085180"/>
          <a:ext cx="2703433" cy="27034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Tribe/Village</a:t>
          </a:r>
        </a:p>
      </dsp:txBody>
      <dsp:txXfrm>
        <a:off x="1843917" y="1481089"/>
        <a:ext cx="1911615" cy="1911615"/>
      </dsp:txXfrm>
    </dsp:sp>
    <dsp:sp modelId="{35FFDBBD-E77E-2C46-BBC5-CE1965D84833}">
      <dsp:nvSpPr>
        <dsp:cNvPr id="0" name=""/>
        <dsp:cNvSpPr/>
      </dsp:nvSpPr>
      <dsp:spPr>
        <a:xfrm>
          <a:off x="2123867" y="482"/>
          <a:ext cx="1351716" cy="135171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Natural Resources</a:t>
          </a:r>
        </a:p>
      </dsp:txBody>
      <dsp:txXfrm>
        <a:off x="2321821" y="198436"/>
        <a:ext cx="955808" cy="955808"/>
      </dsp:txXfrm>
    </dsp:sp>
    <dsp:sp modelId="{04265824-73CB-FC4C-BC60-48C6A257DD6D}">
      <dsp:nvSpPr>
        <dsp:cNvPr id="0" name=""/>
        <dsp:cNvSpPr/>
      </dsp:nvSpPr>
      <dsp:spPr>
        <a:xfrm>
          <a:off x="3884423" y="1761039"/>
          <a:ext cx="1351716" cy="135171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Economy &amp; Infrastructure</a:t>
          </a:r>
        </a:p>
      </dsp:txBody>
      <dsp:txXfrm>
        <a:off x="4082377" y="1958993"/>
        <a:ext cx="955808" cy="955808"/>
      </dsp:txXfrm>
    </dsp:sp>
    <dsp:sp modelId="{AB84396D-662C-2242-B460-76059000EBDF}">
      <dsp:nvSpPr>
        <dsp:cNvPr id="0" name=""/>
        <dsp:cNvSpPr/>
      </dsp:nvSpPr>
      <dsp:spPr>
        <a:xfrm>
          <a:off x="2123867" y="3521595"/>
          <a:ext cx="1351716" cy="13517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Politics &amp; Government</a:t>
          </a:r>
        </a:p>
      </dsp:txBody>
      <dsp:txXfrm>
        <a:off x="2321821" y="3719549"/>
        <a:ext cx="955808" cy="955808"/>
      </dsp:txXfrm>
    </dsp:sp>
    <dsp:sp modelId="{4CA59765-96F5-F146-BBD1-398AF64BFE21}">
      <dsp:nvSpPr>
        <dsp:cNvPr id="0" name=""/>
        <dsp:cNvSpPr/>
      </dsp:nvSpPr>
      <dsp:spPr>
        <a:xfrm>
          <a:off x="363310" y="1761039"/>
          <a:ext cx="1351716" cy="135171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Technology &amp; Innovation</a:t>
          </a:r>
        </a:p>
      </dsp:txBody>
      <dsp:txXfrm>
        <a:off x="561264" y="1958993"/>
        <a:ext cx="955808" cy="955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B87E1-DDC9-664F-A250-3B5DCAE38757}">
      <dsp:nvSpPr>
        <dsp:cNvPr id="0" name=""/>
        <dsp:cNvSpPr/>
      </dsp:nvSpPr>
      <dsp:spPr>
        <a:xfrm>
          <a:off x="1273075" y="669250"/>
          <a:ext cx="4465243" cy="4465243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6CA7F4-9693-3746-9F3F-364DFBE2F949}">
      <dsp:nvSpPr>
        <dsp:cNvPr id="0" name=""/>
        <dsp:cNvSpPr/>
      </dsp:nvSpPr>
      <dsp:spPr>
        <a:xfrm>
          <a:off x="1273075" y="669250"/>
          <a:ext cx="4465243" cy="4465243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9E7675-041E-5A4B-A61E-99FD16433404}">
      <dsp:nvSpPr>
        <dsp:cNvPr id="0" name=""/>
        <dsp:cNvSpPr/>
      </dsp:nvSpPr>
      <dsp:spPr>
        <a:xfrm>
          <a:off x="1273075" y="669250"/>
          <a:ext cx="4465243" cy="4465243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F644C7-16E5-8845-B963-DF7ED71113E7}">
      <dsp:nvSpPr>
        <dsp:cNvPr id="0" name=""/>
        <dsp:cNvSpPr/>
      </dsp:nvSpPr>
      <dsp:spPr>
        <a:xfrm>
          <a:off x="1273075" y="669250"/>
          <a:ext cx="4465243" cy="4465243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0E1ABD-D1E7-CB4E-ADA0-CBAEA0794B1A}">
      <dsp:nvSpPr>
        <dsp:cNvPr id="0" name=""/>
        <dsp:cNvSpPr/>
      </dsp:nvSpPr>
      <dsp:spPr>
        <a:xfrm>
          <a:off x="2478637" y="1874812"/>
          <a:ext cx="2054119" cy="2054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Leadership</a:t>
          </a:r>
        </a:p>
      </dsp:txBody>
      <dsp:txXfrm>
        <a:off x="2779456" y="2175631"/>
        <a:ext cx="1452481" cy="1452481"/>
      </dsp:txXfrm>
    </dsp:sp>
    <dsp:sp modelId="{7CE12930-7240-A243-903C-45147F52B746}">
      <dsp:nvSpPr>
        <dsp:cNvPr id="0" name=""/>
        <dsp:cNvSpPr/>
      </dsp:nvSpPr>
      <dsp:spPr>
        <a:xfrm>
          <a:off x="2786755" y="2072"/>
          <a:ext cx="1437883" cy="14378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Make a Plan</a:t>
          </a:r>
        </a:p>
      </dsp:txBody>
      <dsp:txXfrm>
        <a:off x="2997328" y="212645"/>
        <a:ext cx="1016737" cy="1016737"/>
      </dsp:txXfrm>
    </dsp:sp>
    <dsp:sp modelId="{2DD9A75E-A672-AF4A-ADAB-C862AADD9AA4}">
      <dsp:nvSpPr>
        <dsp:cNvPr id="0" name=""/>
        <dsp:cNvSpPr/>
      </dsp:nvSpPr>
      <dsp:spPr>
        <a:xfrm>
          <a:off x="4967613" y="2182930"/>
          <a:ext cx="1437883" cy="1437883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Implement the Plan</a:t>
          </a:r>
        </a:p>
      </dsp:txBody>
      <dsp:txXfrm>
        <a:off x="5178186" y="2393503"/>
        <a:ext cx="1016737" cy="1016737"/>
      </dsp:txXfrm>
    </dsp:sp>
    <dsp:sp modelId="{68BC5B10-A4E0-2C4C-9B4E-FA2111538E30}">
      <dsp:nvSpPr>
        <dsp:cNvPr id="0" name=""/>
        <dsp:cNvSpPr/>
      </dsp:nvSpPr>
      <dsp:spPr>
        <a:xfrm>
          <a:off x="2786755" y="4363788"/>
          <a:ext cx="1437883" cy="1437883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Review the Plan</a:t>
          </a:r>
        </a:p>
      </dsp:txBody>
      <dsp:txXfrm>
        <a:off x="2997328" y="4574361"/>
        <a:ext cx="1016737" cy="1016737"/>
      </dsp:txXfrm>
    </dsp:sp>
    <dsp:sp modelId="{9436E7EF-C545-0344-BACB-398E053213F7}">
      <dsp:nvSpPr>
        <dsp:cNvPr id="0" name=""/>
        <dsp:cNvSpPr/>
      </dsp:nvSpPr>
      <dsp:spPr>
        <a:xfrm>
          <a:off x="605897" y="2182930"/>
          <a:ext cx="1437883" cy="143788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Revise the Plan</a:t>
          </a:r>
        </a:p>
      </dsp:txBody>
      <dsp:txXfrm>
        <a:off x="816470" y="2393503"/>
        <a:ext cx="1016737" cy="1016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E8DC-DFDF-C746-A202-87F942187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55BA1-514F-2D47-A841-35382E92C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F2B4C-4B74-1F44-8D05-3B138603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7A2-D546-5240-952F-75FE6C75BAFB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A6D4-4FC0-8B42-9670-55FB596C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48781-DD01-314D-B4C3-0F462CDD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1E3B-59E6-B942-BB56-FBF8035A9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6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C98E-039D-5140-947E-C159F0E5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72410-E0D7-4040-AB5B-CC4B9A10A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2C252-6D76-EA4E-BB67-D7DF4672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7A2-D546-5240-952F-75FE6C75BAFB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AE65B-083F-2544-8FD0-934FEDAE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79CF3-31A1-B945-9538-66EBF0ED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1E3B-59E6-B942-BB56-FBF8035A9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9776A-A579-C641-ADA9-67A4E33E3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4A0D4-B4DC-1241-A41A-F6B16FF14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2403-5182-7F44-9301-EC7184FE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7A2-D546-5240-952F-75FE6C75BAFB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79C9A-CAEB-D241-9299-54E9CE61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714F6-2B16-584F-B938-6111AD93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1E3B-59E6-B942-BB56-FBF8035A9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2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4D23-C1AE-AE49-A74B-A5F9FE55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E57AC-3F67-6448-BBAC-FFC9ECB52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B5D4B-F536-994E-A332-BCA689A3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7A2-D546-5240-952F-75FE6C75BAFB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D388D-DED6-BE46-92E3-E247D596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5F08F-A5C2-3B47-837F-CDEE03ED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1E3B-59E6-B942-BB56-FBF8035A9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3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CE92-0128-304C-B254-FD8013BA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D396-1F8D-3D45-ACDB-E86320535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59176-1F61-9A48-841F-7B72806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7A2-D546-5240-952F-75FE6C75BAFB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2869E-48D2-0344-810A-69DC8FC0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94F06-44A0-BF46-8F24-C253A83E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1E3B-59E6-B942-BB56-FBF8035A9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D42A-85AE-7648-8229-C3DCF686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D0188-83A9-B340-9047-1B59E642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4D5FB-271B-6E43-A6ED-92941D902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C6F8F-61B9-3E46-AD53-B214D28D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7A2-D546-5240-952F-75FE6C75BAFB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127EF-EACB-9B4A-97F0-353A2F92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0FBA3-F40F-6749-87B1-6F93BE04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1E3B-59E6-B942-BB56-FBF8035A9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2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C32E-E9D2-2B4C-857D-8474758B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A5D6E-1BEB-0643-93E1-3A7B37228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1BB4A-F007-2744-BA0F-10A47B163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60F3F-7DF7-2D41-AE25-C49AA44DA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A3994-ECB1-9545-ABF7-BB3C7A264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70114-6592-7249-A4BC-8AC58DDC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7A2-D546-5240-952F-75FE6C75BAFB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C8FCC-D067-2E45-B36E-C6FD6294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FD13A-97A0-1346-B2FE-B859074C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1E3B-59E6-B942-BB56-FBF8035A9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BBEA9-707B-AC4C-A3A3-A94A931B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3FB32-8EC9-4F4B-9CE3-FACAA01C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7A2-D546-5240-952F-75FE6C75BAFB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BFD8B-C8CC-EC42-916A-59E24553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C6E97-AB0F-4A48-B795-F8879121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1E3B-59E6-B942-BB56-FBF8035A9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0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5622B-70B3-FC47-99DC-D5529A62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7A2-D546-5240-952F-75FE6C75BAFB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5C6F6-6E5C-E943-ADAD-6361AFF2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C317-55D9-C849-8A46-EB69B8AB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1E3B-59E6-B942-BB56-FBF8035A9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8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09C6-17A3-9B4A-8CED-966694A7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85F73-C6D8-D640-ADF8-EDC41BEF1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5768A-0E24-6B49-9480-F979ED061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AAC94-B573-EA41-BCEE-E3C16B35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7A2-D546-5240-952F-75FE6C75BAFB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B2BBA-B66A-FF4F-B91F-BB2F600E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8CBBA-1389-5C4D-A555-066FCD9E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1E3B-59E6-B942-BB56-FBF8035A9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9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F896-B3C0-7B42-8A18-49082627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C8573-BDAC-D942-BC95-F953586E8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21EDE-1148-6544-9CEB-FE8FAFD8E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EF91C-77C7-534C-988E-8B7115BB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7A2-D546-5240-952F-75FE6C75BAFB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8C22E-B555-C141-9B76-6E36C3A3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CFC51-E377-7F4D-B8B3-3C511FED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1E3B-59E6-B942-BB56-FBF8035A9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7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7C558-9244-D74F-98CC-B3F1435D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CACD8-FE2C-9942-B976-EF14A71CC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5BBEE-EE76-1043-8251-50FD37A66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57A2-D546-5240-952F-75FE6C75BAFB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5A37D-27E9-FD4A-B7A0-BCB901066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548BB-0B71-8040-B41B-B23450153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B1E3B-59E6-B942-BB56-FBF8035A9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0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6F6D0-D8A9-1E42-A7FC-D0860F2B3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" r="757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CEFDA-F024-A54D-AD81-E504D30EE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08" y="2476639"/>
            <a:ext cx="12188952" cy="19210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National Inter-Tribal Energy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F027C-CD79-0E48-8BE6-1C3712600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857" y="4603216"/>
            <a:ext cx="11005457" cy="870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Equitable energy transition for Native American tribes and Alaskan Native Villages</a:t>
            </a:r>
          </a:p>
          <a:p>
            <a:r>
              <a:rPr lang="en-US" sz="1800" dirty="0">
                <a:solidFill>
                  <a:srgbClr val="FFFFFF"/>
                </a:solidFill>
              </a:rPr>
              <a:t>Arctic Sustainable Energy Research Conference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A9E07F-6602-AB4E-9A44-D49339F951BE}"/>
              </a:ext>
            </a:extLst>
          </p:cNvPr>
          <p:cNvSpPr txBox="1">
            <a:spLocks/>
          </p:cNvSpPr>
          <p:nvPr/>
        </p:nvSpPr>
        <p:spPr>
          <a:xfrm>
            <a:off x="9074403" y="5443542"/>
            <a:ext cx="2420912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FFFFFF"/>
                </a:solidFill>
              </a:rPr>
              <a:t>Chris Deschene</a:t>
            </a:r>
          </a:p>
          <a:p>
            <a:pPr algn="l"/>
            <a:r>
              <a:rPr lang="en-US" sz="1600" dirty="0">
                <a:solidFill>
                  <a:srgbClr val="FFFFFF"/>
                </a:solidFill>
              </a:rPr>
              <a:t>Board Member, NITEC</a:t>
            </a:r>
          </a:p>
          <a:p>
            <a:pPr algn="l"/>
            <a:r>
              <a:rPr lang="en-US" sz="1600" dirty="0">
                <a:solidFill>
                  <a:srgbClr val="FFFFFF"/>
                </a:solidFill>
              </a:rPr>
              <a:t>April 20, 2021</a:t>
            </a:r>
          </a:p>
        </p:txBody>
      </p:sp>
    </p:spTree>
    <p:extLst>
      <p:ext uri="{BB962C8B-B14F-4D97-AF65-F5344CB8AC3E}">
        <p14:creationId xmlns:p14="http://schemas.microsoft.com/office/powerpoint/2010/main" val="141644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73B94-6525-C246-893D-76053CD3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5" y="171361"/>
            <a:ext cx="4582885" cy="2093777"/>
          </a:xfrm>
        </p:spPr>
        <p:txBody>
          <a:bodyPr>
            <a:normAutofit/>
          </a:bodyPr>
          <a:lstStyle/>
          <a:p>
            <a:r>
              <a:rPr lang="en-US" sz="4800" b="1" dirty="0"/>
              <a:t>Our World is Changing.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47697-F830-664C-B99F-460D1B7B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en-US" sz="2400" dirty="0"/>
              <a:t>Land</a:t>
            </a:r>
          </a:p>
          <a:p>
            <a:r>
              <a:rPr lang="en-US" sz="2400" dirty="0"/>
              <a:t>Natural Resources</a:t>
            </a:r>
          </a:p>
          <a:p>
            <a:r>
              <a:rPr lang="en-US" sz="2400" dirty="0"/>
              <a:t>Wealth &amp; Poverty</a:t>
            </a:r>
          </a:p>
          <a:p>
            <a:r>
              <a:rPr lang="en-US" sz="2400" dirty="0"/>
              <a:t>Education</a:t>
            </a:r>
          </a:p>
          <a:p>
            <a:r>
              <a:rPr lang="en-US" sz="2400" dirty="0"/>
              <a:t>Politics</a:t>
            </a:r>
          </a:p>
          <a:p>
            <a:r>
              <a:rPr lang="en-US" sz="2400" dirty="0"/>
              <a:t>Technology</a:t>
            </a:r>
          </a:p>
          <a:p>
            <a:r>
              <a:rPr lang="en-US" sz="2400" dirty="0"/>
              <a:t>Climate Change</a:t>
            </a:r>
          </a:p>
          <a:p>
            <a:r>
              <a:rPr lang="en-US" sz="2400" dirty="0"/>
              <a:t>Covid19</a:t>
            </a:r>
          </a:p>
          <a:p>
            <a:endParaRPr lang="en-US" sz="2000" dirty="0"/>
          </a:p>
        </p:txBody>
      </p:sp>
      <p:pic>
        <p:nvPicPr>
          <p:cNvPr id="5" name="Picture 4" descr="A picture containing satellite, transport, blue, dark&#10;&#10;Description automatically generated">
            <a:extLst>
              <a:ext uri="{FF2B5EF4-FFF2-40B4-BE49-F238E27FC236}">
                <a16:creationId xmlns:a16="http://schemas.microsoft.com/office/drawing/2014/main" id="{A70A3F0B-957E-3142-AC52-FB5BAAD54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" r="-1" b="966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590A30-79E8-D446-B043-53D8EA7DF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78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724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F32446-B079-AC4D-8A5C-82732572A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5" b="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76" name="Freeform: Shape 5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86630-06E6-7247-8ED4-81AAF6BE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38" y="2195341"/>
            <a:ext cx="5336962" cy="1875215"/>
          </a:xfrm>
        </p:spPr>
        <p:txBody>
          <a:bodyPr>
            <a:normAutofit/>
          </a:bodyPr>
          <a:lstStyle/>
          <a:p>
            <a:r>
              <a:rPr lang="en-US" sz="2800" b="1" dirty="0"/>
              <a:t>Nexus between Climate Change, Resulting State &amp; Federal Polices and Climate &amp; Energy Equity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079526-77C3-6046-BFC2-065C5EF557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33317"/>
              </p:ext>
            </p:extLst>
          </p:nvPr>
        </p:nvGraphicFramePr>
        <p:xfrm>
          <a:off x="6349270" y="992102"/>
          <a:ext cx="5599451" cy="4873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136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7206-AFEA-264B-82E3-A1FFA06B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 sz="4100" dirty="0"/>
              <a:t>What is needed to ensure an equitable energy transition?</a:t>
            </a:r>
          </a:p>
        </p:txBody>
      </p:sp>
      <p:pic>
        <p:nvPicPr>
          <p:cNvPr id="6" name="Picture 5" descr="A picture containing sky, outdoor, windmill, outdoor object&#10;&#10;Description automatically generated">
            <a:extLst>
              <a:ext uri="{FF2B5EF4-FFF2-40B4-BE49-F238E27FC236}">
                <a16:creationId xmlns:a16="http://schemas.microsoft.com/office/drawing/2014/main" id="{5603D592-2AB4-894B-9A98-113ADA20F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4"/>
          <a:stretch/>
        </p:blipFill>
        <p:spPr>
          <a:xfrm rot="5400000">
            <a:off x="-1109133" y="1109133"/>
            <a:ext cx="6858000" cy="46397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44BAE-E976-BF4A-AEAD-12E6A933A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5"/>
            <a:ext cx="6751946" cy="4339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Identifying threats, challenges, barriers to tribal communities</a:t>
            </a:r>
          </a:p>
          <a:p>
            <a:pPr lvl="1"/>
            <a:r>
              <a:rPr lang="en-US" sz="2000" dirty="0"/>
              <a:t>Climate &amp; renewable energy threat assessment</a:t>
            </a:r>
          </a:p>
          <a:p>
            <a:r>
              <a:rPr lang="en-US" sz="2000" dirty="0"/>
              <a:t>Ensure inclusive governance of energy transitions</a:t>
            </a:r>
          </a:p>
          <a:p>
            <a:pPr lvl="1"/>
            <a:r>
              <a:rPr lang="en-US" sz="2000" dirty="0"/>
              <a:t>Consultation &amp; Decision-Making</a:t>
            </a:r>
          </a:p>
          <a:p>
            <a:pPr lvl="1"/>
            <a:r>
              <a:rPr lang="en-US" sz="2000" dirty="0"/>
              <a:t>Policy &amp; legislative development</a:t>
            </a:r>
          </a:p>
          <a:p>
            <a:r>
              <a:rPr lang="en-US" sz="2000" dirty="0"/>
              <a:t>Ensure equity and ownership</a:t>
            </a:r>
          </a:p>
          <a:p>
            <a:r>
              <a:rPr lang="en-US" sz="2000" dirty="0"/>
              <a:t>Constant education of new leadership</a:t>
            </a:r>
          </a:p>
          <a:p>
            <a:pPr lvl="1"/>
            <a:r>
              <a:rPr lang="en-US" sz="2000" dirty="0"/>
              <a:t>“Educate Them All”</a:t>
            </a:r>
          </a:p>
          <a:p>
            <a:r>
              <a:rPr lang="en-US" sz="2000" dirty="0"/>
              <a:t>Secure financial resources to compete</a:t>
            </a:r>
          </a:p>
          <a:p>
            <a:pPr lvl="1"/>
            <a:r>
              <a:rPr lang="en-US" sz="2000" dirty="0"/>
              <a:t>Number #1 policy priority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5627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73AA4-C6A2-1B45-B2A8-7D11354E2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35" b="32792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62" name="Freeform: Shape 6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1F2E6-3C6A-EC42-94CE-1328AD55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95" y="1161287"/>
            <a:ext cx="3928762" cy="1168255"/>
          </a:xfrm>
        </p:spPr>
        <p:txBody>
          <a:bodyPr anchor="b">
            <a:noAutofit/>
          </a:bodyPr>
          <a:lstStyle/>
          <a:p>
            <a:r>
              <a:rPr lang="en-US" sz="2000" b="1" dirty="0"/>
              <a:t>How Native American and Alaska Native communities play an important role in energy development: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2F1B1-0905-A24A-8D13-884D4C6D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92604"/>
            <a:ext cx="3928763" cy="3207258"/>
          </a:xfrm>
        </p:spPr>
        <p:txBody>
          <a:bodyPr anchor="t">
            <a:normAutofit lnSpcReduction="10000"/>
          </a:bodyPr>
          <a:lstStyle/>
          <a:p>
            <a:pPr lvl="1"/>
            <a:r>
              <a:rPr lang="en-US" dirty="0"/>
              <a:t>Organize for Change</a:t>
            </a:r>
          </a:p>
          <a:p>
            <a:pPr lvl="1"/>
            <a:r>
              <a:rPr lang="en-US" dirty="0"/>
              <a:t>Build Strategic Relationships</a:t>
            </a:r>
          </a:p>
          <a:p>
            <a:pPr lvl="1"/>
            <a:r>
              <a:rPr lang="en-US" dirty="0"/>
              <a:t>Develop Strategic Plans</a:t>
            </a:r>
          </a:p>
          <a:p>
            <a:pPr lvl="1"/>
            <a:r>
              <a:rPr lang="en-US" dirty="0"/>
              <a:t>Acquire Financial Resources</a:t>
            </a:r>
          </a:p>
          <a:p>
            <a:pPr lvl="1"/>
            <a:r>
              <a:rPr lang="en-US" dirty="0"/>
              <a:t>Recruit Fearless Leadership</a:t>
            </a:r>
          </a:p>
          <a:p>
            <a:pPr lvl="1"/>
            <a:r>
              <a:rPr lang="en-US" dirty="0"/>
              <a:t>Innovate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447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36F602-E314-B344-9D76-714AD0D48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4" r="144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342F9F-1FF4-F54E-89E1-2F044D645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092209"/>
              </p:ext>
            </p:extLst>
          </p:nvPr>
        </p:nvGraphicFramePr>
        <p:xfrm>
          <a:off x="5441861" y="339296"/>
          <a:ext cx="7011394" cy="580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D837FAA-5ADE-0046-B332-6ABBE7F6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13" y="1924533"/>
            <a:ext cx="3716888" cy="180586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Plan: A common basis for change.</a:t>
            </a:r>
          </a:p>
        </p:txBody>
      </p:sp>
    </p:spTree>
    <p:extLst>
      <p:ext uri="{BB962C8B-B14F-4D97-AF65-F5344CB8AC3E}">
        <p14:creationId xmlns:p14="http://schemas.microsoft.com/office/powerpoint/2010/main" val="235571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ca whale blowing water">
            <a:extLst>
              <a:ext uri="{FF2B5EF4-FFF2-40B4-BE49-F238E27FC236}">
                <a16:creationId xmlns:a16="http://schemas.microsoft.com/office/drawing/2014/main" id="{79FB11C9-DFC4-4143-BA27-ED19A8E21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5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ADE2F-F450-FC47-BF88-2364FFEB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44" y="1"/>
            <a:ext cx="9491256" cy="8259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Results within Alaska &amp; Indian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EA95-1D80-554C-BDF2-A37C5747E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72" y="825911"/>
            <a:ext cx="7245029" cy="5796116"/>
          </a:xfrm>
        </p:spPr>
        <p:txBody>
          <a:bodyPr>
            <a:noAutofit/>
          </a:bodyPr>
          <a:lstStyle/>
          <a:p>
            <a:r>
              <a:rPr lang="en-US" sz="2000" dirty="0"/>
              <a:t>Securing investment, development and equity capital for tribal energy development on tribal and native village lands.</a:t>
            </a:r>
          </a:p>
          <a:p>
            <a:r>
              <a:rPr lang="en-US" sz="2000" dirty="0"/>
              <a:t>Creating ownership and equity opportunities for tribes and native villages.</a:t>
            </a:r>
          </a:p>
          <a:p>
            <a:r>
              <a:rPr lang="en-US" sz="2000" dirty="0"/>
              <a:t>Promoting and supporting innovative technology applications for energy projects on native village and tribal lands.</a:t>
            </a:r>
          </a:p>
          <a:p>
            <a:r>
              <a:rPr lang="en-US" sz="2000" dirty="0"/>
              <a:t>Advocacy and tracking of 2021 federal, state and tribal energy legislation and policies.</a:t>
            </a:r>
          </a:p>
          <a:p>
            <a:r>
              <a:rPr lang="en-US" sz="2000" dirty="0"/>
              <a:t>Reducing regulatory burdens:</a:t>
            </a:r>
          </a:p>
          <a:p>
            <a:pPr lvl="1"/>
            <a:r>
              <a:rPr lang="en-US" sz="2000" dirty="0"/>
              <a:t>Streamlining NEPA processes for tribal energy projects on tribal lands.</a:t>
            </a:r>
          </a:p>
          <a:p>
            <a:pPr lvl="1"/>
            <a:r>
              <a:rPr lang="en-US" sz="2000" dirty="0"/>
              <a:t>Obtaining ROW authority and regulatory oversight for energy projects on tribal lands.</a:t>
            </a:r>
          </a:p>
          <a:p>
            <a:pPr lvl="1"/>
            <a:r>
              <a:rPr lang="en-US" sz="2000" dirty="0"/>
              <a:t>Defining workable solutions to existing barriers within tribal, public, co-op and private utility jurisdictions operating on tribal lands.</a:t>
            </a:r>
          </a:p>
          <a:p>
            <a:r>
              <a:rPr lang="en-US" sz="2000" dirty="0"/>
              <a:t>Leveling the tax playing field for energy projects on native villages and tribal lands between federal, state and tribal jurisdictions.</a:t>
            </a:r>
          </a:p>
        </p:txBody>
      </p:sp>
    </p:spTree>
    <p:extLst>
      <p:ext uri="{BB962C8B-B14F-4D97-AF65-F5344CB8AC3E}">
        <p14:creationId xmlns:p14="http://schemas.microsoft.com/office/powerpoint/2010/main" val="2186906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1D704C-F9D0-7445-AE26-266F84BA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06" y="4719817"/>
            <a:ext cx="3073763" cy="1777829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Thank you!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2DE1C7-28E6-A64A-AF43-54599F621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84" b="13354"/>
          <a:stretch/>
        </p:blipFill>
        <p:spPr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A5DF9E03-9129-47F1-8212-1F6C856D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7703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Chris Deschene</a:t>
            </a:r>
          </a:p>
          <a:p>
            <a:r>
              <a:rPr lang="en-US" sz="1800" dirty="0"/>
              <a:t>National Inter-Tribal Energy Council </a:t>
            </a:r>
          </a:p>
          <a:p>
            <a:r>
              <a:rPr lang="en-US" sz="1800" dirty="0"/>
              <a:t>480-544-7381</a:t>
            </a:r>
          </a:p>
          <a:p>
            <a:r>
              <a:rPr lang="en-US" sz="1800" dirty="0" err="1"/>
              <a:t>chris.deschene@itenergy.org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7655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344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National Inter-Tribal Energy Council</vt:lpstr>
      <vt:lpstr>Our World is Changing.</vt:lpstr>
      <vt:lpstr>Nexus between Climate Change, Resulting State &amp; Federal Polices and Climate &amp; Energy Equity</vt:lpstr>
      <vt:lpstr>What is needed to ensure an equitable energy transition?</vt:lpstr>
      <vt:lpstr>How Native American and Alaska Native communities play an important role in energy development:</vt:lpstr>
      <vt:lpstr>Plan: A common basis for change.</vt:lpstr>
      <vt:lpstr>Results within Alaska &amp; Indian Country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Inter-Tribal Energy Council</dc:title>
  <dc:creator>Chris Deschene</dc:creator>
  <cp:lastModifiedBy>tim Leach</cp:lastModifiedBy>
  <cp:revision>21</cp:revision>
  <dcterms:created xsi:type="dcterms:W3CDTF">2021-04-19T17:23:45Z</dcterms:created>
  <dcterms:modified xsi:type="dcterms:W3CDTF">2021-04-20T00:58:05Z</dcterms:modified>
</cp:coreProperties>
</file>